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89" r:id="rId4"/>
  </p:sldMasterIdLst>
  <p:notesMasterIdLst>
    <p:notesMasterId r:id="rId23"/>
  </p:notesMasterIdLst>
  <p:handoutMasterIdLst>
    <p:handoutMasterId r:id="rId24"/>
  </p:handoutMasterIdLst>
  <p:sldIdLst>
    <p:sldId id="368" r:id="rId5"/>
    <p:sldId id="3900" r:id="rId6"/>
    <p:sldId id="3924" r:id="rId7"/>
    <p:sldId id="3898" r:id="rId8"/>
    <p:sldId id="3903" r:id="rId9"/>
    <p:sldId id="3908" r:id="rId10"/>
    <p:sldId id="3906" r:id="rId11"/>
    <p:sldId id="3914" r:id="rId12"/>
    <p:sldId id="3910" r:id="rId13"/>
    <p:sldId id="3899" r:id="rId14"/>
    <p:sldId id="3913" r:id="rId15"/>
    <p:sldId id="3881" r:id="rId16"/>
    <p:sldId id="3922" r:id="rId17"/>
    <p:sldId id="3851" r:id="rId18"/>
    <p:sldId id="3880" r:id="rId19"/>
    <p:sldId id="3882" r:id="rId20"/>
    <p:sldId id="3883" r:id="rId21"/>
    <p:sldId id="3923" r:id="rId22"/>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A63CC0D-B775-DA06-030E-C4D2821FA5A2}" name="Washington, Eulonda" initials="EW" userId="S::Eulonda.Washington@apsk12.org::7895754f-61ba-455e-9b6f-e75c0418405d"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5226" autoAdjust="0"/>
  </p:normalViewPr>
  <p:slideViewPr>
    <p:cSldViewPr snapToGrid="0">
      <p:cViewPr varScale="1">
        <p:scale>
          <a:sx n="64" d="100"/>
          <a:sy n="64" d="100"/>
        </p:scale>
        <p:origin x="930" y="66"/>
      </p:cViewPr>
      <p:guideLst/>
    </p:cSldViewPr>
  </p:slideViewPr>
  <p:notesTextViewPr>
    <p:cViewPr>
      <p:scale>
        <a:sx n="1" d="1"/>
        <a:sy n="1" d="1"/>
      </p:scale>
      <p:origin x="0" y="0"/>
    </p:cViewPr>
  </p:notesTextViewPr>
  <p:sorterViewPr>
    <p:cViewPr>
      <p:scale>
        <a:sx n="80" d="100"/>
        <a:sy n="80" d="100"/>
      </p:scale>
      <p:origin x="0" y="0"/>
    </p:cViewPr>
  </p:sorterViewPr>
  <p:notesViewPr>
    <p:cSldViewPr snapToGrid="0" showGuides="1">
      <p:cViewPr varScale="1">
        <p:scale>
          <a:sx n="60" d="100"/>
          <a:sy n="60" d="100"/>
        </p:scale>
        <p:origin x="3187"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8/10/relationships/authors" Targe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95B66E5-15AA-4745-8A67-3CE257BEE393}"/>
              </a:ext>
            </a:extLst>
          </p:cNvPr>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dirty="0"/>
          </a:p>
        </p:txBody>
      </p:sp>
      <p:sp>
        <p:nvSpPr>
          <p:cNvPr id="4" name="Footer Placeholder 3">
            <a:extLst>
              <a:ext uri="{FF2B5EF4-FFF2-40B4-BE49-F238E27FC236}">
                <a16:creationId xmlns:a16="http://schemas.microsoft.com/office/drawing/2014/main" id="{AC844A45-21B3-834A-A491-E4E4B9DC1173}"/>
              </a:ext>
            </a:extLst>
          </p:cNvPr>
          <p:cNvSpPr>
            <a:spLocks noGrp="1"/>
          </p:cNvSpPr>
          <p:nvPr>
            <p:ph type="ftr" sz="quarter" idx="2"/>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AC039FDB-18A0-074D-8BA3-A4C3DE896AF1}"/>
              </a:ext>
            </a:extLst>
          </p:cNvPr>
          <p:cNvSpPr>
            <a:spLocks noGrp="1"/>
          </p:cNvSpPr>
          <p:nvPr>
            <p:ph type="sldNum" sz="quarter" idx="3"/>
          </p:nvPr>
        </p:nvSpPr>
        <p:spPr>
          <a:xfrm>
            <a:off x="4023092" y="8917422"/>
            <a:ext cx="3077739" cy="471053"/>
          </a:xfrm>
          <a:prstGeom prst="rect">
            <a:avLst/>
          </a:prstGeom>
        </p:spPr>
        <p:txBody>
          <a:bodyPr vert="horz" lIns="94229" tIns="47114" rIns="94229" bIns="47114" rtlCol="0" anchor="b"/>
          <a:lstStyle>
            <a:lvl1pPr algn="r">
              <a:defRPr sz="1200"/>
            </a:lvl1pPr>
          </a:lstStyle>
          <a:p>
            <a:fld id="{8E6D13E5-4CEC-3A4A-8E5D-AFCEE7512EEC}" type="slidenum">
              <a:t>‹#›</a:t>
            </a:fld>
            <a:endParaRPr lang="en-US" dirty="0"/>
          </a:p>
        </p:txBody>
      </p:sp>
    </p:spTree>
    <p:extLst>
      <p:ext uri="{BB962C8B-B14F-4D97-AF65-F5344CB8AC3E}">
        <p14:creationId xmlns:p14="http://schemas.microsoft.com/office/powerpoint/2010/main" val="26532284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dirty="0"/>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6EE7A52F-9D89-7442-A8E9-48D1527B5F6B}" type="datetimeFigureOut">
              <a:rPr lang="en-US" smtClean="0"/>
              <a:t>10/10/2024</a:t>
            </a:fld>
            <a:endParaRPr lang="en-US" dirty="0"/>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9" tIns="47114" rIns="94229" bIns="47114" rtlCol="0" anchor="ctr"/>
          <a:lstStyle/>
          <a:p>
            <a:endParaRPr lang="en-US" dirty="0"/>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A89C7E07-3C67-C64C-8DA0-0404F6303970}" type="slidenum">
              <a:rPr lang="en-US" smtClean="0"/>
              <a:t>‹#›</a:t>
            </a:fld>
            <a:endParaRPr lang="en-US" dirty="0"/>
          </a:p>
        </p:txBody>
      </p:sp>
    </p:spTree>
    <p:extLst>
      <p:ext uri="{BB962C8B-B14F-4D97-AF65-F5344CB8AC3E}">
        <p14:creationId xmlns:p14="http://schemas.microsoft.com/office/powerpoint/2010/main" val="40325283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1525" y="1196975"/>
            <a:ext cx="5730875" cy="3224213"/>
          </a:xfrm>
        </p:spPr>
      </p:sp>
      <p:sp>
        <p:nvSpPr>
          <p:cNvPr id="3" name="Notes Placeholder 2"/>
          <p:cNvSpPr>
            <a:spLocks noGrp="1"/>
          </p:cNvSpPr>
          <p:nvPr>
            <p:ph type="body" idx="1"/>
          </p:nvPr>
        </p:nvSpPr>
        <p:spPr/>
        <p:txBody>
          <a:bodyPr/>
          <a:lstStyle/>
          <a:p>
            <a:pPr defTabSz="953408">
              <a:defRPr/>
            </a:pPr>
            <a:r>
              <a:rPr lang="en-US"/>
              <a:t>Review the priorities that the GO Team has developed and the rationale for these priorities. Feel free to copy this slide if you have more than 3 priorities to account for.</a:t>
            </a:r>
          </a:p>
          <a:p>
            <a:pPr defTabSz="953408">
              <a:defRPr/>
            </a:pPr>
            <a:endParaRPr lang="en-US"/>
          </a:p>
        </p:txBody>
      </p:sp>
      <p:sp>
        <p:nvSpPr>
          <p:cNvPr id="4" name="Slide Number Placeholder 3"/>
          <p:cNvSpPr>
            <a:spLocks noGrp="1"/>
          </p:cNvSpPr>
          <p:nvPr>
            <p:ph type="sldNum" sz="quarter" idx="10"/>
          </p:nvPr>
        </p:nvSpPr>
        <p:spPr/>
        <p:txBody>
          <a:bodyPr/>
          <a:lstStyle/>
          <a:p>
            <a:pPr defTabSz="471145">
              <a:defRPr/>
            </a:pPr>
            <a:fld id="{06FECA5B-CB69-434F-96AB-1E7E18E86F8F}" type="slidenum">
              <a:rPr lang="en-US">
                <a:solidFill>
                  <a:prstClr val="black"/>
                </a:solidFill>
                <a:latin typeface="Calibri"/>
              </a:rPr>
              <a:pPr defTabSz="471145">
                <a:defRPr/>
              </a:pPr>
              <a:t>14</a:t>
            </a:fld>
            <a:endParaRPr lang="en-US">
              <a:solidFill>
                <a:prstClr val="black"/>
              </a:solidFill>
              <a:latin typeface="Calibri"/>
            </a:endParaRPr>
          </a:p>
        </p:txBody>
      </p:sp>
    </p:spTree>
    <p:extLst>
      <p:ext uri="{BB962C8B-B14F-4D97-AF65-F5344CB8AC3E}">
        <p14:creationId xmlns:p14="http://schemas.microsoft.com/office/powerpoint/2010/main" val="223599994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0" name="Group 9"/>
          <p:cNvGrpSpPr/>
          <p:nvPr/>
        </p:nvGrpSpPr>
        <p:grpSpPr>
          <a:xfrm>
            <a:off x="0" y="0"/>
            <a:ext cx="12188825" cy="6872226"/>
            <a:chOff x="0" y="0"/>
            <a:chExt cx="12188825" cy="6872226"/>
          </a:xfrm>
        </p:grpSpPr>
        <p:pic>
          <p:nvPicPr>
            <p:cNvPr id="9" name="Picture 8" descr="HD-PanelTitle-V.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673"/>
            <a:stretch/>
          </p:blipFill>
          <p:spPr>
            <a:xfrm rot="5400000">
              <a:off x="5245268" y="530352"/>
              <a:ext cx="1673352" cy="612648"/>
            </a:xfrm>
            <a:prstGeom prst="rect">
              <a:avLst/>
            </a:prstGeom>
          </p:spPr>
        </p:pic>
        <p:pic>
          <p:nvPicPr>
            <p:cNvPr id="18" name="Picture 17"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r="48819"/>
            <a:stretch/>
          </p:blipFill>
          <p:spPr>
            <a:xfrm rot="5400000">
              <a:off x="5263556" y="5747514"/>
              <a:ext cx="1636776"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smtClean="0"/>
              <a:pPr/>
              <a:t>10/10/2024</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smtClean="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085584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10/10/2024</a:t>
            </a:fld>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C10A0C-BB77-FD4A-8FA4-D4334D01E3A4}" type="slidenum">
              <a:rPr lang="en-US" smtClean="0"/>
              <a:pPr/>
              <a:t>‹#›</a:t>
            </a:fld>
            <a:endParaRPr lang="en-US"/>
          </a:p>
        </p:txBody>
      </p:sp>
    </p:spTree>
    <p:extLst>
      <p:ext uri="{BB962C8B-B14F-4D97-AF65-F5344CB8AC3E}">
        <p14:creationId xmlns:p14="http://schemas.microsoft.com/office/powerpoint/2010/main" val="1407051360"/>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10/10/2024</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C10A0C-BB77-FD4A-8FA4-D4334D01E3A4}" type="slidenum">
              <a:rPr lang="en-US" smtClean="0"/>
              <a:pPr/>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5398048"/>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10/10/2024</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C10A0C-BB77-FD4A-8FA4-D4334D01E3A4}" type="slidenum">
              <a:rPr lang="en-US" smtClean="0"/>
              <a:pPr/>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87019020"/>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10/10/2024</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C10A0C-BB77-FD4A-8FA4-D4334D01E3A4}" type="slidenum">
              <a:rPr lang="en-US" smtClean="0"/>
              <a:pPr/>
              <a:t>‹#›</a:t>
            </a:fld>
            <a:endParaRPr lang="en-US"/>
          </a:p>
        </p:txBody>
      </p:sp>
    </p:spTree>
    <p:extLst>
      <p:ext uri="{BB962C8B-B14F-4D97-AF65-F5344CB8AC3E}">
        <p14:creationId xmlns:p14="http://schemas.microsoft.com/office/powerpoint/2010/main" val="1698419556"/>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6"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10/10/2024</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C10A0C-BB77-FD4A-8FA4-D4334D01E3A4}" type="slidenum">
              <a:rPr lang="en-US" smtClean="0"/>
              <a:pPr/>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00127624"/>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4"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10/10/2024</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C10A0C-BB77-FD4A-8FA4-D4334D01E3A4}" type="slidenum">
              <a:rPr lang="en-US" smtClean="0"/>
              <a:pPr/>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02396483"/>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10/10/2024</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C10A0C-BB77-FD4A-8FA4-D4334D01E3A4}" type="slidenum">
              <a:rPr lang="en-US" smtClean="0"/>
              <a:pPr/>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14834224"/>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10/10/2024</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C10A0C-BB77-FD4A-8FA4-D4334D01E3A4}" type="slidenum">
              <a:rPr lang="en-US" smtClean="0"/>
              <a:pPr/>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89025482"/>
      </p:ext>
    </p:extLst>
  </p:cSld>
  <p:clrMapOvr>
    <a:masterClrMapping/>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Whole team">
    <p:spTree>
      <p:nvGrpSpPr>
        <p:cNvPr id="1" name=""/>
        <p:cNvGrpSpPr/>
        <p:nvPr/>
      </p:nvGrpSpPr>
      <p:grpSpPr>
        <a:xfrm>
          <a:off x="0" y="0"/>
          <a:ext cx="0" cy="0"/>
          <a:chOff x="0" y="0"/>
          <a:chExt cx="0" cy="0"/>
        </a:xfrm>
      </p:grpSpPr>
      <p:sp>
        <p:nvSpPr>
          <p:cNvPr id="54" name="Title 1">
            <a:extLst>
              <a:ext uri="{FF2B5EF4-FFF2-40B4-BE49-F238E27FC236}">
                <a16:creationId xmlns:a16="http://schemas.microsoft.com/office/drawing/2014/main" id="{6825B690-1AD7-4243-AC42-D2CF19B7B02C}"/>
              </a:ext>
            </a:extLst>
          </p:cNvPr>
          <p:cNvSpPr>
            <a:spLocks noGrp="1"/>
          </p:cNvSpPr>
          <p:nvPr>
            <p:ph type="title"/>
          </p:nvPr>
        </p:nvSpPr>
        <p:spPr>
          <a:xfrm>
            <a:off x="750430" y="381000"/>
            <a:ext cx="10678143" cy="1325563"/>
          </a:xfrm>
        </p:spPr>
        <p:txBody>
          <a:bodyPr lIns="0" anchor="b">
            <a:noAutofit/>
          </a:bodyPr>
          <a:lstStyle>
            <a:lvl1pPr>
              <a:defRPr sz="3600" b="1">
                <a:latin typeface="+mj-lt"/>
              </a:defRPr>
            </a:lvl1pPr>
          </a:lstStyle>
          <a:p>
            <a:r>
              <a:rPr lang="en-US"/>
              <a:t>Click to edit Master title style</a:t>
            </a:r>
          </a:p>
        </p:txBody>
      </p:sp>
      <p:sp>
        <p:nvSpPr>
          <p:cNvPr id="6" name="Picture Placeholder 23">
            <a:extLst>
              <a:ext uri="{FF2B5EF4-FFF2-40B4-BE49-F238E27FC236}">
                <a16:creationId xmlns:a16="http://schemas.microsoft.com/office/drawing/2014/main" id="{5E48B363-63E8-4F17-842B-53AD935A6529}"/>
              </a:ext>
            </a:extLst>
          </p:cNvPr>
          <p:cNvSpPr>
            <a:spLocks noGrp="1"/>
          </p:cNvSpPr>
          <p:nvPr>
            <p:ph type="pic" sz="quarter" idx="13"/>
          </p:nvPr>
        </p:nvSpPr>
        <p:spPr>
          <a:xfrm>
            <a:off x="750429" y="2068736"/>
            <a:ext cx="904987" cy="905641"/>
          </a:xfrm>
        </p:spPr>
        <p:txBody>
          <a:bodyPr>
            <a:noAutofit/>
          </a:bodyPr>
          <a:lstStyle>
            <a:lvl1pPr marL="0" indent="0">
              <a:buNone/>
              <a:defRPr sz="1050">
                <a:solidFill>
                  <a:schemeClr val="tx1"/>
                </a:solidFill>
              </a:defRPr>
            </a:lvl1pPr>
          </a:lstStyle>
          <a:p>
            <a:r>
              <a:rPr lang="en-US"/>
              <a:t>Click icon to add picture</a:t>
            </a:r>
          </a:p>
        </p:txBody>
      </p:sp>
      <p:sp>
        <p:nvSpPr>
          <p:cNvPr id="31" name="Text Placeholder 28">
            <a:extLst>
              <a:ext uri="{FF2B5EF4-FFF2-40B4-BE49-F238E27FC236}">
                <a16:creationId xmlns:a16="http://schemas.microsoft.com/office/drawing/2014/main" id="{1825005B-0520-EC49-9A5C-554CB700387B}"/>
              </a:ext>
            </a:extLst>
          </p:cNvPr>
          <p:cNvSpPr>
            <a:spLocks noGrp="1"/>
          </p:cNvSpPr>
          <p:nvPr>
            <p:ph type="body" sz="quarter" idx="17" hasCustomPrompt="1"/>
          </p:nvPr>
        </p:nvSpPr>
        <p:spPr>
          <a:xfrm>
            <a:off x="750431" y="2994545"/>
            <a:ext cx="2281237" cy="347662"/>
          </a:xfrm>
        </p:spPr>
        <p:txBody>
          <a:bodyPr lIns="0" tIns="0" rIns="0" bIns="0" anchor="b" anchorCtr="0">
            <a:noAutofit/>
          </a:bodyPr>
          <a:lstStyle>
            <a:lvl1pPr marL="0" indent="0" algn="l">
              <a:lnSpc>
                <a:spcPct val="100000"/>
              </a:lnSpc>
              <a:spcBef>
                <a:spcPts val="0"/>
              </a:spcBef>
              <a:buNone/>
              <a:defRPr sz="1350" b="1" spc="15" baseline="0">
                <a:solidFill>
                  <a:schemeClr val="tx1"/>
                </a:solidFill>
                <a:latin typeface="+mn-lt"/>
              </a:defRPr>
            </a:lvl1pPr>
          </a:lstStyle>
          <a:p>
            <a:pPr lvl="0"/>
            <a:r>
              <a:rPr lang="en-US"/>
              <a:t>Name</a:t>
            </a:r>
          </a:p>
        </p:txBody>
      </p:sp>
      <p:sp>
        <p:nvSpPr>
          <p:cNvPr id="32" name="Text Placeholder 28">
            <a:extLst>
              <a:ext uri="{FF2B5EF4-FFF2-40B4-BE49-F238E27FC236}">
                <a16:creationId xmlns:a16="http://schemas.microsoft.com/office/drawing/2014/main" id="{B6697B92-AF89-2C46-BC1E-6CB47E8EA421}"/>
              </a:ext>
            </a:extLst>
          </p:cNvPr>
          <p:cNvSpPr>
            <a:spLocks noGrp="1"/>
          </p:cNvSpPr>
          <p:nvPr>
            <p:ph type="body" sz="quarter" idx="18" hasCustomPrompt="1"/>
          </p:nvPr>
        </p:nvSpPr>
        <p:spPr>
          <a:xfrm>
            <a:off x="750430" y="3379791"/>
            <a:ext cx="2281237" cy="347662"/>
          </a:xfrm>
        </p:spPr>
        <p:txBody>
          <a:bodyPr lIns="0" tIns="0" rIns="0" bIns="0">
            <a:noAutofit/>
          </a:bodyPr>
          <a:lstStyle>
            <a:lvl1pPr marL="0" indent="0" algn="l">
              <a:lnSpc>
                <a:spcPct val="100000"/>
              </a:lnSpc>
              <a:spcBef>
                <a:spcPts val="0"/>
              </a:spcBef>
              <a:buNone/>
              <a:defRPr sz="1050" b="0" spc="15" baseline="0">
                <a:solidFill>
                  <a:schemeClr val="tx1"/>
                </a:solidFill>
                <a:latin typeface="+mn-lt"/>
              </a:defRPr>
            </a:lvl1pPr>
          </a:lstStyle>
          <a:p>
            <a:pPr lvl="0"/>
            <a:r>
              <a:rPr lang="en-US"/>
              <a:t>Title</a:t>
            </a:r>
          </a:p>
        </p:txBody>
      </p:sp>
      <p:sp>
        <p:nvSpPr>
          <p:cNvPr id="33" name="Picture Placeholder 23">
            <a:extLst>
              <a:ext uri="{FF2B5EF4-FFF2-40B4-BE49-F238E27FC236}">
                <a16:creationId xmlns:a16="http://schemas.microsoft.com/office/drawing/2014/main" id="{FA9FEBB0-45F1-DF45-89C4-B343F8B20BA0}"/>
              </a:ext>
            </a:extLst>
          </p:cNvPr>
          <p:cNvSpPr>
            <a:spLocks noGrp="1"/>
          </p:cNvSpPr>
          <p:nvPr>
            <p:ph type="pic" sz="quarter" idx="28"/>
          </p:nvPr>
        </p:nvSpPr>
        <p:spPr>
          <a:xfrm>
            <a:off x="3549397" y="2068736"/>
            <a:ext cx="904987" cy="905641"/>
          </a:xfrm>
        </p:spPr>
        <p:txBody>
          <a:bodyPr>
            <a:noAutofit/>
          </a:bodyPr>
          <a:lstStyle>
            <a:lvl1pPr marL="0" indent="0">
              <a:buNone/>
              <a:defRPr sz="1050">
                <a:solidFill>
                  <a:schemeClr val="tx1"/>
                </a:solidFill>
              </a:defRPr>
            </a:lvl1pPr>
          </a:lstStyle>
          <a:p>
            <a:r>
              <a:rPr lang="en-US"/>
              <a:t>Click icon to add picture</a:t>
            </a:r>
          </a:p>
        </p:txBody>
      </p:sp>
      <p:sp>
        <p:nvSpPr>
          <p:cNvPr id="34" name="Text Placeholder 28">
            <a:extLst>
              <a:ext uri="{FF2B5EF4-FFF2-40B4-BE49-F238E27FC236}">
                <a16:creationId xmlns:a16="http://schemas.microsoft.com/office/drawing/2014/main" id="{EF331731-A7FC-C245-A9C1-0B1A2E994DB6}"/>
              </a:ext>
            </a:extLst>
          </p:cNvPr>
          <p:cNvSpPr>
            <a:spLocks noGrp="1"/>
          </p:cNvSpPr>
          <p:nvPr>
            <p:ph type="body" sz="quarter" idx="29" hasCustomPrompt="1"/>
          </p:nvPr>
        </p:nvSpPr>
        <p:spPr>
          <a:xfrm>
            <a:off x="3549399" y="2994545"/>
            <a:ext cx="2281237" cy="347662"/>
          </a:xfrm>
        </p:spPr>
        <p:txBody>
          <a:bodyPr lIns="0" tIns="0" rIns="0" bIns="0" anchor="b" anchorCtr="0">
            <a:noAutofit/>
          </a:bodyPr>
          <a:lstStyle>
            <a:lvl1pPr marL="0" indent="0" algn="l">
              <a:lnSpc>
                <a:spcPct val="100000"/>
              </a:lnSpc>
              <a:spcBef>
                <a:spcPts val="0"/>
              </a:spcBef>
              <a:buNone/>
              <a:defRPr sz="1350" b="1" spc="15" baseline="0">
                <a:solidFill>
                  <a:schemeClr val="tx1"/>
                </a:solidFill>
                <a:latin typeface="+mn-lt"/>
              </a:defRPr>
            </a:lvl1pPr>
          </a:lstStyle>
          <a:p>
            <a:pPr lvl="0"/>
            <a:r>
              <a:rPr lang="en-US"/>
              <a:t>Name</a:t>
            </a:r>
          </a:p>
        </p:txBody>
      </p:sp>
      <p:sp>
        <p:nvSpPr>
          <p:cNvPr id="35" name="Text Placeholder 28">
            <a:extLst>
              <a:ext uri="{FF2B5EF4-FFF2-40B4-BE49-F238E27FC236}">
                <a16:creationId xmlns:a16="http://schemas.microsoft.com/office/drawing/2014/main" id="{313B974E-E762-EE48-B2DF-C8F10DF73444}"/>
              </a:ext>
            </a:extLst>
          </p:cNvPr>
          <p:cNvSpPr>
            <a:spLocks noGrp="1"/>
          </p:cNvSpPr>
          <p:nvPr>
            <p:ph type="body" sz="quarter" idx="30" hasCustomPrompt="1"/>
          </p:nvPr>
        </p:nvSpPr>
        <p:spPr>
          <a:xfrm>
            <a:off x="3549398" y="3379791"/>
            <a:ext cx="2281237" cy="347662"/>
          </a:xfrm>
        </p:spPr>
        <p:txBody>
          <a:bodyPr lIns="0" tIns="0" rIns="0" bIns="0">
            <a:noAutofit/>
          </a:bodyPr>
          <a:lstStyle>
            <a:lvl1pPr marL="0" indent="0" algn="l">
              <a:lnSpc>
                <a:spcPct val="100000"/>
              </a:lnSpc>
              <a:spcBef>
                <a:spcPts val="0"/>
              </a:spcBef>
              <a:buNone/>
              <a:defRPr sz="1050" b="0" spc="15" baseline="0">
                <a:solidFill>
                  <a:schemeClr val="tx1"/>
                </a:solidFill>
                <a:latin typeface="+mn-lt"/>
              </a:defRPr>
            </a:lvl1pPr>
          </a:lstStyle>
          <a:p>
            <a:pPr lvl="0"/>
            <a:r>
              <a:rPr lang="en-US"/>
              <a:t>Title</a:t>
            </a:r>
          </a:p>
        </p:txBody>
      </p:sp>
      <p:sp>
        <p:nvSpPr>
          <p:cNvPr id="36" name="Picture Placeholder 23">
            <a:extLst>
              <a:ext uri="{FF2B5EF4-FFF2-40B4-BE49-F238E27FC236}">
                <a16:creationId xmlns:a16="http://schemas.microsoft.com/office/drawing/2014/main" id="{8BA62E8C-79E6-D245-B706-FFB1E051B2D6}"/>
              </a:ext>
            </a:extLst>
          </p:cNvPr>
          <p:cNvSpPr>
            <a:spLocks noGrp="1"/>
          </p:cNvSpPr>
          <p:nvPr>
            <p:ph type="pic" sz="quarter" idx="31"/>
          </p:nvPr>
        </p:nvSpPr>
        <p:spPr>
          <a:xfrm>
            <a:off x="6348368" y="2068736"/>
            <a:ext cx="904987" cy="905641"/>
          </a:xfrm>
        </p:spPr>
        <p:txBody>
          <a:bodyPr>
            <a:noAutofit/>
          </a:bodyPr>
          <a:lstStyle>
            <a:lvl1pPr marL="0" indent="0">
              <a:buNone/>
              <a:defRPr sz="1050">
                <a:solidFill>
                  <a:schemeClr val="tx1"/>
                </a:solidFill>
              </a:defRPr>
            </a:lvl1pPr>
          </a:lstStyle>
          <a:p>
            <a:r>
              <a:rPr lang="en-US"/>
              <a:t>Click icon to add picture</a:t>
            </a:r>
          </a:p>
        </p:txBody>
      </p:sp>
      <p:sp>
        <p:nvSpPr>
          <p:cNvPr id="37" name="Text Placeholder 28">
            <a:extLst>
              <a:ext uri="{FF2B5EF4-FFF2-40B4-BE49-F238E27FC236}">
                <a16:creationId xmlns:a16="http://schemas.microsoft.com/office/drawing/2014/main" id="{4199EE50-5386-0446-8ADA-23C1B0D6EA4F}"/>
              </a:ext>
            </a:extLst>
          </p:cNvPr>
          <p:cNvSpPr>
            <a:spLocks noGrp="1"/>
          </p:cNvSpPr>
          <p:nvPr>
            <p:ph type="body" sz="quarter" idx="32" hasCustomPrompt="1"/>
          </p:nvPr>
        </p:nvSpPr>
        <p:spPr>
          <a:xfrm>
            <a:off x="6348368" y="2994545"/>
            <a:ext cx="2281237" cy="347662"/>
          </a:xfrm>
        </p:spPr>
        <p:txBody>
          <a:bodyPr lIns="0" tIns="0" rIns="0" bIns="0" anchor="b" anchorCtr="0">
            <a:noAutofit/>
          </a:bodyPr>
          <a:lstStyle>
            <a:lvl1pPr marL="0" indent="0" algn="l">
              <a:lnSpc>
                <a:spcPct val="100000"/>
              </a:lnSpc>
              <a:spcBef>
                <a:spcPts val="0"/>
              </a:spcBef>
              <a:buNone/>
              <a:defRPr sz="1350" b="1" spc="15" baseline="0">
                <a:solidFill>
                  <a:schemeClr val="tx1"/>
                </a:solidFill>
                <a:latin typeface="+mn-lt"/>
              </a:defRPr>
            </a:lvl1pPr>
          </a:lstStyle>
          <a:p>
            <a:pPr lvl="0"/>
            <a:r>
              <a:rPr lang="en-US"/>
              <a:t>Name</a:t>
            </a:r>
          </a:p>
        </p:txBody>
      </p:sp>
      <p:sp>
        <p:nvSpPr>
          <p:cNvPr id="38" name="Text Placeholder 28">
            <a:extLst>
              <a:ext uri="{FF2B5EF4-FFF2-40B4-BE49-F238E27FC236}">
                <a16:creationId xmlns:a16="http://schemas.microsoft.com/office/drawing/2014/main" id="{478AB5CA-B5A5-934D-BF51-1485953A703D}"/>
              </a:ext>
            </a:extLst>
          </p:cNvPr>
          <p:cNvSpPr>
            <a:spLocks noGrp="1"/>
          </p:cNvSpPr>
          <p:nvPr>
            <p:ph type="body" sz="quarter" idx="33" hasCustomPrompt="1"/>
          </p:nvPr>
        </p:nvSpPr>
        <p:spPr>
          <a:xfrm>
            <a:off x="6348368" y="3379791"/>
            <a:ext cx="2281237" cy="347662"/>
          </a:xfrm>
        </p:spPr>
        <p:txBody>
          <a:bodyPr lIns="0" tIns="0" rIns="0" bIns="0">
            <a:noAutofit/>
          </a:bodyPr>
          <a:lstStyle>
            <a:lvl1pPr marL="0" indent="0" algn="l">
              <a:lnSpc>
                <a:spcPct val="100000"/>
              </a:lnSpc>
              <a:spcBef>
                <a:spcPts val="0"/>
              </a:spcBef>
              <a:buNone/>
              <a:defRPr sz="1050" b="0" spc="15" baseline="0">
                <a:solidFill>
                  <a:schemeClr val="tx1"/>
                </a:solidFill>
                <a:latin typeface="+mn-lt"/>
              </a:defRPr>
            </a:lvl1pPr>
          </a:lstStyle>
          <a:p>
            <a:pPr lvl="0"/>
            <a:r>
              <a:rPr lang="en-US"/>
              <a:t>Title</a:t>
            </a:r>
          </a:p>
        </p:txBody>
      </p:sp>
      <p:sp>
        <p:nvSpPr>
          <p:cNvPr id="39" name="Picture Placeholder 23">
            <a:extLst>
              <a:ext uri="{FF2B5EF4-FFF2-40B4-BE49-F238E27FC236}">
                <a16:creationId xmlns:a16="http://schemas.microsoft.com/office/drawing/2014/main" id="{3D78BE06-1FC7-3C43-BD15-F4137B564B58}"/>
              </a:ext>
            </a:extLst>
          </p:cNvPr>
          <p:cNvSpPr>
            <a:spLocks noGrp="1"/>
          </p:cNvSpPr>
          <p:nvPr>
            <p:ph type="pic" sz="quarter" idx="34"/>
          </p:nvPr>
        </p:nvSpPr>
        <p:spPr>
          <a:xfrm>
            <a:off x="9147336" y="2068736"/>
            <a:ext cx="904987" cy="905641"/>
          </a:xfrm>
        </p:spPr>
        <p:txBody>
          <a:bodyPr>
            <a:noAutofit/>
          </a:bodyPr>
          <a:lstStyle>
            <a:lvl1pPr marL="0" indent="0">
              <a:buNone/>
              <a:defRPr sz="1050">
                <a:solidFill>
                  <a:schemeClr val="tx1"/>
                </a:solidFill>
              </a:defRPr>
            </a:lvl1pPr>
          </a:lstStyle>
          <a:p>
            <a:r>
              <a:rPr lang="en-US"/>
              <a:t>Click icon to add picture</a:t>
            </a:r>
          </a:p>
        </p:txBody>
      </p:sp>
      <p:sp>
        <p:nvSpPr>
          <p:cNvPr id="40" name="Text Placeholder 28">
            <a:extLst>
              <a:ext uri="{FF2B5EF4-FFF2-40B4-BE49-F238E27FC236}">
                <a16:creationId xmlns:a16="http://schemas.microsoft.com/office/drawing/2014/main" id="{14F01FCC-4797-0343-8739-20331C751C18}"/>
              </a:ext>
            </a:extLst>
          </p:cNvPr>
          <p:cNvSpPr>
            <a:spLocks noGrp="1"/>
          </p:cNvSpPr>
          <p:nvPr>
            <p:ph type="body" sz="quarter" idx="35" hasCustomPrompt="1"/>
          </p:nvPr>
        </p:nvSpPr>
        <p:spPr>
          <a:xfrm>
            <a:off x="9147336" y="2994545"/>
            <a:ext cx="2281237" cy="347662"/>
          </a:xfrm>
        </p:spPr>
        <p:txBody>
          <a:bodyPr lIns="0" tIns="0" rIns="0" bIns="0" anchor="b" anchorCtr="0">
            <a:noAutofit/>
          </a:bodyPr>
          <a:lstStyle>
            <a:lvl1pPr marL="0" indent="0" algn="l">
              <a:lnSpc>
                <a:spcPct val="100000"/>
              </a:lnSpc>
              <a:spcBef>
                <a:spcPts val="0"/>
              </a:spcBef>
              <a:buNone/>
              <a:defRPr sz="1350" b="1" spc="15" baseline="0">
                <a:solidFill>
                  <a:schemeClr val="tx1"/>
                </a:solidFill>
                <a:latin typeface="+mn-lt"/>
              </a:defRPr>
            </a:lvl1pPr>
          </a:lstStyle>
          <a:p>
            <a:pPr lvl="0"/>
            <a:r>
              <a:rPr lang="en-US"/>
              <a:t>Name</a:t>
            </a:r>
          </a:p>
        </p:txBody>
      </p:sp>
      <p:sp>
        <p:nvSpPr>
          <p:cNvPr id="41" name="Text Placeholder 28">
            <a:extLst>
              <a:ext uri="{FF2B5EF4-FFF2-40B4-BE49-F238E27FC236}">
                <a16:creationId xmlns:a16="http://schemas.microsoft.com/office/drawing/2014/main" id="{33FBE6CA-EC7A-1A4B-ADA3-6B78F2DE09C2}"/>
              </a:ext>
            </a:extLst>
          </p:cNvPr>
          <p:cNvSpPr>
            <a:spLocks noGrp="1"/>
          </p:cNvSpPr>
          <p:nvPr>
            <p:ph type="body" sz="quarter" idx="36" hasCustomPrompt="1"/>
          </p:nvPr>
        </p:nvSpPr>
        <p:spPr>
          <a:xfrm>
            <a:off x="9147336" y="3379791"/>
            <a:ext cx="2281237" cy="347662"/>
          </a:xfrm>
        </p:spPr>
        <p:txBody>
          <a:bodyPr lIns="0" tIns="0" rIns="0" bIns="0">
            <a:noAutofit/>
          </a:bodyPr>
          <a:lstStyle>
            <a:lvl1pPr marL="0" indent="0" algn="l">
              <a:lnSpc>
                <a:spcPct val="100000"/>
              </a:lnSpc>
              <a:spcBef>
                <a:spcPts val="0"/>
              </a:spcBef>
              <a:buNone/>
              <a:defRPr sz="1050" b="0" spc="15" baseline="0">
                <a:solidFill>
                  <a:schemeClr val="tx1"/>
                </a:solidFill>
                <a:latin typeface="+mn-lt"/>
              </a:defRPr>
            </a:lvl1pPr>
          </a:lstStyle>
          <a:p>
            <a:pPr lvl="0"/>
            <a:r>
              <a:rPr lang="en-US"/>
              <a:t>Title</a:t>
            </a:r>
          </a:p>
        </p:txBody>
      </p:sp>
      <p:sp>
        <p:nvSpPr>
          <p:cNvPr id="42" name="Picture Placeholder 23">
            <a:extLst>
              <a:ext uri="{FF2B5EF4-FFF2-40B4-BE49-F238E27FC236}">
                <a16:creationId xmlns:a16="http://schemas.microsoft.com/office/drawing/2014/main" id="{6DD7CCE4-AD48-B64F-909E-F88961FBDFC5}"/>
              </a:ext>
            </a:extLst>
          </p:cNvPr>
          <p:cNvSpPr>
            <a:spLocks noGrp="1"/>
          </p:cNvSpPr>
          <p:nvPr>
            <p:ph type="pic" sz="quarter" idx="37"/>
          </p:nvPr>
        </p:nvSpPr>
        <p:spPr>
          <a:xfrm>
            <a:off x="750429" y="4118553"/>
            <a:ext cx="904987" cy="905641"/>
          </a:xfrm>
        </p:spPr>
        <p:txBody>
          <a:bodyPr>
            <a:noAutofit/>
          </a:bodyPr>
          <a:lstStyle>
            <a:lvl1pPr marL="0" indent="0">
              <a:buNone/>
              <a:defRPr sz="1050">
                <a:solidFill>
                  <a:schemeClr val="tx1"/>
                </a:solidFill>
              </a:defRPr>
            </a:lvl1pPr>
          </a:lstStyle>
          <a:p>
            <a:r>
              <a:rPr lang="en-US"/>
              <a:t>Click icon to add picture</a:t>
            </a:r>
          </a:p>
        </p:txBody>
      </p:sp>
      <p:sp>
        <p:nvSpPr>
          <p:cNvPr id="43" name="Text Placeholder 28">
            <a:extLst>
              <a:ext uri="{FF2B5EF4-FFF2-40B4-BE49-F238E27FC236}">
                <a16:creationId xmlns:a16="http://schemas.microsoft.com/office/drawing/2014/main" id="{C076E7E2-3D95-EA47-BF86-444615F1F141}"/>
              </a:ext>
            </a:extLst>
          </p:cNvPr>
          <p:cNvSpPr>
            <a:spLocks noGrp="1"/>
          </p:cNvSpPr>
          <p:nvPr>
            <p:ph type="body" sz="quarter" idx="38" hasCustomPrompt="1"/>
          </p:nvPr>
        </p:nvSpPr>
        <p:spPr>
          <a:xfrm>
            <a:off x="750431" y="5044362"/>
            <a:ext cx="2281237" cy="347662"/>
          </a:xfrm>
        </p:spPr>
        <p:txBody>
          <a:bodyPr lIns="0" tIns="0" rIns="0" bIns="0" anchor="b" anchorCtr="0">
            <a:noAutofit/>
          </a:bodyPr>
          <a:lstStyle>
            <a:lvl1pPr marL="0" indent="0" algn="l">
              <a:lnSpc>
                <a:spcPct val="100000"/>
              </a:lnSpc>
              <a:spcBef>
                <a:spcPts val="0"/>
              </a:spcBef>
              <a:buNone/>
              <a:defRPr sz="1350" b="1" spc="15" baseline="0">
                <a:solidFill>
                  <a:schemeClr val="tx1"/>
                </a:solidFill>
                <a:latin typeface="+mn-lt"/>
              </a:defRPr>
            </a:lvl1pPr>
          </a:lstStyle>
          <a:p>
            <a:pPr lvl="0"/>
            <a:r>
              <a:rPr lang="en-US"/>
              <a:t>Name</a:t>
            </a:r>
          </a:p>
        </p:txBody>
      </p:sp>
      <p:sp>
        <p:nvSpPr>
          <p:cNvPr id="44" name="Text Placeholder 28">
            <a:extLst>
              <a:ext uri="{FF2B5EF4-FFF2-40B4-BE49-F238E27FC236}">
                <a16:creationId xmlns:a16="http://schemas.microsoft.com/office/drawing/2014/main" id="{612499D2-373C-3940-97A5-FCA8B245BE45}"/>
              </a:ext>
            </a:extLst>
          </p:cNvPr>
          <p:cNvSpPr>
            <a:spLocks noGrp="1"/>
          </p:cNvSpPr>
          <p:nvPr>
            <p:ph type="body" sz="quarter" idx="39" hasCustomPrompt="1"/>
          </p:nvPr>
        </p:nvSpPr>
        <p:spPr>
          <a:xfrm>
            <a:off x="750430" y="5429608"/>
            <a:ext cx="2281237" cy="347662"/>
          </a:xfrm>
        </p:spPr>
        <p:txBody>
          <a:bodyPr lIns="0" tIns="0" rIns="0" bIns="0">
            <a:noAutofit/>
          </a:bodyPr>
          <a:lstStyle>
            <a:lvl1pPr marL="0" indent="0" algn="l">
              <a:lnSpc>
                <a:spcPct val="100000"/>
              </a:lnSpc>
              <a:spcBef>
                <a:spcPts val="0"/>
              </a:spcBef>
              <a:buNone/>
              <a:defRPr sz="1050" b="0" spc="15" baseline="0">
                <a:solidFill>
                  <a:schemeClr val="tx1"/>
                </a:solidFill>
                <a:latin typeface="+mn-lt"/>
              </a:defRPr>
            </a:lvl1pPr>
          </a:lstStyle>
          <a:p>
            <a:pPr lvl="0"/>
            <a:r>
              <a:rPr lang="en-US"/>
              <a:t>Title</a:t>
            </a:r>
          </a:p>
        </p:txBody>
      </p:sp>
      <p:sp>
        <p:nvSpPr>
          <p:cNvPr id="45" name="Picture Placeholder 23">
            <a:extLst>
              <a:ext uri="{FF2B5EF4-FFF2-40B4-BE49-F238E27FC236}">
                <a16:creationId xmlns:a16="http://schemas.microsoft.com/office/drawing/2014/main" id="{24B34D6D-4F7E-3942-B8D7-9970BDE53C10}"/>
              </a:ext>
            </a:extLst>
          </p:cNvPr>
          <p:cNvSpPr>
            <a:spLocks noGrp="1"/>
          </p:cNvSpPr>
          <p:nvPr>
            <p:ph type="pic" sz="quarter" idx="40"/>
          </p:nvPr>
        </p:nvSpPr>
        <p:spPr>
          <a:xfrm>
            <a:off x="3549397" y="4118553"/>
            <a:ext cx="904987" cy="905641"/>
          </a:xfrm>
        </p:spPr>
        <p:txBody>
          <a:bodyPr>
            <a:noAutofit/>
          </a:bodyPr>
          <a:lstStyle>
            <a:lvl1pPr marL="0" indent="0">
              <a:buNone/>
              <a:defRPr sz="1050">
                <a:solidFill>
                  <a:schemeClr val="tx1"/>
                </a:solidFill>
              </a:defRPr>
            </a:lvl1pPr>
          </a:lstStyle>
          <a:p>
            <a:r>
              <a:rPr lang="en-US"/>
              <a:t>Click icon to add picture</a:t>
            </a:r>
          </a:p>
        </p:txBody>
      </p:sp>
      <p:sp>
        <p:nvSpPr>
          <p:cNvPr id="46" name="Text Placeholder 28">
            <a:extLst>
              <a:ext uri="{FF2B5EF4-FFF2-40B4-BE49-F238E27FC236}">
                <a16:creationId xmlns:a16="http://schemas.microsoft.com/office/drawing/2014/main" id="{D34EDB1D-7E85-D242-B6AE-F6D6907D325A}"/>
              </a:ext>
            </a:extLst>
          </p:cNvPr>
          <p:cNvSpPr>
            <a:spLocks noGrp="1"/>
          </p:cNvSpPr>
          <p:nvPr>
            <p:ph type="body" sz="quarter" idx="41" hasCustomPrompt="1"/>
          </p:nvPr>
        </p:nvSpPr>
        <p:spPr>
          <a:xfrm>
            <a:off x="3549399" y="5044362"/>
            <a:ext cx="2281237" cy="347662"/>
          </a:xfrm>
        </p:spPr>
        <p:txBody>
          <a:bodyPr lIns="0" tIns="0" rIns="0" bIns="0" anchor="b" anchorCtr="0">
            <a:noAutofit/>
          </a:bodyPr>
          <a:lstStyle>
            <a:lvl1pPr marL="0" indent="0" algn="l">
              <a:lnSpc>
                <a:spcPct val="100000"/>
              </a:lnSpc>
              <a:spcBef>
                <a:spcPts val="0"/>
              </a:spcBef>
              <a:buNone/>
              <a:defRPr sz="1350" b="1" spc="15" baseline="0">
                <a:solidFill>
                  <a:schemeClr val="tx1"/>
                </a:solidFill>
                <a:latin typeface="+mn-lt"/>
              </a:defRPr>
            </a:lvl1pPr>
          </a:lstStyle>
          <a:p>
            <a:pPr lvl="0"/>
            <a:r>
              <a:rPr lang="en-US"/>
              <a:t>Name</a:t>
            </a:r>
          </a:p>
        </p:txBody>
      </p:sp>
      <p:sp>
        <p:nvSpPr>
          <p:cNvPr id="47" name="Text Placeholder 28">
            <a:extLst>
              <a:ext uri="{FF2B5EF4-FFF2-40B4-BE49-F238E27FC236}">
                <a16:creationId xmlns:a16="http://schemas.microsoft.com/office/drawing/2014/main" id="{3E3BFFF0-114B-6D42-B5E0-8020AC2E26BF}"/>
              </a:ext>
            </a:extLst>
          </p:cNvPr>
          <p:cNvSpPr>
            <a:spLocks noGrp="1"/>
          </p:cNvSpPr>
          <p:nvPr>
            <p:ph type="body" sz="quarter" idx="42" hasCustomPrompt="1"/>
          </p:nvPr>
        </p:nvSpPr>
        <p:spPr>
          <a:xfrm>
            <a:off x="3549398" y="5429608"/>
            <a:ext cx="2281237" cy="347662"/>
          </a:xfrm>
        </p:spPr>
        <p:txBody>
          <a:bodyPr lIns="0" tIns="0" rIns="0" bIns="0">
            <a:noAutofit/>
          </a:bodyPr>
          <a:lstStyle>
            <a:lvl1pPr marL="0" indent="0" algn="l">
              <a:lnSpc>
                <a:spcPct val="100000"/>
              </a:lnSpc>
              <a:spcBef>
                <a:spcPts val="0"/>
              </a:spcBef>
              <a:buNone/>
              <a:defRPr sz="1050" b="0" spc="15" baseline="0">
                <a:solidFill>
                  <a:schemeClr val="tx1"/>
                </a:solidFill>
                <a:latin typeface="+mn-lt"/>
              </a:defRPr>
            </a:lvl1pPr>
          </a:lstStyle>
          <a:p>
            <a:pPr lvl="0"/>
            <a:r>
              <a:rPr lang="en-US"/>
              <a:t>Title</a:t>
            </a:r>
          </a:p>
        </p:txBody>
      </p:sp>
      <p:sp>
        <p:nvSpPr>
          <p:cNvPr id="48" name="Picture Placeholder 23">
            <a:extLst>
              <a:ext uri="{FF2B5EF4-FFF2-40B4-BE49-F238E27FC236}">
                <a16:creationId xmlns:a16="http://schemas.microsoft.com/office/drawing/2014/main" id="{EB4488EE-E854-724E-95AE-B9943EE249EA}"/>
              </a:ext>
            </a:extLst>
          </p:cNvPr>
          <p:cNvSpPr>
            <a:spLocks noGrp="1"/>
          </p:cNvSpPr>
          <p:nvPr>
            <p:ph type="pic" sz="quarter" idx="43"/>
          </p:nvPr>
        </p:nvSpPr>
        <p:spPr>
          <a:xfrm>
            <a:off x="6348368" y="4118553"/>
            <a:ext cx="904987" cy="905641"/>
          </a:xfrm>
        </p:spPr>
        <p:txBody>
          <a:bodyPr>
            <a:noAutofit/>
          </a:bodyPr>
          <a:lstStyle>
            <a:lvl1pPr marL="0" indent="0">
              <a:buNone/>
              <a:defRPr sz="1050">
                <a:solidFill>
                  <a:schemeClr val="tx1"/>
                </a:solidFill>
              </a:defRPr>
            </a:lvl1pPr>
          </a:lstStyle>
          <a:p>
            <a:r>
              <a:rPr lang="en-US"/>
              <a:t>Click icon to add picture</a:t>
            </a:r>
          </a:p>
        </p:txBody>
      </p:sp>
      <p:sp>
        <p:nvSpPr>
          <p:cNvPr id="49" name="Text Placeholder 28">
            <a:extLst>
              <a:ext uri="{FF2B5EF4-FFF2-40B4-BE49-F238E27FC236}">
                <a16:creationId xmlns:a16="http://schemas.microsoft.com/office/drawing/2014/main" id="{C5551B4D-583E-D644-9069-EC096CE76F50}"/>
              </a:ext>
            </a:extLst>
          </p:cNvPr>
          <p:cNvSpPr>
            <a:spLocks noGrp="1"/>
          </p:cNvSpPr>
          <p:nvPr>
            <p:ph type="body" sz="quarter" idx="44" hasCustomPrompt="1"/>
          </p:nvPr>
        </p:nvSpPr>
        <p:spPr>
          <a:xfrm>
            <a:off x="6348368" y="5044362"/>
            <a:ext cx="2281237" cy="347662"/>
          </a:xfrm>
        </p:spPr>
        <p:txBody>
          <a:bodyPr lIns="0" tIns="0" rIns="0" bIns="0" anchor="b" anchorCtr="0">
            <a:noAutofit/>
          </a:bodyPr>
          <a:lstStyle>
            <a:lvl1pPr marL="0" indent="0" algn="l">
              <a:lnSpc>
                <a:spcPct val="100000"/>
              </a:lnSpc>
              <a:spcBef>
                <a:spcPts val="0"/>
              </a:spcBef>
              <a:buNone/>
              <a:defRPr sz="1350" b="1" spc="15" baseline="0">
                <a:solidFill>
                  <a:schemeClr val="tx1"/>
                </a:solidFill>
                <a:latin typeface="+mn-lt"/>
              </a:defRPr>
            </a:lvl1pPr>
          </a:lstStyle>
          <a:p>
            <a:pPr lvl="0"/>
            <a:r>
              <a:rPr lang="en-US"/>
              <a:t>Name</a:t>
            </a:r>
          </a:p>
        </p:txBody>
      </p:sp>
      <p:sp>
        <p:nvSpPr>
          <p:cNvPr id="50" name="Text Placeholder 28">
            <a:extLst>
              <a:ext uri="{FF2B5EF4-FFF2-40B4-BE49-F238E27FC236}">
                <a16:creationId xmlns:a16="http://schemas.microsoft.com/office/drawing/2014/main" id="{E30C4783-1643-2243-BB4F-E99E04D9216B}"/>
              </a:ext>
            </a:extLst>
          </p:cNvPr>
          <p:cNvSpPr>
            <a:spLocks noGrp="1"/>
          </p:cNvSpPr>
          <p:nvPr>
            <p:ph type="body" sz="quarter" idx="45" hasCustomPrompt="1"/>
          </p:nvPr>
        </p:nvSpPr>
        <p:spPr>
          <a:xfrm>
            <a:off x="6348368" y="5429608"/>
            <a:ext cx="2281237" cy="347662"/>
          </a:xfrm>
        </p:spPr>
        <p:txBody>
          <a:bodyPr lIns="0" tIns="0" rIns="0" bIns="0">
            <a:noAutofit/>
          </a:bodyPr>
          <a:lstStyle>
            <a:lvl1pPr marL="0" indent="0" algn="l">
              <a:lnSpc>
                <a:spcPct val="100000"/>
              </a:lnSpc>
              <a:spcBef>
                <a:spcPts val="0"/>
              </a:spcBef>
              <a:buNone/>
              <a:defRPr sz="1050" b="0" spc="15" baseline="0">
                <a:solidFill>
                  <a:schemeClr val="tx1"/>
                </a:solidFill>
                <a:latin typeface="+mn-lt"/>
              </a:defRPr>
            </a:lvl1pPr>
          </a:lstStyle>
          <a:p>
            <a:pPr lvl="0"/>
            <a:r>
              <a:rPr lang="en-US"/>
              <a:t>Title</a:t>
            </a:r>
          </a:p>
        </p:txBody>
      </p:sp>
      <p:sp>
        <p:nvSpPr>
          <p:cNvPr id="51" name="Picture Placeholder 23">
            <a:extLst>
              <a:ext uri="{FF2B5EF4-FFF2-40B4-BE49-F238E27FC236}">
                <a16:creationId xmlns:a16="http://schemas.microsoft.com/office/drawing/2014/main" id="{7BBADCE0-02E8-3249-8CBA-17D3783DFE70}"/>
              </a:ext>
            </a:extLst>
          </p:cNvPr>
          <p:cNvSpPr>
            <a:spLocks noGrp="1"/>
          </p:cNvSpPr>
          <p:nvPr>
            <p:ph type="pic" sz="quarter" idx="46"/>
          </p:nvPr>
        </p:nvSpPr>
        <p:spPr>
          <a:xfrm>
            <a:off x="9147336" y="4118553"/>
            <a:ext cx="904987" cy="905641"/>
          </a:xfrm>
        </p:spPr>
        <p:txBody>
          <a:bodyPr>
            <a:noAutofit/>
          </a:bodyPr>
          <a:lstStyle>
            <a:lvl1pPr marL="0" indent="0">
              <a:buNone/>
              <a:defRPr sz="1050">
                <a:solidFill>
                  <a:schemeClr val="tx1"/>
                </a:solidFill>
              </a:defRPr>
            </a:lvl1pPr>
          </a:lstStyle>
          <a:p>
            <a:r>
              <a:rPr lang="en-US"/>
              <a:t>Click icon to add picture</a:t>
            </a:r>
          </a:p>
        </p:txBody>
      </p:sp>
      <p:sp>
        <p:nvSpPr>
          <p:cNvPr id="52" name="Text Placeholder 28">
            <a:extLst>
              <a:ext uri="{FF2B5EF4-FFF2-40B4-BE49-F238E27FC236}">
                <a16:creationId xmlns:a16="http://schemas.microsoft.com/office/drawing/2014/main" id="{8D294C40-97E4-FF4F-8A02-10FC7D0EE8B0}"/>
              </a:ext>
            </a:extLst>
          </p:cNvPr>
          <p:cNvSpPr>
            <a:spLocks noGrp="1"/>
          </p:cNvSpPr>
          <p:nvPr>
            <p:ph type="body" sz="quarter" idx="47" hasCustomPrompt="1"/>
          </p:nvPr>
        </p:nvSpPr>
        <p:spPr>
          <a:xfrm>
            <a:off x="9147336" y="5044362"/>
            <a:ext cx="2281237" cy="347662"/>
          </a:xfrm>
        </p:spPr>
        <p:txBody>
          <a:bodyPr lIns="0" tIns="0" rIns="0" bIns="0" anchor="b" anchorCtr="0">
            <a:noAutofit/>
          </a:bodyPr>
          <a:lstStyle>
            <a:lvl1pPr marL="0" indent="0" algn="l">
              <a:lnSpc>
                <a:spcPct val="100000"/>
              </a:lnSpc>
              <a:spcBef>
                <a:spcPts val="0"/>
              </a:spcBef>
              <a:buNone/>
              <a:defRPr sz="1350" b="1" spc="15" baseline="0">
                <a:solidFill>
                  <a:schemeClr val="tx1"/>
                </a:solidFill>
                <a:latin typeface="+mn-lt"/>
              </a:defRPr>
            </a:lvl1pPr>
          </a:lstStyle>
          <a:p>
            <a:pPr lvl="0"/>
            <a:r>
              <a:rPr lang="en-US"/>
              <a:t>Name</a:t>
            </a:r>
          </a:p>
        </p:txBody>
      </p:sp>
      <p:sp>
        <p:nvSpPr>
          <p:cNvPr id="53" name="Text Placeholder 28">
            <a:extLst>
              <a:ext uri="{FF2B5EF4-FFF2-40B4-BE49-F238E27FC236}">
                <a16:creationId xmlns:a16="http://schemas.microsoft.com/office/drawing/2014/main" id="{8B38241F-01B5-574C-A827-67C6352C463C}"/>
              </a:ext>
            </a:extLst>
          </p:cNvPr>
          <p:cNvSpPr>
            <a:spLocks noGrp="1"/>
          </p:cNvSpPr>
          <p:nvPr>
            <p:ph type="body" sz="quarter" idx="48" hasCustomPrompt="1"/>
          </p:nvPr>
        </p:nvSpPr>
        <p:spPr>
          <a:xfrm>
            <a:off x="9147336" y="5429608"/>
            <a:ext cx="2281237" cy="347662"/>
          </a:xfrm>
        </p:spPr>
        <p:txBody>
          <a:bodyPr lIns="0" tIns="0" rIns="0" bIns="0">
            <a:noAutofit/>
          </a:bodyPr>
          <a:lstStyle>
            <a:lvl1pPr marL="0" indent="0" algn="l">
              <a:lnSpc>
                <a:spcPct val="100000"/>
              </a:lnSpc>
              <a:spcBef>
                <a:spcPts val="0"/>
              </a:spcBef>
              <a:buNone/>
              <a:defRPr sz="1050" b="0" spc="15" baseline="0">
                <a:solidFill>
                  <a:schemeClr val="tx1"/>
                </a:solidFill>
                <a:latin typeface="+mn-lt"/>
              </a:defRPr>
            </a:lvl1pPr>
          </a:lstStyle>
          <a:p>
            <a:pPr lvl="0"/>
            <a:r>
              <a:rPr lang="en-US"/>
              <a:t>Title</a:t>
            </a:r>
          </a:p>
        </p:txBody>
      </p:sp>
      <p:sp>
        <p:nvSpPr>
          <p:cNvPr id="23" name="Slide Number Placeholder 22">
            <a:extLst>
              <a:ext uri="{FF2B5EF4-FFF2-40B4-BE49-F238E27FC236}">
                <a16:creationId xmlns:a16="http://schemas.microsoft.com/office/drawing/2014/main" id="{CE9F02AC-6DFB-0C47-BC8E-4B0594007F33}"/>
              </a:ext>
            </a:extLst>
          </p:cNvPr>
          <p:cNvSpPr>
            <a:spLocks noGrp="1"/>
          </p:cNvSpPr>
          <p:nvPr>
            <p:ph type="sldNum" sz="quarter" idx="27"/>
          </p:nvPr>
        </p:nvSpPr>
        <p:spPr/>
        <p:txBody>
          <a:bodyPr>
            <a:noAutofit/>
          </a:bodyPr>
          <a:lstStyle>
            <a:lvl1pPr>
              <a:defRPr>
                <a:solidFill>
                  <a:schemeClr val="accent3"/>
                </a:solidFill>
                <a:latin typeface="+mn-lt"/>
              </a:defRPr>
            </a:lvl1pPr>
          </a:lstStyle>
          <a:p>
            <a:fld id="{294A09A9-5501-47C1-A89A-A340965A2BE2}" type="slidenum">
              <a:rPr lang="en-US" smtClean="0"/>
              <a:pPr/>
              <a:t>‹#›</a:t>
            </a:fld>
            <a:endParaRPr lang="en-US"/>
          </a:p>
        </p:txBody>
      </p:sp>
    </p:spTree>
    <p:extLst>
      <p:ext uri="{BB962C8B-B14F-4D97-AF65-F5344CB8AC3E}">
        <p14:creationId xmlns:p14="http://schemas.microsoft.com/office/powerpoint/2010/main" val="6415385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1167494" y="2017469"/>
            <a:ext cx="9779183" cy="3366815"/>
          </a:xfrm>
        </p:spPr>
        <p:txBody>
          <a:bodyPr>
            <a:noAutofit/>
          </a:bodyPr>
          <a:lstStyle>
            <a:lvl1pPr marL="0" indent="0">
              <a:buNone/>
              <a:defRPr>
                <a:latin typeface="+mn-lt"/>
              </a:defRPr>
            </a:lvl1pPr>
            <a:lvl2pPr marL="342900" indent="0">
              <a:buNone/>
              <a:defRPr>
                <a:latin typeface="+mn-lt"/>
              </a:defRPr>
            </a:lvl2pPr>
            <a:lvl3pPr marL="685800" indent="0">
              <a:buNone/>
              <a:defRPr>
                <a:latin typeface="+mn-lt"/>
              </a:defRPr>
            </a:lvl3pPr>
            <a:lvl4pPr marL="1028700" indent="0">
              <a:buNone/>
              <a:defRPr>
                <a:latin typeface="+mn-lt"/>
              </a:defRPr>
            </a:lvl4pPr>
            <a:lvl5pPr marL="1371600" indent="0">
              <a:buNone/>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reeform 3">
            <a:extLst>
              <a:ext uri="{FF2B5EF4-FFF2-40B4-BE49-F238E27FC236}">
                <a16:creationId xmlns:a16="http://schemas.microsoft.com/office/drawing/2014/main" id="{6A7F6A3F-E1DD-A246-9A6D-5F9B18BA2588}"/>
              </a:ext>
            </a:extLst>
          </p:cNvPr>
          <p:cNvSpPr/>
          <p:nvPr userDrawn="1"/>
        </p:nvSpPr>
        <p:spPr>
          <a:xfrm flipH="1">
            <a:off x="8580896" y="1"/>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5" name="Freeform 4">
            <a:extLst>
              <a:ext uri="{FF2B5EF4-FFF2-40B4-BE49-F238E27FC236}">
                <a16:creationId xmlns:a16="http://schemas.microsoft.com/office/drawing/2014/main" id="{055FD0FC-C8FF-6741-A364-A29CDC6F9495}"/>
              </a:ext>
            </a:extLst>
          </p:cNvPr>
          <p:cNvSpPr/>
          <p:nvPr userDrawn="1"/>
        </p:nvSpPr>
        <p:spPr>
          <a:xfrm flipH="1">
            <a:off x="8580896"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latin typeface="+mn-lt"/>
            </a:endParaRPr>
          </a:p>
        </p:txBody>
      </p:sp>
      <p:sp>
        <p:nvSpPr>
          <p:cNvPr id="6" name="Freeform 5">
            <a:extLst>
              <a:ext uri="{FF2B5EF4-FFF2-40B4-BE49-F238E27FC236}">
                <a16:creationId xmlns:a16="http://schemas.microsoft.com/office/drawing/2014/main" id="{D11C9832-A021-954E-A34F-2988D1189AE9}"/>
              </a:ext>
            </a:extLst>
          </p:cNvPr>
          <p:cNvSpPr/>
          <p:nvPr userDrawn="1"/>
        </p:nvSpPr>
        <p:spPr>
          <a:xfrm>
            <a:off x="1" y="0"/>
            <a:ext cx="933856" cy="933856"/>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grpSp>
        <p:nvGrpSpPr>
          <p:cNvPr id="9" name="Group 8">
            <a:extLst>
              <a:ext uri="{FF2B5EF4-FFF2-40B4-BE49-F238E27FC236}">
                <a16:creationId xmlns:a16="http://schemas.microsoft.com/office/drawing/2014/main" id="{9861BC34-DFBF-2D4F-B463-FCFBC08391FF}"/>
              </a:ext>
            </a:extLst>
          </p:cNvPr>
          <p:cNvGrpSpPr/>
          <p:nvPr userDrawn="1"/>
        </p:nvGrpSpPr>
        <p:grpSpPr>
          <a:xfrm>
            <a:off x="8082093" y="5590905"/>
            <a:ext cx="1572380" cy="1267097"/>
            <a:chOff x="7413403" y="4976359"/>
            <a:chExt cx="2334986" cy="1881641"/>
          </a:xfrm>
        </p:grpSpPr>
        <p:sp>
          <p:nvSpPr>
            <p:cNvPr id="7" name="Freeform 6">
              <a:extLst>
                <a:ext uri="{FF2B5EF4-FFF2-40B4-BE49-F238E27FC236}">
                  <a16:creationId xmlns:a16="http://schemas.microsoft.com/office/drawing/2014/main" id="{55C37C19-F268-4A43-A0D4-3B1B38D48952}"/>
                </a:ext>
              </a:extLst>
            </p:cNvPr>
            <p:cNvSpPr/>
            <p:nvPr userDrawn="1"/>
          </p:nvSpPr>
          <p:spPr>
            <a:xfrm rot="5400000" flipH="1" flipV="1">
              <a:off x="8223822"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latin typeface="+mn-lt"/>
              </a:endParaRPr>
            </a:p>
          </p:txBody>
        </p:sp>
        <p:sp>
          <p:nvSpPr>
            <p:cNvPr id="8" name="Freeform 7">
              <a:extLst>
                <a:ext uri="{FF2B5EF4-FFF2-40B4-BE49-F238E27FC236}">
                  <a16:creationId xmlns:a16="http://schemas.microsoft.com/office/drawing/2014/main" id="{E4F760E5-9D5D-E44F-AEBF-20CA8DE87D11}"/>
                </a:ext>
              </a:extLst>
            </p:cNvPr>
            <p:cNvSpPr/>
            <p:nvPr userDrawn="1"/>
          </p:nvSpPr>
          <p:spPr>
            <a:xfrm rot="16200000" flipV="1">
              <a:off x="7056329"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latin typeface="+mn-lt"/>
              </a:endParaRPr>
            </a:p>
          </p:txBody>
        </p:sp>
      </p:grpSp>
      <p:sp>
        <p:nvSpPr>
          <p:cNvPr id="15" name="Title 14">
            <a:extLst>
              <a:ext uri="{FF2B5EF4-FFF2-40B4-BE49-F238E27FC236}">
                <a16:creationId xmlns:a16="http://schemas.microsoft.com/office/drawing/2014/main" id="{B78DCB74-D75C-A010-7A21-F2ABB54BDE9B}"/>
              </a:ext>
            </a:extLst>
          </p:cNvPr>
          <p:cNvSpPr>
            <a:spLocks noGrp="1"/>
          </p:cNvSpPr>
          <p:nvPr>
            <p:ph type="title"/>
          </p:nvPr>
        </p:nvSpPr>
        <p:spPr/>
        <p:txBody>
          <a:bodyPr/>
          <a:lstStyle>
            <a:lvl1pPr>
              <a:defRPr b="1">
                <a:solidFill>
                  <a:schemeClr val="accent3"/>
                </a:solidFill>
              </a:defRPr>
            </a:lvl1pPr>
          </a:lstStyle>
          <a:p>
            <a:r>
              <a:rPr lang="en-US"/>
              <a:t>Click to edit Master title style</a:t>
            </a:r>
          </a:p>
        </p:txBody>
      </p:sp>
    </p:spTree>
    <p:extLst>
      <p:ext uri="{BB962C8B-B14F-4D97-AF65-F5344CB8AC3E}">
        <p14:creationId xmlns:p14="http://schemas.microsoft.com/office/powerpoint/2010/main" val="10421587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smtClean="0"/>
              <a:t>10/10/2024</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C10A0C-BB77-FD4A-8FA4-D4334D01E3A4}" type="slidenum">
              <a:rPr lang="en-US" smtClean="0"/>
              <a:pPr/>
              <a:t>‹#›</a:t>
            </a:fld>
            <a:endParaRPr lang="en-US"/>
          </a:p>
        </p:txBody>
      </p:sp>
    </p:spTree>
    <p:extLst>
      <p:ext uri="{BB962C8B-B14F-4D97-AF65-F5344CB8AC3E}">
        <p14:creationId xmlns:p14="http://schemas.microsoft.com/office/powerpoint/2010/main" val="3663674140"/>
      </p:ext>
    </p:extLst>
  </p:cSld>
  <p:clrMapOvr>
    <a:masterClrMapping/>
  </p:clrMapOvr>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A62587F-7496-384A-AF40-18FC8CF0709D}"/>
              </a:ext>
            </a:extLst>
          </p:cNvPr>
          <p:cNvSpPr/>
          <p:nvPr userDrawn="1"/>
        </p:nvSpPr>
        <p:spPr>
          <a:xfrm>
            <a:off x="0" y="2285998"/>
            <a:ext cx="12208823" cy="457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Freeform 11">
            <a:extLst>
              <a:ext uri="{FF2B5EF4-FFF2-40B4-BE49-F238E27FC236}">
                <a16:creationId xmlns:a16="http://schemas.microsoft.com/office/drawing/2014/main" id="{84DB028B-A475-224B-B675-A15A56CAD0BF}"/>
              </a:ext>
            </a:extLst>
          </p:cNvPr>
          <p:cNvSpPr/>
          <p:nvPr userDrawn="1"/>
        </p:nvSpPr>
        <p:spPr>
          <a:xfrm flipH="1">
            <a:off x="8597719"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14" name="Freeform 13">
            <a:extLst>
              <a:ext uri="{FF2B5EF4-FFF2-40B4-BE49-F238E27FC236}">
                <a16:creationId xmlns:a16="http://schemas.microsoft.com/office/drawing/2014/main" id="{61C34955-105B-4D4D-B51D-754C5D38A85D}"/>
              </a:ext>
            </a:extLst>
          </p:cNvPr>
          <p:cNvSpPr/>
          <p:nvPr userDrawn="1"/>
        </p:nvSpPr>
        <p:spPr>
          <a:xfrm>
            <a:off x="1" y="0"/>
            <a:ext cx="933856" cy="933856"/>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15" name="Freeform 14">
            <a:extLst>
              <a:ext uri="{FF2B5EF4-FFF2-40B4-BE49-F238E27FC236}">
                <a16:creationId xmlns:a16="http://schemas.microsoft.com/office/drawing/2014/main" id="{2734DEB1-EC02-2E42-9292-4ADD115060A5}"/>
              </a:ext>
            </a:extLst>
          </p:cNvPr>
          <p:cNvSpPr/>
          <p:nvPr userDrawn="1"/>
        </p:nvSpPr>
        <p:spPr>
          <a:xfrm rot="5400000" flipH="1" flipV="1">
            <a:off x="10344102" y="438100"/>
            <a:ext cx="2285999" cy="1409801"/>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13" name="Title 1">
            <a:extLst>
              <a:ext uri="{FF2B5EF4-FFF2-40B4-BE49-F238E27FC236}">
                <a16:creationId xmlns:a16="http://schemas.microsoft.com/office/drawing/2014/main" id="{5E932F0D-7FC3-634B-932C-3625C16C8DE2}"/>
              </a:ext>
            </a:extLst>
          </p:cNvPr>
          <p:cNvSpPr>
            <a:spLocks noGrp="1"/>
          </p:cNvSpPr>
          <p:nvPr>
            <p:ph type="title"/>
          </p:nvPr>
        </p:nvSpPr>
        <p:spPr>
          <a:xfrm>
            <a:off x="1167494" y="381000"/>
            <a:ext cx="9779183" cy="1325563"/>
          </a:xfrm>
        </p:spPr>
        <p:txBody>
          <a:bodyPr anchor="b">
            <a:noAutofit/>
          </a:bodyPr>
          <a:lstStyle>
            <a:lvl1pPr>
              <a:defRPr sz="3600" b="1">
                <a:latin typeface="+mj-lt"/>
              </a:defRPr>
            </a:lvl1pPr>
          </a:lstStyle>
          <a:p>
            <a:r>
              <a:rPr lang="en-US"/>
              <a:t>Click to edit Master title style</a:t>
            </a:r>
          </a:p>
        </p:txBody>
      </p:sp>
      <p:sp>
        <p:nvSpPr>
          <p:cNvPr id="3" name="Text Placeholder 2">
            <a:extLst>
              <a:ext uri="{FF2B5EF4-FFF2-40B4-BE49-F238E27FC236}">
                <a16:creationId xmlns:a16="http://schemas.microsoft.com/office/drawing/2014/main" id="{2E65DE34-CDB7-41F7-A95A-592B99558C69}"/>
              </a:ext>
            </a:extLst>
          </p:cNvPr>
          <p:cNvSpPr>
            <a:spLocks noGrp="1"/>
          </p:cNvSpPr>
          <p:nvPr>
            <p:ph type="body" idx="1"/>
          </p:nvPr>
        </p:nvSpPr>
        <p:spPr>
          <a:xfrm>
            <a:off x="1167494" y="2653169"/>
            <a:ext cx="9779183" cy="3436483"/>
          </a:xfrm>
        </p:spPr>
        <p:txBody>
          <a:bodyPr>
            <a:noAutofit/>
          </a:bodyPr>
          <a:lstStyle>
            <a:lvl1pPr marL="0" indent="0">
              <a:lnSpc>
                <a:spcPct val="150000"/>
              </a:lnSpc>
              <a:buNone/>
              <a:defRPr sz="1800">
                <a:solidFill>
                  <a:schemeClr val="bg1"/>
                </a:solidFill>
                <a:latin typeface="+mn-lt"/>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6" name="Slide Number Placeholder 5">
            <a:extLst>
              <a:ext uri="{FF2B5EF4-FFF2-40B4-BE49-F238E27FC236}">
                <a16:creationId xmlns:a16="http://schemas.microsoft.com/office/drawing/2014/main" id="{DB69FC35-DDC8-45FB-8ACB-21C15F57C1F1}"/>
              </a:ext>
            </a:extLst>
          </p:cNvPr>
          <p:cNvSpPr>
            <a:spLocks noGrp="1"/>
          </p:cNvSpPr>
          <p:nvPr>
            <p:ph type="sldNum" sz="quarter" idx="12"/>
          </p:nvPr>
        </p:nvSpPr>
        <p:spPr>
          <a:xfrm>
            <a:off x="10206317" y="6356352"/>
            <a:ext cx="1604683" cy="365125"/>
          </a:xfrm>
        </p:spPr>
        <p:txBody>
          <a:bodyPr>
            <a:noAutofit/>
          </a:bodyPr>
          <a:lstStyle>
            <a:lvl1pPr>
              <a:defRPr>
                <a:solidFill>
                  <a:schemeClr val="accent3"/>
                </a:solidFill>
                <a:latin typeface="+mn-lt"/>
              </a:defRPr>
            </a:lvl1pPr>
          </a:lstStyle>
          <a:p>
            <a:fld id="{294A09A9-5501-47C1-A89A-A340965A2BE2}" type="slidenum">
              <a:rPr lang="en-US" smtClean="0"/>
              <a:pPr/>
              <a:t>‹#›</a:t>
            </a:fld>
            <a:endParaRPr lang="en-US"/>
          </a:p>
        </p:txBody>
      </p:sp>
    </p:spTree>
    <p:extLst>
      <p:ext uri="{BB962C8B-B14F-4D97-AF65-F5344CB8AC3E}">
        <p14:creationId xmlns:p14="http://schemas.microsoft.com/office/powerpoint/2010/main" val="233257334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5ED18-7A07-47F1-8056-CD86B076AFE2}"/>
              </a:ext>
            </a:extLst>
          </p:cNvPr>
          <p:cNvSpPr>
            <a:spLocks noGrp="1"/>
          </p:cNvSpPr>
          <p:nvPr>
            <p:ph type="title"/>
          </p:nvPr>
        </p:nvSpPr>
        <p:spPr>
          <a:xfrm>
            <a:off x="1798722" y="1684338"/>
            <a:ext cx="8594559" cy="2810460"/>
          </a:xfrm>
        </p:spPr>
        <p:txBody>
          <a:bodyPr>
            <a:noAutofit/>
          </a:bodyPr>
          <a:lstStyle>
            <a:lvl1pPr algn="ctr">
              <a:lnSpc>
                <a:spcPct val="100000"/>
              </a:lnSpc>
              <a:defRPr sz="3450">
                <a:solidFill>
                  <a:schemeClr val="bg1"/>
                </a:solidFill>
                <a:latin typeface="+mj-lt"/>
              </a:defRPr>
            </a:lvl1pPr>
          </a:lstStyle>
          <a:p>
            <a:r>
              <a:rPr lang="en-US"/>
              <a:t>Click to edit Master title style</a:t>
            </a:r>
          </a:p>
        </p:txBody>
      </p:sp>
      <p:sp>
        <p:nvSpPr>
          <p:cNvPr id="8" name="Text Placeholder 7">
            <a:extLst>
              <a:ext uri="{FF2B5EF4-FFF2-40B4-BE49-F238E27FC236}">
                <a16:creationId xmlns:a16="http://schemas.microsoft.com/office/drawing/2014/main" id="{4C91C146-F9A8-9A4C-9508-8590923B8D9A}"/>
              </a:ext>
            </a:extLst>
          </p:cNvPr>
          <p:cNvSpPr>
            <a:spLocks noGrp="1"/>
          </p:cNvSpPr>
          <p:nvPr>
            <p:ph type="body" sz="quarter" idx="13" hasCustomPrompt="1"/>
          </p:nvPr>
        </p:nvSpPr>
        <p:spPr>
          <a:xfrm>
            <a:off x="381001" y="519407"/>
            <a:ext cx="1364297" cy="1094521"/>
          </a:xfrm>
        </p:spPr>
        <p:txBody>
          <a:bodyPr>
            <a:noAutofit/>
          </a:bodyPr>
          <a:lstStyle>
            <a:lvl1pPr marL="0" indent="0" algn="ctr">
              <a:buNone/>
              <a:defRPr sz="17925" b="1">
                <a:solidFill>
                  <a:schemeClr val="accent1">
                    <a:lumMod val="75000"/>
                  </a:schemeClr>
                </a:solidFill>
                <a:latin typeface="Tenorite" pitchFamily="2" charset="0"/>
              </a:defRPr>
            </a:lvl1pPr>
            <a:lvl2pPr marL="342900" indent="0">
              <a:buNone/>
              <a:defRPr b="1">
                <a:solidFill>
                  <a:schemeClr val="bg1"/>
                </a:solidFill>
                <a:latin typeface="Tenorite" pitchFamily="2" charset="0"/>
              </a:defRPr>
            </a:lvl2pPr>
            <a:lvl3pPr marL="685800" indent="0">
              <a:buNone/>
              <a:defRPr b="1">
                <a:solidFill>
                  <a:schemeClr val="bg1"/>
                </a:solidFill>
                <a:latin typeface="Tenorite" pitchFamily="2" charset="0"/>
              </a:defRPr>
            </a:lvl3pPr>
            <a:lvl4pPr marL="1028700" indent="0">
              <a:buNone/>
              <a:defRPr b="1">
                <a:solidFill>
                  <a:schemeClr val="bg1"/>
                </a:solidFill>
                <a:latin typeface="Tenorite" pitchFamily="2" charset="0"/>
              </a:defRPr>
            </a:lvl4pPr>
            <a:lvl5pPr marL="1371600" indent="0">
              <a:buNone/>
              <a:defRPr b="1">
                <a:solidFill>
                  <a:schemeClr val="bg1"/>
                </a:solidFill>
                <a:latin typeface="Tenorite" pitchFamily="2" charset="0"/>
              </a:defRPr>
            </a:lvl5pPr>
          </a:lstStyle>
          <a:p>
            <a:pPr lvl="0"/>
            <a:r>
              <a:rPr lang="en-US"/>
              <a:t>“</a:t>
            </a:r>
          </a:p>
        </p:txBody>
      </p:sp>
      <p:sp>
        <p:nvSpPr>
          <p:cNvPr id="10" name="Text Placeholder 9">
            <a:extLst>
              <a:ext uri="{FF2B5EF4-FFF2-40B4-BE49-F238E27FC236}">
                <a16:creationId xmlns:a16="http://schemas.microsoft.com/office/drawing/2014/main" id="{322D6C2B-78AC-DD47-9289-067C968B06C1}"/>
              </a:ext>
            </a:extLst>
          </p:cNvPr>
          <p:cNvSpPr>
            <a:spLocks noGrp="1"/>
          </p:cNvSpPr>
          <p:nvPr>
            <p:ph type="body" sz="quarter" idx="14"/>
          </p:nvPr>
        </p:nvSpPr>
        <p:spPr>
          <a:xfrm>
            <a:off x="6881814" y="4494213"/>
            <a:ext cx="3511551" cy="679450"/>
          </a:xfrm>
        </p:spPr>
        <p:txBody>
          <a:bodyPr>
            <a:noAutofit/>
          </a:bodyPr>
          <a:lstStyle>
            <a:lvl1pPr marL="0" indent="0" algn="r">
              <a:buNone/>
              <a:defRPr sz="1500">
                <a:solidFill>
                  <a:schemeClr val="bg1"/>
                </a:solidFill>
                <a:latin typeface="+mn-lt"/>
              </a:defRPr>
            </a:lvl1pPr>
            <a:lvl2pPr marL="342900" indent="0" algn="r">
              <a:buNone/>
              <a:defRPr sz="1350">
                <a:solidFill>
                  <a:schemeClr val="bg1"/>
                </a:solidFill>
                <a:latin typeface="Tenorite" pitchFamily="2" charset="0"/>
              </a:defRPr>
            </a:lvl2pPr>
            <a:lvl3pPr marL="685800" indent="0" algn="r">
              <a:buNone/>
              <a:defRPr sz="1200">
                <a:solidFill>
                  <a:schemeClr val="bg1"/>
                </a:solidFill>
                <a:latin typeface="Tenorite" pitchFamily="2" charset="0"/>
              </a:defRPr>
            </a:lvl3pPr>
            <a:lvl4pPr marL="1028700" indent="0" algn="r">
              <a:buNone/>
              <a:defRPr sz="1050">
                <a:solidFill>
                  <a:schemeClr val="bg1"/>
                </a:solidFill>
                <a:latin typeface="Tenorite" pitchFamily="2" charset="0"/>
              </a:defRPr>
            </a:lvl4pPr>
            <a:lvl5pPr marL="1371600" indent="0" algn="r">
              <a:buNone/>
              <a:defRPr sz="1050">
                <a:solidFill>
                  <a:schemeClr val="bg1"/>
                </a:solidFill>
                <a:latin typeface="Tenorite" pitchFamily="2" charset="0"/>
              </a:defRPr>
            </a:lvl5pPr>
          </a:lstStyle>
          <a:p>
            <a:pPr lvl="0"/>
            <a:r>
              <a:rPr lang="en-US"/>
              <a:t>Click to edit Master text styles</a:t>
            </a:r>
          </a:p>
        </p:txBody>
      </p:sp>
      <p:sp>
        <p:nvSpPr>
          <p:cNvPr id="9" name="Text Placeholder 7">
            <a:extLst>
              <a:ext uri="{FF2B5EF4-FFF2-40B4-BE49-F238E27FC236}">
                <a16:creationId xmlns:a16="http://schemas.microsoft.com/office/drawing/2014/main" id="{612193CD-03AD-D74D-A5CD-747A9B53F49A}"/>
              </a:ext>
            </a:extLst>
          </p:cNvPr>
          <p:cNvSpPr>
            <a:spLocks noGrp="1"/>
          </p:cNvSpPr>
          <p:nvPr>
            <p:ph type="body" sz="quarter" idx="15" hasCustomPrompt="1"/>
          </p:nvPr>
        </p:nvSpPr>
        <p:spPr>
          <a:xfrm>
            <a:off x="10609105" y="3399694"/>
            <a:ext cx="1364297" cy="1094521"/>
          </a:xfrm>
        </p:spPr>
        <p:txBody>
          <a:bodyPr>
            <a:noAutofit/>
          </a:bodyPr>
          <a:lstStyle>
            <a:lvl1pPr marL="0" indent="0" algn="ctr">
              <a:buNone/>
              <a:defRPr sz="17925" b="1">
                <a:solidFill>
                  <a:schemeClr val="accent1">
                    <a:lumMod val="75000"/>
                  </a:schemeClr>
                </a:solidFill>
                <a:latin typeface="Tenorite" pitchFamily="2" charset="0"/>
              </a:defRPr>
            </a:lvl1pPr>
            <a:lvl2pPr marL="342900" indent="0">
              <a:buNone/>
              <a:defRPr b="1">
                <a:solidFill>
                  <a:schemeClr val="bg1"/>
                </a:solidFill>
                <a:latin typeface="Tenorite" pitchFamily="2" charset="0"/>
              </a:defRPr>
            </a:lvl2pPr>
            <a:lvl3pPr marL="685800" indent="0">
              <a:buNone/>
              <a:defRPr b="1">
                <a:solidFill>
                  <a:schemeClr val="bg1"/>
                </a:solidFill>
                <a:latin typeface="Tenorite" pitchFamily="2" charset="0"/>
              </a:defRPr>
            </a:lvl3pPr>
            <a:lvl4pPr marL="1028700" indent="0">
              <a:buNone/>
              <a:defRPr b="1">
                <a:solidFill>
                  <a:schemeClr val="bg1"/>
                </a:solidFill>
                <a:latin typeface="Tenorite" pitchFamily="2" charset="0"/>
              </a:defRPr>
            </a:lvl4pPr>
            <a:lvl5pPr marL="1371600" indent="0">
              <a:buNone/>
              <a:defRPr b="1">
                <a:solidFill>
                  <a:schemeClr val="bg1"/>
                </a:solidFill>
                <a:latin typeface="Tenorite" pitchFamily="2" charset="0"/>
              </a:defRPr>
            </a:lvl5pPr>
          </a:lstStyle>
          <a:p>
            <a:pPr lvl="0"/>
            <a:r>
              <a:rPr lang="en-US"/>
              <a:t>”</a:t>
            </a:r>
          </a:p>
        </p:txBody>
      </p:sp>
      <p:sp>
        <p:nvSpPr>
          <p:cNvPr id="5" name="Slide Number Placeholder 4">
            <a:extLst>
              <a:ext uri="{FF2B5EF4-FFF2-40B4-BE49-F238E27FC236}">
                <a16:creationId xmlns:a16="http://schemas.microsoft.com/office/drawing/2014/main" id="{0203763F-C8CD-4BCB-9A0A-B10F000BC1DB}"/>
              </a:ext>
            </a:extLst>
          </p:cNvPr>
          <p:cNvSpPr>
            <a:spLocks noGrp="1"/>
          </p:cNvSpPr>
          <p:nvPr>
            <p:ph type="sldNum" sz="quarter" idx="12"/>
          </p:nvPr>
        </p:nvSpPr>
        <p:spPr/>
        <p:txBody>
          <a:bodyPr>
            <a:noAutofit/>
          </a:bodyPr>
          <a:lstStyle>
            <a:lvl1pPr>
              <a:defRPr>
                <a:solidFill>
                  <a:schemeClr val="accent2"/>
                </a:solidFill>
                <a:latin typeface="+mn-lt"/>
              </a:defRPr>
            </a:lvl1pPr>
          </a:lstStyle>
          <a:p>
            <a:fld id="{294A09A9-5501-47C1-A89A-A340965A2BE2}" type="slidenum">
              <a:rPr lang="en-US" smtClean="0"/>
              <a:pPr/>
              <a:t>‹#›</a:t>
            </a:fld>
            <a:endParaRPr lang="en-US"/>
          </a:p>
        </p:txBody>
      </p:sp>
    </p:spTree>
    <p:extLst>
      <p:ext uri="{BB962C8B-B14F-4D97-AF65-F5344CB8AC3E}">
        <p14:creationId xmlns:p14="http://schemas.microsoft.com/office/powerpoint/2010/main" val="37617874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am">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28C225EC-F6EF-1144-834A-F0B91974AA41}"/>
              </a:ext>
            </a:extLst>
          </p:cNvPr>
          <p:cNvSpPr/>
          <p:nvPr userDrawn="1"/>
        </p:nvSpPr>
        <p:spPr>
          <a:xfrm>
            <a:off x="1" y="-1664"/>
            <a:ext cx="9857012" cy="68596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1" name="Title 1">
            <a:extLst>
              <a:ext uri="{FF2B5EF4-FFF2-40B4-BE49-F238E27FC236}">
                <a16:creationId xmlns:a16="http://schemas.microsoft.com/office/drawing/2014/main" id="{1E40CEAF-B1BB-174E-A798-3BA60D9C0458}"/>
              </a:ext>
            </a:extLst>
          </p:cNvPr>
          <p:cNvSpPr>
            <a:spLocks noGrp="1"/>
          </p:cNvSpPr>
          <p:nvPr>
            <p:ph type="title"/>
          </p:nvPr>
        </p:nvSpPr>
        <p:spPr>
          <a:xfrm>
            <a:off x="750429" y="381000"/>
            <a:ext cx="8401624" cy="1325563"/>
          </a:xfrm>
        </p:spPr>
        <p:txBody>
          <a:bodyPr lIns="0" anchor="b">
            <a:noAutofit/>
          </a:bodyPr>
          <a:lstStyle>
            <a:lvl1pPr>
              <a:defRPr sz="3600" b="1">
                <a:latin typeface="+mj-lt"/>
              </a:defRPr>
            </a:lvl1pPr>
          </a:lstStyle>
          <a:p>
            <a:r>
              <a:rPr lang="en-US"/>
              <a:t>Click to edit Master title style</a:t>
            </a:r>
          </a:p>
        </p:txBody>
      </p:sp>
      <p:sp>
        <p:nvSpPr>
          <p:cNvPr id="6" name="Picture Placeholder 23">
            <a:extLst>
              <a:ext uri="{FF2B5EF4-FFF2-40B4-BE49-F238E27FC236}">
                <a16:creationId xmlns:a16="http://schemas.microsoft.com/office/drawing/2014/main" id="{5E48B363-63E8-4F17-842B-53AD935A6529}"/>
              </a:ext>
            </a:extLst>
          </p:cNvPr>
          <p:cNvSpPr>
            <a:spLocks noGrp="1"/>
          </p:cNvSpPr>
          <p:nvPr>
            <p:ph type="pic" sz="quarter" idx="13"/>
          </p:nvPr>
        </p:nvSpPr>
        <p:spPr>
          <a:xfrm>
            <a:off x="750430" y="2227758"/>
            <a:ext cx="1200375" cy="1201242"/>
          </a:xfrm>
        </p:spPr>
        <p:txBody>
          <a:bodyPr>
            <a:noAutofit/>
          </a:bodyPr>
          <a:lstStyle>
            <a:lvl1pPr marL="0" indent="0">
              <a:buNone/>
              <a:defRPr sz="1050">
                <a:solidFill>
                  <a:schemeClr val="tx1"/>
                </a:solidFill>
                <a:latin typeface="+mn-lt"/>
              </a:defRPr>
            </a:lvl1pPr>
          </a:lstStyle>
          <a:p>
            <a:r>
              <a:rPr lang="en-US"/>
              <a:t>Click icon to add picture</a:t>
            </a:r>
          </a:p>
        </p:txBody>
      </p:sp>
      <p:sp>
        <p:nvSpPr>
          <p:cNvPr id="10" name="Text Placeholder 28">
            <a:extLst>
              <a:ext uri="{FF2B5EF4-FFF2-40B4-BE49-F238E27FC236}">
                <a16:creationId xmlns:a16="http://schemas.microsoft.com/office/drawing/2014/main" id="{CC3A7E03-4F06-4380-90A1-845651EEA3C0}"/>
              </a:ext>
            </a:extLst>
          </p:cNvPr>
          <p:cNvSpPr>
            <a:spLocks noGrp="1"/>
          </p:cNvSpPr>
          <p:nvPr>
            <p:ph type="body" sz="quarter" idx="17" hasCustomPrompt="1"/>
          </p:nvPr>
        </p:nvSpPr>
        <p:spPr>
          <a:xfrm>
            <a:off x="2123352" y="2426400"/>
            <a:ext cx="2281237" cy="347662"/>
          </a:xfrm>
        </p:spPr>
        <p:txBody>
          <a:bodyPr lIns="0" tIns="0" rIns="0" bIns="0" anchor="b" anchorCtr="0">
            <a:noAutofit/>
          </a:bodyPr>
          <a:lstStyle>
            <a:lvl1pPr marL="0" indent="0" algn="l">
              <a:lnSpc>
                <a:spcPct val="100000"/>
              </a:lnSpc>
              <a:spcBef>
                <a:spcPts val="0"/>
              </a:spcBef>
              <a:buNone/>
              <a:defRPr sz="1350" b="1" spc="15" baseline="0">
                <a:solidFill>
                  <a:schemeClr val="tx1"/>
                </a:solidFill>
                <a:latin typeface="+mn-lt"/>
              </a:defRPr>
            </a:lvl1pPr>
          </a:lstStyle>
          <a:p>
            <a:pPr lvl="0"/>
            <a:r>
              <a:rPr lang="en-US"/>
              <a:t>Name</a:t>
            </a:r>
          </a:p>
        </p:txBody>
      </p:sp>
      <p:sp>
        <p:nvSpPr>
          <p:cNvPr id="11" name="Text Placeholder 28">
            <a:extLst>
              <a:ext uri="{FF2B5EF4-FFF2-40B4-BE49-F238E27FC236}">
                <a16:creationId xmlns:a16="http://schemas.microsoft.com/office/drawing/2014/main" id="{31AF5791-727B-438A-A7EF-5D132167C89B}"/>
              </a:ext>
            </a:extLst>
          </p:cNvPr>
          <p:cNvSpPr>
            <a:spLocks noGrp="1"/>
          </p:cNvSpPr>
          <p:nvPr>
            <p:ph type="body" sz="quarter" idx="18" hasCustomPrompt="1"/>
          </p:nvPr>
        </p:nvSpPr>
        <p:spPr>
          <a:xfrm>
            <a:off x="2123351" y="2811646"/>
            <a:ext cx="2281237" cy="347662"/>
          </a:xfrm>
        </p:spPr>
        <p:txBody>
          <a:bodyPr lIns="0" tIns="0" rIns="0" bIns="0">
            <a:noAutofit/>
          </a:bodyPr>
          <a:lstStyle>
            <a:lvl1pPr marL="0" indent="0" algn="l">
              <a:lnSpc>
                <a:spcPct val="100000"/>
              </a:lnSpc>
              <a:spcBef>
                <a:spcPts val="0"/>
              </a:spcBef>
              <a:buNone/>
              <a:defRPr sz="1050" b="0" spc="15" baseline="0">
                <a:solidFill>
                  <a:schemeClr val="tx1"/>
                </a:solidFill>
                <a:latin typeface="+mn-lt"/>
              </a:defRPr>
            </a:lvl1pPr>
          </a:lstStyle>
          <a:p>
            <a:pPr lvl="0"/>
            <a:r>
              <a:rPr lang="en-US"/>
              <a:t>Title</a:t>
            </a:r>
          </a:p>
        </p:txBody>
      </p:sp>
      <p:sp>
        <p:nvSpPr>
          <p:cNvPr id="7" name="Picture Placeholder 23">
            <a:extLst>
              <a:ext uri="{FF2B5EF4-FFF2-40B4-BE49-F238E27FC236}">
                <a16:creationId xmlns:a16="http://schemas.microsoft.com/office/drawing/2014/main" id="{9ABA5222-6FD6-405B-8AC8-18022C36590F}"/>
              </a:ext>
            </a:extLst>
          </p:cNvPr>
          <p:cNvSpPr>
            <a:spLocks noGrp="1"/>
          </p:cNvSpPr>
          <p:nvPr>
            <p:ph type="pic" sz="quarter" idx="14"/>
          </p:nvPr>
        </p:nvSpPr>
        <p:spPr>
          <a:xfrm>
            <a:off x="5495814" y="2227758"/>
            <a:ext cx="1200375" cy="1201242"/>
          </a:xfrm>
        </p:spPr>
        <p:txBody>
          <a:bodyPr>
            <a:noAutofit/>
          </a:bodyPr>
          <a:lstStyle>
            <a:lvl1pPr marL="0" indent="0">
              <a:buNone/>
              <a:defRPr sz="1050">
                <a:solidFill>
                  <a:schemeClr val="tx1"/>
                </a:solidFill>
                <a:latin typeface="+mn-lt"/>
              </a:defRPr>
            </a:lvl1pPr>
          </a:lstStyle>
          <a:p>
            <a:r>
              <a:rPr lang="en-US"/>
              <a:t>Click icon to add picture</a:t>
            </a:r>
          </a:p>
        </p:txBody>
      </p:sp>
      <p:sp>
        <p:nvSpPr>
          <p:cNvPr id="12" name="Text Placeholder 28">
            <a:extLst>
              <a:ext uri="{FF2B5EF4-FFF2-40B4-BE49-F238E27FC236}">
                <a16:creationId xmlns:a16="http://schemas.microsoft.com/office/drawing/2014/main" id="{A1A33FCF-D2EB-478E-8679-428657895F76}"/>
              </a:ext>
            </a:extLst>
          </p:cNvPr>
          <p:cNvSpPr>
            <a:spLocks noGrp="1"/>
          </p:cNvSpPr>
          <p:nvPr>
            <p:ph type="body" sz="quarter" idx="19" hasCustomPrompt="1"/>
          </p:nvPr>
        </p:nvSpPr>
        <p:spPr>
          <a:xfrm>
            <a:off x="6870818" y="2422565"/>
            <a:ext cx="2281237" cy="347662"/>
          </a:xfrm>
        </p:spPr>
        <p:txBody>
          <a:bodyPr lIns="0" tIns="0" rIns="0" bIns="0" anchor="b" anchorCtr="0">
            <a:noAutofit/>
          </a:bodyPr>
          <a:lstStyle>
            <a:lvl1pPr marL="0" indent="0" algn="l">
              <a:lnSpc>
                <a:spcPct val="100000"/>
              </a:lnSpc>
              <a:spcBef>
                <a:spcPts val="0"/>
              </a:spcBef>
              <a:buNone/>
              <a:defRPr sz="1350" b="1" spc="15" baseline="0">
                <a:solidFill>
                  <a:schemeClr val="tx1"/>
                </a:solidFill>
                <a:latin typeface="+mn-lt"/>
              </a:defRPr>
            </a:lvl1pPr>
          </a:lstStyle>
          <a:p>
            <a:pPr lvl="0"/>
            <a:r>
              <a:rPr lang="en-US"/>
              <a:t>Name</a:t>
            </a:r>
          </a:p>
        </p:txBody>
      </p:sp>
      <p:sp>
        <p:nvSpPr>
          <p:cNvPr id="13" name="Text Placeholder 28">
            <a:extLst>
              <a:ext uri="{FF2B5EF4-FFF2-40B4-BE49-F238E27FC236}">
                <a16:creationId xmlns:a16="http://schemas.microsoft.com/office/drawing/2014/main" id="{55274EF8-F641-41B2-89C1-FD94AFA48684}"/>
              </a:ext>
            </a:extLst>
          </p:cNvPr>
          <p:cNvSpPr>
            <a:spLocks noGrp="1"/>
          </p:cNvSpPr>
          <p:nvPr>
            <p:ph type="body" sz="quarter" idx="20" hasCustomPrompt="1"/>
          </p:nvPr>
        </p:nvSpPr>
        <p:spPr>
          <a:xfrm>
            <a:off x="6870816" y="2807811"/>
            <a:ext cx="2281237" cy="347662"/>
          </a:xfrm>
        </p:spPr>
        <p:txBody>
          <a:bodyPr lIns="0" tIns="0" rIns="0" bIns="0">
            <a:noAutofit/>
          </a:bodyPr>
          <a:lstStyle>
            <a:lvl1pPr marL="0" indent="0" algn="l">
              <a:lnSpc>
                <a:spcPct val="100000"/>
              </a:lnSpc>
              <a:spcBef>
                <a:spcPts val="0"/>
              </a:spcBef>
              <a:buNone/>
              <a:defRPr sz="1050" b="0" spc="15" baseline="0">
                <a:solidFill>
                  <a:schemeClr val="tx1"/>
                </a:solidFill>
                <a:latin typeface="+mn-lt"/>
              </a:defRPr>
            </a:lvl1pPr>
          </a:lstStyle>
          <a:p>
            <a:pPr lvl="0"/>
            <a:r>
              <a:rPr lang="en-US"/>
              <a:t>Title</a:t>
            </a:r>
          </a:p>
        </p:txBody>
      </p:sp>
      <p:sp>
        <p:nvSpPr>
          <p:cNvPr id="8" name="Picture Placeholder 23">
            <a:extLst>
              <a:ext uri="{FF2B5EF4-FFF2-40B4-BE49-F238E27FC236}">
                <a16:creationId xmlns:a16="http://schemas.microsoft.com/office/drawing/2014/main" id="{124DE785-775F-4AE4-94B3-FA728188EBA5}"/>
              </a:ext>
            </a:extLst>
          </p:cNvPr>
          <p:cNvSpPr>
            <a:spLocks noGrp="1"/>
          </p:cNvSpPr>
          <p:nvPr>
            <p:ph type="pic" sz="quarter" idx="15"/>
          </p:nvPr>
        </p:nvSpPr>
        <p:spPr>
          <a:xfrm>
            <a:off x="750430" y="4254273"/>
            <a:ext cx="1200375" cy="1201242"/>
          </a:xfrm>
        </p:spPr>
        <p:txBody>
          <a:bodyPr>
            <a:noAutofit/>
          </a:bodyPr>
          <a:lstStyle>
            <a:lvl1pPr marL="0" indent="0">
              <a:buNone/>
              <a:defRPr sz="1050">
                <a:solidFill>
                  <a:schemeClr val="tx1"/>
                </a:solidFill>
                <a:latin typeface="+mn-lt"/>
              </a:defRPr>
            </a:lvl1pPr>
          </a:lstStyle>
          <a:p>
            <a:r>
              <a:rPr lang="en-US"/>
              <a:t>Click icon to add picture</a:t>
            </a:r>
          </a:p>
        </p:txBody>
      </p:sp>
      <p:sp>
        <p:nvSpPr>
          <p:cNvPr id="14" name="Text Placeholder 28">
            <a:extLst>
              <a:ext uri="{FF2B5EF4-FFF2-40B4-BE49-F238E27FC236}">
                <a16:creationId xmlns:a16="http://schemas.microsoft.com/office/drawing/2014/main" id="{5A429D4E-B795-4E55-852E-9E161F9EBD36}"/>
              </a:ext>
            </a:extLst>
          </p:cNvPr>
          <p:cNvSpPr>
            <a:spLocks noGrp="1"/>
          </p:cNvSpPr>
          <p:nvPr>
            <p:ph type="body" sz="quarter" idx="21" hasCustomPrompt="1"/>
          </p:nvPr>
        </p:nvSpPr>
        <p:spPr>
          <a:xfrm>
            <a:off x="2123352" y="4498793"/>
            <a:ext cx="2281237" cy="347662"/>
          </a:xfrm>
        </p:spPr>
        <p:txBody>
          <a:bodyPr lIns="0" tIns="0" rIns="0" bIns="0" anchor="b" anchorCtr="0">
            <a:noAutofit/>
          </a:bodyPr>
          <a:lstStyle>
            <a:lvl1pPr marL="0" indent="0" algn="l">
              <a:lnSpc>
                <a:spcPct val="100000"/>
              </a:lnSpc>
              <a:spcBef>
                <a:spcPts val="0"/>
              </a:spcBef>
              <a:buNone/>
              <a:defRPr sz="1350" b="1" spc="15" baseline="0">
                <a:solidFill>
                  <a:schemeClr val="tx1"/>
                </a:solidFill>
                <a:latin typeface="+mn-lt"/>
              </a:defRPr>
            </a:lvl1pPr>
          </a:lstStyle>
          <a:p>
            <a:pPr lvl="0"/>
            <a:r>
              <a:rPr lang="en-US"/>
              <a:t>Name</a:t>
            </a:r>
          </a:p>
        </p:txBody>
      </p:sp>
      <p:sp>
        <p:nvSpPr>
          <p:cNvPr id="15" name="Text Placeholder 28">
            <a:extLst>
              <a:ext uri="{FF2B5EF4-FFF2-40B4-BE49-F238E27FC236}">
                <a16:creationId xmlns:a16="http://schemas.microsoft.com/office/drawing/2014/main" id="{41D297CB-52EE-4DE4-AEAC-CD4AAF2BF17B}"/>
              </a:ext>
            </a:extLst>
          </p:cNvPr>
          <p:cNvSpPr>
            <a:spLocks noGrp="1"/>
          </p:cNvSpPr>
          <p:nvPr>
            <p:ph type="body" sz="quarter" idx="22" hasCustomPrompt="1"/>
          </p:nvPr>
        </p:nvSpPr>
        <p:spPr>
          <a:xfrm>
            <a:off x="2123351" y="4884039"/>
            <a:ext cx="2281237" cy="347662"/>
          </a:xfrm>
        </p:spPr>
        <p:txBody>
          <a:bodyPr lIns="0" tIns="0" rIns="0" bIns="0">
            <a:noAutofit/>
          </a:bodyPr>
          <a:lstStyle>
            <a:lvl1pPr marL="0" indent="0" algn="l">
              <a:lnSpc>
                <a:spcPct val="100000"/>
              </a:lnSpc>
              <a:spcBef>
                <a:spcPts val="0"/>
              </a:spcBef>
              <a:buNone/>
              <a:defRPr sz="1050" b="0" spc="15" baseline="0">
                <a:solidFill>
                  <a:schemeClr val="tx1"/>
                </a:solidFill>
                <a:latin typeface="+mn-lt"/>
              </a:defRPr>
            </a:lvl1pPr>
          </a:lstStyle>
          <a:p>
            <a:pPr lvl="0"/>
            <a:r>
              <a:rPr lang="en-US"/>
              <a:t>Title</a:t>
            </a:r>
          </a:p>
        </p:txBody>
      </p:sp>
      <p:sp>
        <p:nvSpPr>
          <p:cNvPr id="9" name="Picture Placeholder 23">
            <a:extLst>
              <a:ext uri="{FF2B5EF4-FFF2-40B4-BE49-F238E27FC236}">
                <a16:creationId xmlns:a16="http://schemas.microsoft.com/office/drawing/2014/main" id="{F5694B35-7776-4DB9-9EB7-3AF076EC357D}"/>
              </a:ext>
            </a:extLst>
          </p:cNvPr>
          <p:cNvSpPr>
            <a:spLocks noGrp="1"/>
          </p:cNvSpPr>
          <p:nvPr>
            <p:ph type="pic" sz="quarter" idx="16"/>
          </p:nvPr>
        </p:nvSpPr>
        <p:spPr>
          <a:xfrm>
            <a:off x="5495814" y="4254273"/>
            <a:ext cx="1200375" cy="1201242"/>
          </a:xfrm>
        </p:spPr>
        <p:txBody>
          <a:bodyPr>
            <a:noAutofit/>
          </a:bodyPr>
          <a:lstStyle>
            <a:lvl1pPr marL="0" indent="0">
              <a:buNone/>
              <a:defRPr sz="1050">
                <a:solidFill>
                  <a:schemeClr val="tx1"/>
                </a:solidFill>
                <a:latin typeface="+mn-lt"/>
              </a:defRPr>
            </a:lvl1pPr>
          </a:lstStyle>
          <a:p>
            <a:r>
              <a:rPr lang="en-US"/>
              <a:t>Click icon to add picture</a:t>
            </a:r>
          </a:p>
        </p:txBody>
      </p:sp>
      <p:sp>
        <p:nvSpPr>
          <p:cNvPr id="16" name="Text Placeholder 28">
            <a:extLst>
              <a:ext uri="{FF2B5EF4-FFF2-40B4-BE49-F238E27FC236}">
                <a16:creationId xmlns:a16="http://schemas.microsoft.com/office/drawing/2014/main" id="{AD7B736B-3A10-499F-8F23-4437982C8231}"/>
              </a:ext>
            </a:extLst>
          </p:cNvPr>
          <p:cNvSpPr>
            <a:spLocks noGrp="1"/>
          </p:cNvSpPr>
          <p:nvPr>
            <p:ph type="body" sz="quarter" idx="23" hasCustomPrompt="1"/>
          </p:nvPr>
        </p:nvSpPr>
        <p:spPr>
          <a:xfrm>
            <a:off x="6870818" y="4498793"/>
            <a:ext cx="2281237" cy="347662"/>
          </a:xfrm>
        </p:spPr>
        <p:txBody>
          <a:bodyPr lIns="0" tIns="0" rIns="0" bIns="0" anchor="b" anchorCtr="0">
            <a:noAutofit/>
          </a:bodyPr>
          <a:lstStyle>
            <a:lvl1pPr marL="0" indent="0" algn="l">
              <a:lnSpc>
                <a:spcPct val="100000"/>
              </a:lnSpc>
              <a:spcBef>
                <a:spcPts val="0"/>
              </a:spcBef>
              <a:buNone/>
              <a:defRPr sz="1350" b="1" spc="15" baseline="0">
                <a:solidFill>
                  <a:schemeClr val="tx1"/>
                </a:solidFill>
                <a:latin typeface="+mn-lt"/>
              </a:defRPr>
            </a:lvl1pPr>
          </a:lstStyle>
          <a:p>
            <a:pPr lvl="0"/>
            <a:r>
              <a:rPr lang="en-US"/>
              <a:t>Name</a:t>
            </a:r>
          </a:p>
        </p:txBody>
      </p:sp>
      <p:sp>
        <p:nvSpPr>
          <p:cNvPr id="17" name="Text Placeholder 28">
            <a:extLst>
              <a:ext uri="{FF2B5EF4-FFF2-40B4-BE49-F238E27FC236}">
                <a16:creationId xmlns:a16="http://schemas.microsoft.com/office/drawing/2014/main" id="{07165540-290D-4A38-87DE-F52B05BD6A1A}"/>
              </a:ext>
            </a:extLst>
          </p:cNvPr>
          <p:cNvSpPr>
            <a:spLocks noGrp="1"/>
          </p:cNvSpPr>
          <p:nvPr>
            <p:ph type="body" sz="quarter" idx="24" hasCustomPrompt="1"/>
          </p:nvPr>
        </p:nvSpPr>
        <p:spPr>
          <a:xfrm>
            <a:off x="6870816" y="4884039"/>
            <a:ext cx="2281237" cy="347662"/>
          </a:xfrm>
        </p:spPr>
        <p:txBody>
          <a:bodyPr lIns="0" tIns="0" rIns="0" bIns="0">
            <a:noAutofit/>
          </a:bodyPr>
          <a:lstStyle>
            <a:lvl1pPr marL="0" indent="0" algn="l">
              <a:lnSpc>
                <a:spcPct val="100000"/>
              </a:lnSpc>
              <a:spcBef>
                <a:spcPts val="0"/>
              </a:spcBef>
              <a:buNone/>
              <a:defRPr sz="1050" b="0" spc="15" baseline="0">
                <a:solidFill>
                  <a:schemeClr val="tx1"/>
                </a:solidFill>
                <a:latin typeface="+mn-lt"/>
              </a:defRPr>
            </a:lvl1pPr>
          </a:lstStyle>
          <a:p>
            <a:pPr lvl="0"/>
            <a:r>
              <a:rPr lang="en-US"/>
              <a:t>Title</a:t>
            </a:r>
          </a:p>
        </p:txBody>
      </p:sp>
      <p:sp>
        <p:nvSpPr>
          <p:cNvPr id="5" name="Slide Number Placeholder 4">
            <a:extLst>
              <a:ext uri="{FF2B5EF4-FFF2-40B4-BE49-F238E27FC236}">
                <a16:creationId xmlns:a16="http://schemas.microsoft.com/office/drawing/2014/main" id="{0203763F-C8CD-4BCB-9A0A-B10F000BC1DB}"/>
              </a:ext>
            </a:extLst>
          </p:cNvPr>
          <p:cNvSpPr>
            <a:spLocks noGrp="1"/>
          </p:cNvSpPr>
          <p:nvPr>
            <p:ph type="sldNum" sz="quarter" idx="12"/>
          </p:nvPr>
        </p:nvSpPr>
        <p:spPr>
          <a:xfrm>
            <a:off x="8332335" y="6356352"/>
            <a:ext cx="1167495" cy="365125"/>
          </a:xfrm>
        </p:spPr>
        <p:txBody>
          <a:bodyPr>
            <a:noAutofit/>
          </a:bodyPr>
          <a:lstStyle>
            <a:lvl1pPr>
              <a:defRPr>
                <a:solidFill>
                  <a:schemeClr val="accent3"/>
                </a:solidFill>
                <a:latin typeface="+mn-lt"/>
              </a:defRPr>
            </a:lvl1pPr>
          </a:lstStyle>
          <a:p>
            <a:fld id="{294A09A9-5501-47C1-A89A-A340965A2BE2}" type="slidenum">
              <a:rPr lang="en-US" smtClean="0"/>
              <a:pPr/>
              <a:t>‹#›</a:t>
            </a:fld>
            <a:endParaRPr lang="en-US"/>
          </a:p>
        </p:txBody>
      </p:sp>
      <p:sp>
        <p:nvSpPr>
          <p:cNvPr id="19" name="Freeform 18">
            <a:extLst>
              <a:ext uri="{FF2B5EF4-FFF2-40B4-BE49-F238E27FC236}">
                <a16:creationId xmlns:a16="http://schemas.microsoft.com/office/drawing/2014/main" id="{AAB3BC7E-B34F-EF47-B125-1574C5484E22}"/>
              </a:ext>
            </a:extLst>
          </p:cNvPr>
          <p:cNvSpPr/>
          <p:nvPr userDrawn="1"/>
        </p:nvSpPr>
        <p:spPr>
          <a:xfrm rot="16200000" flipV="1">
            <a:off x="9499941" y="355410"/>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21" name="Freeform 20">
            <a:extLst>
              <a:ext uri="{FF2B5EF4-FFF2-40B4-BE49-F238E27FC236}">
                <a16:creationId xmlns:a16="http://schemas.microsoft.com/office/drawing/2014/main" id="{7CBC82D0-4F72-C649-8B7F-D4B087957B6C}"/>
              </a:ext>
            </a:extLst>
          </p:cNvPr>
          <p:cNvSpPr/>
          <p:nvPr userDrawn="1"/>
        </p:nvSpPr>
        <p:spPr>
          <a:xfrm flipH="1">
            <a:off x="10866437" y="1879979"/>
            <a:ext cx="1325563" cy="1325563"/>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25" name="Freeform 24">
            <a:extLst>
              <a:ext uri="{FF2B5EF4-FFF2-40B4-BE49-F238E27FC236}">
                <a16:creationId xmlns:a16="http://schemas.microsoft.com/office/drawing/2014/main" id="{9383F23A-D872-2A4C-B386-A9D269BE694D}"/>
              </a:ext>
            </a:extLst>
          </p:cNvPr>
          <p:cNvSpPr/>
          <p:nvPr userDrawn="1"/>
        </p:nvSpPr>
        <p:spPr>
          <a:xfrm>
            <a:off x="11024507" y="-1664"/>
            <a:ext cx="1167495" cy="1881641"/>
          </a:xfrm>
          <a:custGeom>
            <a:avLst/>
            <a:gdLst>
              <a:gd name="connsiteX0" fmla="*/ 1167473 w 1167494"/>
              <a:gd name="connsiteY0" fmla="*/ 0 h 1881641"/>
              <a:gd name="connsiteX1" fmla="*/ 1167493 w 1167494"/>
              <a:gd name="connsiteY1" fmla="*/ 0 h 1881641"/>
              <a:gd name="connsiteX2" fmla="*/ 1167493 w 1167494"/>
              <a:gd name="connsiteY2" fmla="*/ 714148 h 1881641"/>
              <a:gd name="connsiteX3" fmla="*/ 1166666 w 1167494"/>
              <a:gd name="connsiteY3" fmla="*/ 730534 h 1881641"/>
              <a:gd name="connsiteX4" fmla="*/ 1167494 w 1167494"/>
              <a:gd name="connsiteY4" fmla="*/ 730534 h 1881641"/>
              <a:gd name="connsiteX5" fmla="*/ 1167494 w 1167494"/>
              <a:gd name="connsiteY5" fmla="*/ 1378059 h 1881641"/>
              <a:gd name="connsiteX6" fmla="*/ 1167493 w 1167494"/>
              <a:gd name="connsiteY6" fmla="*/ 1378059 h 1881641"/>
              <a:gd name="connsiteX7" fmla="*/ 1167493 w 1167494"/>
              <a:gd name="connsiteY7" fmla="*/ 1881641 h 1881641"/>
              <a:gd name="connsiteX8" fmla="*/ 0 w 1167494"/>
              <a:gd name="connsiteY8" fmla="*/ 1881641 h 1881641"/>
              <a:gd name="connsiteX9" fmla="*/ 0 w 1167494"/>
              <a:gd name="connsiteY9" fmla="*/ 1234116 h 1881641"/>
              <a:gd name="connsiteX10" fmla="*/ 0 w 1167494"/>
              <a:gd name="connsiteY10" fmla="*/ 1167492 h 1881641"/>
              <a:gd name="connsiteX11" fmla="*/ 1048124 w 1167494"/>
              <a:gd name="connsiteY11" fmla="*/ 6027 h 188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94" h="1881641">
                <a:moveTo>
                  <a:pt x="1167473" y="0"/>
                </a:moveTo>
                <a:lnTo>
                  <a:pt x="1167493" y="0"/>
                </a:lnTo>
                <a:lnTo>
                  <a:pt x="1167493" y="714148"/>
                </a:lnTo>
                <a:lnTo>
                  <a:pt x="1166666" y="730534"/>
                </a:lnTo>
                <a:lnTo>
                  <a:pt x="1167494" y="730534"/>
                </a:lnTo>
                <a:lnTo>
                  <a:pt x="1167494" y="1378059"/>
                </a:lnTo>
                <a:lnTo>
                  <a:pt x="1167493" y="1378059"/>
                </a:lnTo>
                <a:lnTo>
                  <a:pt x="1167493" y="1881641"/>
                </a:lnTo>
                <a:lnTo>
                  <a:pt x="0" y="1881641"/>
                </a:lnTo>
                <a:lnTo>
                  <a:pt x="0" y="1234116"/>
                </a:lnTo>
                <a:lnTo>
                  <a:pt x="0" y="1167492"/>
                </a:lnTo>
                <a:cubicBezTo>
                  <a:pt x="0" y="563002"/>
                  <a:pt x="459408" y="65814"/>
                  <a:pt x="1048124" y="6027"/>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26" name="Oval 25">
            <a:extLst>
              <a:ext uri="{FF2B5EF4-FFF2-40B4-BE49-F238E27FC236}">
                <a16:creationId xmlns:a16="http://schemas.microsoft.com/office/drawing/2014/main" id="{9221FFDB-AAE2-5943-97A1-82D66AE05DB4}"/>
              </a:ext>
            </a:extLst>
          </p:cNvPr>
          <p:cNvSpPr/>
          <p:nvPr userDrawn="1"/>
        </p:nvSpPr>
        <p:spPr>
          <a:xfrm>
            <a:off x="10334091" y="2737752"/>
            <a:ext cx="1380831" cy="138083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350"/>
          </a:p>
        </p:txBody>
      </p:sp>
      <p:sp>
        <p:nvSpPr>
          <p:cNvPr id="27" name="Freeform 26">
            <a:extLst>
              <a:ext uri="{FF2B5EF4-FFF2-40B4-BE49-F238E27FC236}">
                <a16:creationId xmlns:a16="http://schemas.microsoft.com/office/drawing/2014/main" id="{2E58EEF7-63CA-A845-BAC4-9D3BE05918B5}"/>
              </a:ext>
            </a:extLst>
          </p:cNvPr>
          <p:cNvSpPr/>
          <p:nvPr userDrawn="1"/>
        </p:nvSpPr>
        <p:spPr>
          <a:xfrm rot="16200000" flipH="1">
            <a:off x="10667433"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28" name="Freeform 27">
            <a:extLst>
              <a:ext uri="{FF2B5EF4-FFF2-40B4-BE49-F238E27FC236}">
                <a16:creationId xmlns:a16="http://schemas.microsoft.com/office/drawing/2014/main" id="{757A4624-D8ED-2E4B-AF8C-00DFA6A72D5F}"/>
              </a:ext>
            </a:extLst>
          </p:cNvPr>
          <p:cNvSpPr/>
          <p:nvPr userDrawn="1"/>
        </p:nvSpPr>
        <p:spPr>
          <a:xfrm flipV="1">
            <a:off x="9857013" y="3651507"/>
            <a:ext cx="1325563" cy="1325563"/>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29" name="Freeform 28">
            <a:extLst>
              <a:ext uri="{FF2B5EF4-FFF2-40B4-BE49-F238E27FC236}">
                <a16:creationId xmlns:a16="http://schemas.microsoft.com/office/drawing/2014/main" id="{DF312EF8-91BE-5946-BE31-8CFE107A2FEA}"/>
              </a:ext>
            </a:extLst>
          </p:cNvPr>
          <p:cNvSpPr/>
          <p:nvPr userDrawn="1"/>
        </p:nvSpPr>
        <p:spPr>
          <a:xfrm flipH="1" flipV="1">
            <a:off x="9857014" y="4976361"/>
            <a:ext cx="1167495" cy="1881641"/>
          </a:xfrm>
          <a:custGeom>
            <a:avLst/>
            <a:gdLst>
              <a:gd name="connsiteX0" fmla="*/ 1167473 w 1167494"/>
              <a:gd name="connsiteY0" fmla="*/ 0 h 1881641"/>
              <a:gd name="connsiteX1" fmla="*/ 1167493 w 1167494"/>
              <a:gd name="connsiteY1" fmla="*/ 0 h 1881641"/>
              <a:gd name="connsiteX2" fmla="*/ 1167493 w 1167494"/>
              <a:gd name="connsiteY2" fmla="*/ 714148 h 1881641"/>
              <a:gd name="connsiteX3" fmla="*/ 1166666 w 1167494"/>
              <a:gd name="connsiteY3" fmla="*/ 730534 h 1881641"/>
              <a:gd name="connsiteX4" fmla="*/ 1167494 w 1167494"/>
              <a:gd name="connsiteY4" fmla="*/ 730534 h 1881641"/>
              <a:gd name="connsiteX5" fmla="*/ 1167494 w 1167494"/>
              <a:gd name="connsiteY5" fmla="*/ 1378059 h 1881641"/>
              <a:gd name="connsiteX6" fmla="*/ 1167493 w 1167494"/>
              <a:gd name="connsiteY6" fmla="*/ 1378059 h 1881641"/>
              <a:gd name="connsiteX7" fmla="*/ 1167493 w 1167494"/>
              <a:gd name="connsiteY7" fmla="*/ 1881641 h 1881641"/>
              <a:gd name="connsiteX8" fmla="*/ 0 w 1167494"/>
              <a:gd name="connsiteY8" fmla="*/ 1881641 h 1881641"/>
              <a:gd name="connsiteX9" fmla="*/ 0 w 1167494"/>
              <a:gd name="connsiteY9" fmla="*/ 1234116 h 1881641"/>
              <a:gd name="connsiteX10" fmla="*/ 0 w 1167494"/>
              <a:gd name="connsiteY10" fmla="*/ 1167492 h 1881641"/>
              <a:gd name="connsiteX11" fmla="*/ 1048124 w 1167494"/>
              <a:gd name="connsiteY11" fmla="*/ 6027 h 188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94" h="1881641">
                <a:moveTo>
                  <a:pt x="1167473" y="0"/>
                </a:moveTo>
                <a:lnTo>
                  <a:pt x="1167493" y="0"/>
                </a:lnTo>
                <a:lnTo>
                  <a:pt x="1167493" y="714148"/>
                </a:lnTo>
                <a:lnTo>
                  <a:pt x="1166666" y="730534"/>
                </a:lnTo>
                <a:lnTo>
                  <a:pt x="1167494" y="730534"/>
                </a:lnTo>
                <a:lnTo>
                  <a:pt x="1167494" y="1378059"/>
                </a:lnTo>
                <a:lnTo>
                  <a:pt x="1167493" y="1378059"/>
                </a:lnTo>
                <a:lnTo>
                  <a:pt x="1167493" y="1881641"/>
                </a:lnTo>
                <a:lnTo>
                  <a:pt x="0" y="1881641"/>
                </a:lnTo>
                <a:lnTo>
                  <a:pt x="0" y="1234116"/>
                </a:lnTo>
                <a:lnTo>
                  <a:pt x="0" y="1167492"/>
                </a:lnTo>
                <a:cubicBezTo>
                  <a:pt x="0" y="563002"/>
                  <a:pt x="459408" y="65814"/>
                  <a:pt x="1048124" y="6027"/>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Tree>
    <p:extLst>
      <p:ext uri="{BB962C8B-B14F-4D97-AF65-F5344CB8AC3E}">
        <p14:creationId xmlns:p14="http://schemas.microsoft.com/office/powerpoint/2010/main" val="89259455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Break">
    <p:bg>
      <p:bgPr>
        <a:solidFill>
          <a:schemeClr val="tx1"/>
        </a:solidFill>
        <a:effectLst/>
      </p:bgPr>
    </p:bg>
    <p:spTree>
      <p:nvGrpSpPr>
        <p:cNvPr id="1" name=""/>
        <p:cNvGrpSpPr/>
        <p:nvPr/>
      </p:nvGrpSpPr>
      <p:grpSpPr>
        <a:xfrm>
          <a:off x="0" y="0"/>
          <a:ext cx="0" cy="0"/>
          <a:chOff x="0" y="0"/>
          <a:chExt cx="0" cy="0"/>
        </a:xfrm>
      </p:grpSpPr>
      <p:sp>
        <p:nvSpPr>
          <p:cNvPr id="21" name="Picture Placeholder 2">
            <a:extLst>
              <a:ext uri="{FF2B5EF4-FFF2-40B4-BE49-F238E27FC236}">
                <a16:creationId xmlns:a16="http://schemas.microsoft.com/office/drawing/2014/main" id="{50E2385F-F6FA-D345-AF77-A9EE8E49310D}"/>
              </a:ext>
            </a:extLst>
          </p:cNvPr>
          <p:cNvSpPr>
            <a:spLocks noGrp="1"/>
          </p:cNvSpPr>
          <p:nvPr>
            <p:ph type="pic" sz="quarter" idx="13"/>
          </p:nvPr>
        </p:nvSpPr>
        <p:spPr>
          <a:xfrm>
            <a:off x="0" y="0"/>
            <a:ext cx="12191998" cy="6858000"/>
          </a:xfrm>
          <a:solidFill>
            <a:schemeClr val="accent2"/>
          </a:solidFill>
        </p:spPr>
        <p:txBody>
          <a:bodyPr/>
          <a:lstStyle/>
          <a:p>
            <a:r>
              <a:rPr lang="en-US"/>
              <a:t>Click icon to add picture</a:t>
            </a:r>
            <a:endParaRPr lang="en-US" dirty="0"/>
          </a:p>
        </p:txBody>
      </p:sp>
      <p:sp>
        <p:nvSpPr>
          <p:cNvPr id="18" name="Title 1">
            <a:extLst>
              <a:ext uri="{FF2B5EF4-FFF2-40B4-BE49-F238E27FC236}">
                <a16:creationId xmlns:a16="http://schemas.microsoft.com/office/drawing/2014/main" id="{8D492973-78E3-D34E-835E-CF2D4517016D}"/>
              </a:ext>
            </a:extLst>
          </p:cNvPr>
          <p:cNvSpPr>
            <a:spLocks noGrp="1"/>
          </p:cNvSpPr>
          <p:nvPr>
            <p:ph type="title"/>
          </p:nvPr>
        </p:nvSpPr>
        <p:spPr>
          <a:xfrm>
            <a:off x="7193943" y="3045437"/>
            <a:ext cx="4941477" cy="610863"/>
          </a:xfrm>
          <a:prstGeom prst="rect">
            <a:avLst/>
          </a:prstGeom>
        </p:spPr>
        <p:txBody>
          <a:bodyPr lIns="0" tIns="0" rIns="0" bIns="0" anchor="b" anchorCtr="0">
            <a:normAutofit/>
          </a:bodyPr>
          <a:lstStyle>
            <a:lvl1pPr>
              <a:defRPr sz="4100" b="1" i="0" baseline="0">
                <a:solidFill>
                  <a:schemeClr val="tx1"/>
                </a:solidFill>
                <a:latin typeface="+mj-lt"/>
              </a:defRPr>
            </a:lvl1pPr>
          </a:lstStyle>
          <a:p>
            <a:r>
              <a:rPr lang="en-US"/>
              <a:t>Click to edit Master title style</a:t>
            </a:r>
            <a:endParaRPr lang="en-US" dirty="0"/>
          </a:p>
        </p:txBody>
      </p:sp>
      <p:cxnSp>
        <p:nvCxnSpPr>
          <p:cNvPr id="20" name="Straight Connector 19">
            <a:extLst>
              <a:ext uri="{FF2B5EF4-FFF2-40B4-BE49-F238E27FC236}">
                <a16:creationId xmlns:a16="http://schemas.microsoft.com/office/drawing/2014/main" id="{4BE3A3D6-A0AD-C84D-8B2A-743F5F95432E}"/>
              </a:ext>
            </a:extLst>
          </p:cNvPr>
          <p:cNvCxnSpPr>
            <a:cxnSpLocks/>
          </p:cNvCxnSpPr>
          <p:nvPr userDrawn="1"/>
        </p:nvCxnSpPr>
        <p:spPr>
          <a:xfrm>
            <a:off x="7154721" y="4003877"/>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grpSp>
        <p:nvGrpSpPr>
          <p:cNvPr id="22" name="Group 21">
            <a:extLst>
              <a:ext uri="{FF2B5EF4-FFF2-40B4-BE49-F238E27FC236}">
                <a16:creationId xmlns:a16="http://schemas.microsoft.com/office/drawing/2014/main" id="{F4CB38BE-0FF2-694C-AA3C-D73DBF7C332C}"/>
              </a:ext>
            </a:extLst>
          </p:cNvPr>
          <p:cNvGrpSpPr>
            <a:grpSpLocks/>
          </p:cNvGrpSpPr>
          <p:nvPr userDrawn="1"/>
        </p:nvGrpSpPr>
        <p:grpSpPr bwMode="auto">
          <a:xfrm rot="10800000">
            <a:off x="9509760" y="-3"/>
            <a:ext cx="2682238" cy="2682238"/>
            <a:chOff x="0" y="12289"/>
            <a:chExt cx="3550" cy="3551"/>
          </a:xfrm>
          <a:solidFill>
            <a:schemeClr val="tx1"/>
          </a:solidFill>
        </p:grpSpPr>
        <p:sp>
          <p:nvSpPr>
            <p:cNvPr id="23" name="Freeform 22">
              <a:extLst>
                <a:ext uri="{FF2B5EF4-FFF2-40B4-BE49-F238E27FC236}">
                  <a16:creationId xmlns:a16="http://schemas.microsoft.com/office/drawing/2014/main" id="{F0257420-2EA0-6348-8B9E-1414F5297265}"/>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4" name="Freeform 23">
              <a:extLst>
                <a:ext uri="{FF2B5EF4-FFF2-40B4-BE49-F238E27FC236}">
                  <a16:creationId xmlns:a16="http://schemas.microsoft.com/office/drawing/2014/main" id="{7FE65C23-C0EF-BB41-884A-01C2A7356159}"/>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5" name="Freeform 24">
              <a:extLst>
                <a:ext uri="{FF2B5EF4-FFF2-40B4-BE49-F238E27FC236}">
                  <a16:creationId xmlns:a16="http://schemas.microsoft.com/office/drawing/2014/main" id="{F73F5EB6-53C7-D44C-9003-FB5A81F9890D}"/>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Tree>
    <p:extLst>
      <p:ext uri="{BB962C8B-B14F-4D97-AF65-F5344CB8AC3E}">
        <p14:creationId xmlns:p14="http://schemas.microsoft.com/office/powerpoint/2010/main" val="1277410697"/>
      </p:ext>
    </p:extLst>
  </p:cSld>
  <p:clrMapOvr>
    <a:masterClrMapping/>
  </p:clrMapOvr>
  <p:extLst>
    <p:ext uri="{DCECCB84-F9BA-43D5-87BE-67443E8EF086}">
      <p15:sldGuideLst xmlns:p15="http://schemas.microsoft.com/office/powerpoint/2012/main">
        <p15:guide id="2" pos="7104">
          <p15:clr>
            <a:srgbClr val="FBAE40"/>
          </p15:clr>
        </p15:guide>
        <p15:guide id="3" pos="4344">
          <p15:clr>
            <a:srgbClr val="FBAE40"/>
          </p15:clr>
        </p15:guide>
        <p15:guide id="4" pos="4560">
          <p15:clr>
            <a:srgbClr val="FBAE40"/>
          </p15:clr>
        </p15:guide>
        <p15:guide id="8" orient="horz" pos="1848">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6987D-0137-DE42-B76B-FF621E808D90}"/>
              </a:ext>
            </a:extLst>
          </p:cNvPr>
          <p:cNvSpPr>
            <a:spLocks noGrp="1"/>
          </p:cNvSpPr>
          <p:nvPr>
            <p:ph type="ctrTitle"/>
          </p:nvPr>
        </p:nvSpPr>
        <p:spPr>
          <a:xfrm>
            <a:off x="6367054" y="2116182"/>
            <a:ext cx="5491571" cy="1514019"/>
          </a:xfrm>
          <a:prstGeom prst="rect">
            <a:avLst/>
          </a:prstGeom>
        </p:spPr>
        <p:txBody>
          <a:bodyPr lIns="0" tIns="0" rIns="0" bIns="0" anchor="b">
            <a:noAutofit/>
          </a:bodyPr>
          <a:lstStyle>
            <a:lvl1pPr algn="l">
              <a:defRPr sz="6000" b="1" i="0" spc="100" baseline="0">
                <a:solidFill>
                  <a:schemeClr val="bg1"/>
                </a:solidFill>
                <a:latin typeface="+mj-lt"/>
              </a:defRPr>
            </a:lvl1pPr>
          </a:lstStyle>
          <a:p>
            <a:r>
              <a:rPr lang="en-US"/>
              <a:t>Click to edit Master title style</a:t>
            </a:r>
            <a:endParaRPr lang="en-US" dirty="0"/>
          </a:p>
        </p:txBody>
      </p:sp>
      <p:grpSp>
        <p:nvGrpSpPr>
          <p:cNvPr id="9" name="Group 8">
            <a:extLst>
              <a:ext uri="{FF2B5EF4-FFF2-40B4-BE49-F238E27FC236}">
                <a16:creationId xmlns:a16="http://schemas.microsoft.com/office/drawing/2014/main" id="{C26C18C3-ED25-DD4B-BA72-24932D54DE37}"/>
              </a:ext>
            </a:extLst>
          </p:cNvPr>
          <p:cNvGrpSpPr>
            <a:grpSpLocks/>
          </p:cNvGrpSpPr>
          <p:nvPr userDrawn="1"/>
        </p:nvGrpSpPr>
        <p:grpSpPr bwMode="auto">
          <a:xfrm>
            <a:off x="1" y="758752"/>
            <a:ext cx="6099248" cy="6099248"/>
            <a:chOff x="0" y="12289"/>
            <a:chExt cx="3550" cy="3551"/>
          </a:xfrm>
        </p:grpSpPr>
        <p:sp>
          <p:nvSpPr>
            <p:cNvPr id="10" name="Freeform 9">
              <a:extLst>
                <a:ext uri="{FF2B5EF4-FFF2-40B4-BE49-F238E27FC236}">
                  <a16:creationId xmlns:a16="http://schemas.microsoft.com/office/drawing/2014/main" id="{C07CC263-2515-F147-8CC5-F8E9FF9FA8E4}"/>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1" name="Freeform 10">
              <a:extLst>
                <a:ext uri="{FF2B5EF4-FFF2-40B4-BE49-F238E27FC236}">
                  <a16:creationId xmlns:a16="http://schemas.microsoft.com/office/drawing/2014/main" id="{43B40037-7481-524B-8685-404D965690F2}"/>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2" name="Freeform 11">
              <a:extLst>
                <a:ext uri="{FF2B5EF4-FFF2-40B4-BE49-F238E27FC236}">
                  <a16:creationId xmlns:a16="http://schemas.microsoft.com/office/drawing/2014/main" id="{7B759713-8408-EE47-9394-3DA6F5E4B624}"/>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18" name="Text Placeholder 29">
            <a:extLst>
              <a:ext uri="{FF2B5EF4-FFF2-40B4-BE49-F238E27FC236}">
                <a16:creationId xmlns:a16="http://schemas.microsoft.com/office/drawing/2014/main" id="{276A9CD7-E675-3048-86D3-3546A2F6B456}"/>
              </a:ext>
            </a:extLst>
          </p:cNvPr>
          <p:cNvSpPr>
            <a:spLocks noGrp="1"/>
          </p:cNvSpPr>
          <p:nvPr>
            <p:ph type="body" sz="quarter" idx="11"/>
          </p:nvPr>
        </p:nvSpPr>
        <p:spPr>
          <a:xfrm>
            <a:off x="6367055" y="4549553"/>
            <a:ext cx="5491570" cy="953337"/>
          </a:xfrm>
        </p:spPr>
        <p:txBody>
          <a:bodyPr lIns="0" tIns="0" rIns="0" bIns="0">
            <a:noAutofit/>
          </a:bodyPr>
          <a:lstStyle>
            <a:lvl1pPr marL="0" indent="0">
              <a:buNone/>
              <a:defRPr sz="1800" b="0" i="0">
                <a:solidFill>
                  <a:schemeClr val="tx2"/>
                </a:solidFill>
                <a:latin typeface="+mn-lt"/>
              </a:defRPr>
            </a:lvl1pPr>
            <a:lvl2pPr>
              <a:defRPr sz="4000"/>
            </a:lvl2pPr>
            <a:lvl3pPr>
              <a:defRPr sz="4000"/>
            </a:lvl3pPr>
            <a:lvl4pPr>
              <a:defRPr sz="4000"/>
            </a:lvl4pPr>
            <a:lvl5pPr>
              <a:defRPr sz="4000"/>
            </a:lvl5pPr>
          </a:lstStyle>
          <a:p>
            <a:pPr lvl="0"/>
            <a:r>
              <a:rPr lang="en-US"/>
              <a:t>Click to edit Master text styles</a:t>
            </a:r>
          </a:p>
        </p:txBody>
      </p:sp>
      <p:cxnSp>
        <p:nvCxnSpPr>
          <p:cNvPr id="13" name="Straight Connector 12">
            <a:extLst>
              <a:ext uri="{FF2B5EF4-FFF2-40B4-BE49-F238E27FC236}">
                <a16:creationId xmlns:a16="http://schemas.microsoft.com/office/drawing/2014/main" id="{A69706A2-3726-FE4E-B923-E75D48597816}"/>
              </a:ext>
            </a:extLst>
          </p:cNvPr>
          <p:cNvCxnSpPr>
            <a:cxnSpLocks/>
          </p:cNvCxnSpPr>
          <p:nvPr userDrawn="1"/>
        </p:nvCxnSpPr>
        <p:spPr>
          <a:xfrm>
            <a:off x="6367055" y="4252111"/>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02710853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Agenda">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806C6F65-35CD-D64B-992A-0C1C1E00384D}"/>
              </a:ext>
            </a:extLst>
          </p:cNvPr>
          <p:cNvGrpSpPr/>
          <p:nvPr userDrawn="1"/>
        </p:nvGrpSpPr>
        <p:grpSpPr>
          <a:xfrm>
            <a:off x="6362700" y="0"/>
            <a:ext cx="5829298" cy="3235602"/>
            <a:chOff x="5612972" y="1"/>
            <a:chExt cx="6615961" cy="3672246"/>
          </a:xfrm>
        </p:grpSpPr>
        <p:sp>
          <p:nvSpPr>
            <p:cNvPr id="7" name="AutoShape 24">
              <a:extLst>
                <a:ext uri="{FF2B5EF4-FFF2-40B4-BE49-F238E27FC236}">
                  <a16:creationId xmlns:a16="http://schemas.microsoft.com/office/drawing/2014/main" id="{CFD467E2-FF13-7E4F-BEF9-EA1A17665B2D}"/>
                </a:ext>
              </a:extLst>
            </p:cNvPr>
            <p:cNvSpPr>
              <a:spLocks/>
            </p:cNvSpPr>
            <p:nvPr/>
          </p:nvSpPr>
          <p:spPr bwMode="auto">
            <a:xfrm>
              <a:off x="5612972" y="1"/>
              <a:ext cx="4408998" cy="3672246"/>
            </a:xfrm>
            <a:custGeom>
              <a:avLst/>
              <a:gdLst>
                <a:gd name="T0" fmla="+- 0 8372 6586"/>
                <a:gd name="T1" fmla="*/ T0 w 3578"/>
                <a:gd name="T2" fmla="*/ 591 h 2980"/>
                <a:gd name="T3" fmla="+- 0 7780 6586"/>
                <a:gd name="T4" fmla="*/ T3 w 3578"/>
                <a:gd name="T5" fmla="*/ 0 h 2980"/>
                <a:gd name="T6" fmla="+- 0 6586 6586"/>
                <a:gd name="T7" fmla="*/ T6 w 3578"/>
                <a:gd name="T8" fmla="*/ 0 h 2980"/>
                <a:gd name="T9" fmla="+- 0 7774 6586"/>
                <a:gd name="T10" fmla="*/ T9 w 3578"/>
                <a:gd name="T11" fmla="*/ 1188 h 2980"/>
                <a:gd name="T12" fmla="+- 0 8372 6586"/>
                <a:gd name="T13" fmla="*/ T12 w 3578"/>
                <a:gd name="T14" fmla="*/ 591 h 2980"/>
                <a:gd name="T15" fmla="+- 0 10163 6586"/>
                <a:gd name="T16" fmla="*/ T15 w 3578"/>
                <a:gd name="T17" fmla="*/ 2383 h 2980"/>
                <a:gd name="T18" fmla="+- 0 9566 6586"/>
                <a:gd name="T19" fmla="*/ T18 w 3578"/>
                <a:gd name="T20" fmla="*/ 1786 h 2980"/>
                <a:gd name="T21" fmla="+- 0 8969 6586"/>
                <a:gd name="T22" fmla="*/ T21 w 3578"/>
                <a:gd name="T23" fmla="*/ 2383 h 2980"/>
                <a:gd name="T24" fmla="+- 0 9566 6586"/>
                <a:gd name="T25" fmla="*/ T24 w 3578"/>
                <a:gd name="T26" fmla="*/ 2980 h 2980"/>
                <a:gd name="T27" fmla="+- 0 10163 6586"/>
                <a:gd name="T28" fmla="*/ T27 w 3578"/>
                <a:gd name="T29" fmla="*/ 2383 h 2980"/>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Lst>
              <a:rect l="0" t="0" r="r" b="b"/>
              <a:pathLst>
                <a:path w="3578" h="2980">
                  <a:moveTo>
                    <a:pt x="1786" y="591"/>
                  </a:moveTo>
                  <a:lnTo>
                    <a:pt x="1194" y="0"/>
                  </a:lnTo>
                  <a:lnTo>
                    <a:pt x="0" y="0"/>
                  </a:lnTo>
                  <a:lnTo>
                    <a:pt x="1188" y="1188"/>
                  </a:lnTo>
                  <a:lnTo>
                    <a:pt x="1786" y="591"/>
                  </a:lnTo>
                  <a:moveTo>
                    <a:pt x="3577" y="2383"/>
                  </a:moveTo>
                  <a:lnTo>
                    <a:pt x="2980" y="1786"/>
                  </a:lnTo>
                  <a:lnTo>
                    <a:pt x="2383" y="2383"/>
                  </a:lnTo>
                  <a:lnTo>
                    <a:pt x="2980" y="2980"/>
                  </a:lnTo>
                  <a:lnTo>
                    <a:pt x="3577" y="2383"/>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anklin Gothic Book"/>
                <a:ea typeface="+mn-ea"/>
                <a:cs typeface="+mn-cs"/>
              </a:endParaRPr>
            </a:p>
          </p:txBody>
        </p:sp>
        <p:sp>
          <p:nvSpPr>
            <p:cNvPr id="8" name="Freeform 7">
              <a:extLst>
                <a:ext uri="{FF2B5EF4-FFF2-40B4-BE49-F238E27FC236}">
                  <a16:creationId xmlns:a16="http://schemas.microsoft.com/office/drawing/2014/main" id="{CA85A327-3157-B442-993A-6900F71249AC}"/>
                </a:ext>
              </a:extLst>
            </p:cNvPr>
            <p:cNvSpPr>
              <a:spLocks/>
            </p:cNvSpPr>
            <p:nvPr/>
          </p:nvSpPr>
          <p:spPr bwMode="auto">
            <a:xfrm>
              <a:off x="6341233" y="1463970"/>
              <a:ext cx="2208196" cy="2208277"/>
            </a:xfrm>
            <a:custGeom>
              <a:avLst/>
              <a:gdLst>
                <a:gd name="T0" fmla="+- 0 7774 7177"/>
                <a:gd name="T1" fmla="*/ T0 w 1792"/>
                <a:gd name="T2" fmla="+- 0 1188 1188"/>
                <a:gd name="T3" fmla="*/ 1188 h 1792"/>
                <a:gd name="T4" fmla="+- 0 7177 7177"/>
                <a:gd name="T5" fmla="*/ T4 w 1792"/>
                <a:gd name="T6" fmla="+- 0 1786 1188"/>
                <a:gd name="T7" fmla="*/ 1786 h 1792"/>
                <a:gd name="T8" fmla="+- 0 8372 7177"/>
                <a:gd name="T9" fmla="*/ T8 w 1792"/>
                <a:gd name="T10" fmla="+- 0 2980 1188"/>
                <a:gd name="T11" fmla="*/ 2980 h 1792"/>
                <a:gd name="T12" fmla="+- 0 8969 7177"/>
                <a:gd name="T13" fmla="*/ T12 w 1792"/>
                <a:gd name="T14" fmla="+- 0 2383 1188"/>
                <a:gd name="T15" fmla="*/ 2383 h 1792"/>
                <a:gd name="T16" fmla="+- 0 7774 7177"/>
                <a:gd name="T17" fmla="*/ T16 w 1792"/>
                <a:gd name="T18" fmla="+- 0 1188 1188"/>
                <a:gd name="T19" fmla="*/ 1188 h 1792"/>
              </a:gdLst>
              <a:ahLst/>
              <a:cxnLst>
                <a:cxn ang="0">
                  <a:pos x="T1" y="T3"/>
                </a:cxn>
                <a:cxn ang="0">
                  <a:pos x="T5" y="T7"/>
                </a:cxn>
                <a:cxn ang="0">
                  <a:pos x="T9" y="T11"/>
                </a:cxn>
                <a:cxn ang="0">
                  <a:pos x="T13" y="T15"/>
                </a:cxn>
                <a:cxn ang="0">
                  <a:pos x="T17" y="T19"/>
                </a:cxn>
              </a:cxnLst>
              <a:rect l="0" t="0" r="r" b="b"/>
              <a:pathLst>
                <a:path w="1792" h="1792">
                  <a:moveTo>
                    <a:pt x="597" y="0"/>
                  </a:moveTo>
                  <a:lnTo>
                    <a:pt x="0" y="598"/>
                  </a:lnTo>
                  <a:lnTo>
                    <a:pt x="1195" y="1792"/>
                  </a:lnTo>
                  <a:lnTo>
                    <a:pt x="1792" y="1195"/>
                  </a:lnTo>
                  <a:lnTo>
                    <a:pt x="597"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anklin Gothic Book"/>
                <a:ea typeface="+mn-ea"/>
                <a:cs typeface="+mn-cs"/>
              </a:endParaRPr>
            </a:p>
          </p:txBody>
        </p:sp>
        <p:sp>
          <p:nvSpPr>
            <p:cNvPr id="9" name="Freeform 8">
              <a:extLst>
                <a:ext uri="{FF2B5EF4-FFF2-40B4-BE49-F238E27FC236}">
                  <a16:creationId xmlns:a16="http://schemas.microsoft.com/office/drawing/2014/main" id="{9A459CB4-74AF-0544-AB1E-7CC6D10F84EB}"/>
                </a:ext>
              </a:extLst>
            </p:cNvPr>
            <p:cNvSpPr>
              <a:spLocks/>
            </p:cNvSpPr>
            <p:nvPr/>
          </p:nvSpPr>
          <p:spPr bwMode="auto">
            <a:xfrm>
              <a:off x="8555590" y="1"/>
              <a:ext cx="1457754" cy="729520"/>
            </a:xfrm>
            <a:custGeom>
              <a:avLst/>
              <a:gdLst>
                <a:gd name="T0" fmla="+- 0 10158 8975"/>
                <a:gd name="T1" fmla="*/ T0 w 1183"/>
                <a:gd name="T2" fmla="*/ 0 h 592"/>
                <a:gd name="T3" fmla="+- 0 8975 8975"/>
                <a:gd name="T4" fmla="*/ T3 w 1183"/>
                <a:gd name="T5" fmla="*/ 0 h 592"/>
                <a:gd name="T6" fmla="+- 0 9566 8975"/>
                <a:gd name="T7" fmla="*/ T6 w 1183"/>
                <a:gd name="T8" fmla="*/ 591 h 592"/>
                <a:gd name="T9" fmla="+- 0 10158 8975"/>
                <a:gd name="T10" fmla="*/ T9 w 1183"/>
                <a:gd name="T11" fmla="*/ 0 h 592"/>
              </a:gdLst>
              <a:ahLst/>
              <a:cxnLst>
                <a:cxn ang="0">
                  <a:pos x="T1" y="T2"/>
                </a:cxn>
                <a:cxn ang="0">
                  <a:pos x="T4" y="T5"/>
                </a:cxn>
                <a:cxn ang="0">
                  <a:pos x="T7" y="T8"/>
                </a:cxn>
                <a:cxn ang="0">
                  <a:pos x="T10" y="T11"/>
                </a:cxn>
              </a:cxnLst>
              <a:rect l="0" t="0" r="r" b="b"/>
              <a:pathLst>
                <a:path w="1183" h="592">
                  <a:moveTo>
                    <a:pt x="1183" y="0"/>
                  </a:moveTo>
                  <a:lnTo>
                    <a:pt x="0" y="0"/>
                  </a:lnTo>
                  <a:lnTo>
                    <a:pt x="591" y="591"/>
                  </a:lnTo>
                  <a:lnTo>
                    <a:pt x="1183"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anklin Gothic Book"/>
                <a:ea typeface="+mn-ea"/>
                <a:cs typeface="+mn-cs"/>
              </a:endParaRPr>
            </a:p>
          </p:txBody>
        </p:sp>
        <p:sp>
          <p:nvSpPr>
            <p:cNvPr id="10" name="Freeform 9">
              <a:extLst>
                <a:ext uri="{FF2B5EF4-FFF2-40B4-BE49-F238E27FC236}">
                  <a16:creationId xmlns:a16="http://schemas.microsoft.com/office/drawing/2014/main" id="{95A20BFD-9142-D64A-A78A-61B75FCA0D76}"/>
                </a:ext>
              </a:extLst>
            </p:cNvPr>
            <p:cNvSpPr>
              <a:spLocks/>
            </p:cNvSpPr>
            <p:nvPr/>
          </p:nvSpPr>
          <p:spPr bwMode="auto">
            <a:xfrm>
              <a:off x="7076887" y="728289"/>
              <a:ext cx="2208196" cy="2208277"/>
            </a:xfrm>
            <a:custGeom>
              <a:avLst/>
              <a:gdLst>
                <a:gd name="T0" fmla="+- 0 8372 7774"/>
                <a:gd name="T1" fmla="*/ T0 w 1792"/>
                <a:gd name="T2" fmla="+- 0 591 591"/>
                <a:gd name="T3" fmla="*/ 591 h 1792"/>
                <a:gd name="T4" fmla="+- 0 7774 7774"/>
                <a:gd name="T5" fmla="*/ T4 w 1792"/>
                <a:gd name="T6" fmla="+- 0 1188 591"/>
                <a:gd name="T7" fmla="*/ 1188 h 1792"/>
                <a:gd name="T8" fmla="+- 0 8969 7774"/>
                <a:gd name="T9" fmla="*/ T8 w 1792"/>
                <a:gd name="T10" fmla="+- 0 2383 591"/>
                <a:gd name="T11" fmla="*/ 2383 h 1792"/>
                <a:gd name="T12" fmla="+- 0 9566 7774"/>
                <a:gd name="T13" fmla="*/ T12 w 1792"/>
                <a:gd name="T14" fmla="+- 0 1786 591"/>
                <a:gd name="T15" fmla="*/ 1786 h 1792"/>
                <a:gd name="T16" fmla="+- 0 8372 7774"/>
                <a:gd name="T17" fmla="*/ T16 w 1792"/>
                <a:gd name="T18" fmla="+- 0 591 591"/>
                <a:gd name="T19" fmla="*/ 591 h 1792"/>
              </a:gdLst>
              <a:ahLst/>
              <a:cxnLst>
                <a:cxn ang="0">
                  <a:pos x="T1" y="T3"/>
                </a:cxn>
                <a:cxn ang="0">
                  <a:pos x="T5" y="T7"/>
                </a:cxn>
                <a:cxn ang="0">
                  <a:pos x="T9" y="T11"/>
                </a:cxn>
                <a:cxn ang="0">
                  <a:pos x="T13" y="T15"/>
                </a:cxn>
                <a:cxn ang="0">
                  <a:pos x="T17" y="T19"/>
                </a:cxn>
              </a:cxnLst>
              <a:rect l="0" t="0" r="r" b="b"/>
              <a:pathLst>
                <a:path w="1792" h="1792">
                  <a:moveTo>
                    <a:pt x="598" y="0"/>
                  </a:moveTo>
                  <a:lnTo>
                    <a:pt x="0" y="597"/>
                  </a:lnTo>
                  <a:lnTo>
                    <a:pt x="1195" y="1792"/>
                  </a:lnTo>
                  <a:lnTo>
                    <a:pt x="1792" y="1195"/>
                  </a:lnTo>
                  <a:lnTo>
                    <a:pt x="598" y="0"/>
                  </a:lnTo>
                  <a:close/>
                </a:path>
              </a:pathLst>
            </a:custGeom>
            <a:solidFill>
              <a:schemeClr val="tx2"/>
            </a:solidFill>
            <a:ln>
              <a:noFill/>
            </a:ln>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anklin Gothic Book"/>
                <a:ea typeface="+mn-ea"/>
                <a:cs typeface="+mn-cs"/>
              </a:endParaRPr>
            </a:p>
          </p:txBody>
        </p:sp>
        <p:sp>
          <p:nvSpPr>
            <p:cNvPr id="11" name="Freeform 10">
              <a:extLst>
                <a:ext uri="{FF2B5EF4-FFF2-40B4-BE49-F238E27FC236}">
                  <a16:creationId xmlns:a16="http://schemas.microsoft.com/office/drawing/2014/main" id="{B80736DF-C890-DB47-AEAA-D3D92505E632}"/>
                </a:ext>
              </a:extLst>
            </p:cNvPr>
            <p:cNvSpPr>
              <a:spLocks/>
            </p:cNvSpPr>
            <p:nvPr/>
          </p:nvSpPr>
          <p:spPr bwMode="auto">
            <a:xfrm>
              <a:off x="9285083" y="728289"/>
              <a:ext cx="2943850" cy="2943958"/>
            </a:xfrm>
            <a:custGeom>
              <a:avLst/>
              <a:gdLst>
                <a:gd name="T0" fmla="+- 0 11955 9566"/>
                <a:gd name="T1" fmla="*/ T0 w 2389"/>
                <a:gd name="T2" fmla="+- 0 1786 591"/>
                <a:gd name="T3" fmla="*/ 1786 h 2389"/>
                <a:gd name="T4" fmla="+- 0 10760 9566"/>
                <a:gd name="T5" fmla="*/ T4 w 2389"/>
                <a:gd name="T6" fmla="+- 0 591 591"/>
                <a:gd name="T7" fmla="*/ 591 h 2389"/>
                <a:gd name="T8" fmla="+- 0 9566 9566"/>
                <a:gd name="T9" fmla="*/ T8 w 2389"/>
                <a:gd name="T10" fmla="+- 0 1786 591"/>
                <a:gd name="T11" fmla="*/ 1786 h 2389"/>
                <a:gd name="T12" fmla="+- 0 10760 9566"/>
                <a:gd name="T13" fmla="*/ T12 w 2389"/>
                <a:gd name="T14" fmla="+- 0 2980 591"/>
                <a:gd name="T15" fmla="*/ 2980 h 2389"/>
                <a:gd name="T16" fmla="+- 0 11955 9566"/>
                <a:gd name="T17" fmla="*/ T16 w 2389"/>
                <a:gd name="T18" fmla="+- 0 1786 591"/>
                <a:gd name="T19" fmla="*/ 1786 h 2389"/>
              </a:gdLst>
              <a:ahLst/>
              <a:cxnLst>
                <a:cxn ang="0">
                  <a:pos x="T1" y="T3"/>
                </a:cxn>
                <a:cxn ang="0">
                  <a:pos x="T5" y="T7"/>
                </a:cxn>
                <a:cxn ang="0">
                  <a:pos x="T9" y="T11"/>
                </a:cxn>
                <a:cxn ang="0">
                  <a:pos x="T13" y="T15"/>
                </a:cxn>
                <a:cxn ang="0">
                  <a:pos x="T17" y="T19"/>
                </a:cxn>
              </a:cxnLst>
              <a:rect l="0" t="0" r="r" b="b"/>
              <a:pathLst>
                <a:path w="2389" h="2389">
                  <a:moveTo>
                    <a:pt x="2389" y="1195"/>
                  </a:moveTo>
                  <a:lnTo>
                    <a:pt x="1194" y="0"/>
                  </a:lnTo>
                  <a:lnTo>
                    <a:pt x="0" y="1195"/>
                  </a:lnTo>
                  <a:lnTo>
                    <a:pt x="1194" y="2389"/>
                  </a:lnTo>
                  <a:lnTo>
                    <a:pt x="2389" y="1195"/>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anklin Gothic Book"/>
                <a:ea typeface="+mn-ea"/>
                <a:cs typeface="+mn-cs"/>
              </a:endParaRPr>
            </a:p>
          </p:txBody>
        </p:sp>
      </p:grpSp>
      <p:sp>
        <p:nvSpPr>
          <p:cNvPr id="12" name="Title 1">
            <a:extLst>
              <a:ext uri="{FF2B5EF4-FFF2-40B4-BE49-F238E27FC236}">
                <a16:creationId xmlns:a16="http://schemas.microsoft.com/office/drawing/2014/main" id="{39F93F26-ED5C-E74E-BFBD-E3054DC1B9C1}"/>
              </a:ext>
            </a:extLst>
          </p:cNvPr>
          <p:cNvSpPr>
            <a:spLocks noGrp="1"/>
          </p:cNvSpPr>
          <p:nvPr>
            <p:ph type="title"/>
          </p:nvPr>
        </p:nvSpPr>
        <p:spPr>
          <a:xfrm>
            <a:off x="964023" y="879063"/>
            <a:ext cx="4941477" cy="610863"/>
          </a:xfrm>
          <a:prstGeom prst="rect">
            <a:avLst/>
          </a:prstGeom>
        </p:spPr>
        <p:txBody>
          <a:bodyPr lIns="0" tIns="0" rIns="0" bIns="0" anchor="b" anchorCtr="0">
            <a:normAutofit/>
          </a:bodyPr>
          <a:lstStyle>
            <a:lvl1pPr>
              <a:defRPr sz="4400" b="1" i="0" spc="50" baseline="0">
                <a:latin typeface="+mj-lt"/>
              </a:defRPr>
            </a:lvl1pPr>
          </a:lstStyle>
          <a:p>
            <a:r>
              <a:rPr lang="en-US"/>
              <a:t>Click to edit Master title style</a:t>
            </a:r>
            <a:endParaRPr lang="en-US" dirty="0"/>
          </a:p>
        </p:txBody>
      </p:sp>
      <p:sp>
        <p:nvSpPr>
          <p:cNvPr id="4" name="Slide Number Placeholder 3">
            <a:extLst>
              <a:ext uri="{FF2B5EF4-FFF2-40B4-BE49-F238E27FC236}">
                <a16:creationId xmlns:a16="http://schemas.microsoft.com/office/drawing/2014/main" id="{30A6A117-A0E8-43E1-9120-CE3B8B97667F}"/>
              </a:ext>
            </a:extLst>
          </p:cNvPr>
          <p:cNvSpPr>
            <a:spLocks noGrp="1"/>
          </p:cNvSpPr>
          <p:nvPr>
            <p:ph type="sldNum" sz="quarter" idx="27"/>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94A09A9-5501-47C1-A89A-A340965A2BE2}" type="slidenum">
              <a:rPr kumimoji="0" lang="en-US" sz="1100" b="0" i="0" u="none" strike="noStrike" kern="1200" cap="none" spc="0" normalizeH="0" baseline="0" noProof="0" smtClean="0">
                <a:ln>
                  <a:noFill/>
                </a:ln>
                <a:solidFill>
                  <a:prstClr val="black"/>
                </a:solidFill>
                <a:effectLst/>
                <a:uLnTx/>
                <a:uFillTx/>
                <a:latin typeface="Franklin Gothic Boo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100" b="0" i="0" u="none" strike="noStrike" kern="1200" cap="none" spc="0" normalizeH="0" baseline="0" noProof="0" dirty="0">
              <a:ln>
                <a:noFill/>
              </a:ln>
              <a:solidFill>
                <a:prstClr val="black"/>
              </a:solidFill>
              <a:effectLst/>
              <a:uLnTx/>
              <a:uFillTx/>
              <a:latin typeface="Franklin Gothic Book"/>
              <a:ea typeface="+mn-ea"/>
              <a:cs typeface="+mn-cs"/>
            </a:endParaRPr>
          </a:p>
        </p:txBody>
      </p:sp>
    </p:spTree>
    <p:extLst>
      <p:ext uri="{BB962C8B-B14F-4D97-AF65-F5344CB8AC3E}">
        <p14:creationId xmlns:p14="http://schemas.microsoft.com/office/powerpoint/2010/main" val="103258692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806C6F65-35CD-D64B-992A-0C1C1E00384D}"/>
              </a:ext>
            </a:extLst>
          </p:cNvPr>
          <p:cNvGrpSpPr/>
          <p:nvPr userDrawn="1"/>
        </p:nvGrpSpPr>
        <p:grpSpPr>
          <a:xfrm>
            <a:off x="6362700" y="0"/>
            <a:ext cx="5829298" cy="3235602"/>
            <a:chOff x="5612972" y="1"/>
            <a:chExt cx="6615961" cy="3672246"/>
          </a:xfrm>
        </p:grpSpPr>
        <p:sp>
          <p:nvSpPr>
            <p:cNvPr id="7" name="AutoShape 24">
              <a:extLst>
                <a:ext uri="{FF2B5EF4-FFF2-40B4-BE49-F238E27FC236}">
                  <a16:creationId xmlns:a16="http://schemas.microsoft.com/office/drawing/2014/main" id="{CFD467E2-FF13-7E4F-BEF9-EA1A17665B2D}"/>
                </a:ext>
              </a:extLst>
            </p:cNvPr>
            <p:cNvSpPr>
              <a:spLocks/>
            </p:cNvSpPr>
            <p:nvPr/>
          </p:nvSpPr>
          <p:spPr bwMode="auto">
            <a:xfrm>
              <a:off x="5612972" y="1"/>
              <a:ext cx="4408998" cy="3672246"/>
            </a:xfrm>
            <a:custGeom>
              <a:avLst/>
              <a:gdLst>
                <a:gd name="T0" fmla="+- 0 8372 6586"/>
                <a:gd name="T1" fmla="*/ T0 w 3578"/>
                <a:gd name="T2" fmla="*/ 591 h 2980"/>
                <a:gd name="T3" fmla="+- 0 7780 6586"/>
                <a:gd name="T4" fmla="*/ T3 w 3578"/>
                <a:gd name="T5" fmla="*/ 0 h 2980"/>
                <a:gd name="T6" fmla="+- 0 6586 6586"/>
                <a:gd name="T7" fmla="*/ T6 w 3578"/>
                <a:gd name="T8" fmla="*/ 0 h 2980"/>
                <a:gd name="T9" fmla="+- 0 7774 6586"/>
                <a:gd name="T10" fmla="*/ T9 w 3578"/>
                <a:gd name="T11" fmla="*/ 1188 h 2980"/>
                <a:gd name="T12" fmla="+- 0 8372 6586"/>
                <a:gd name="T13" fmla="*/ T12 w 3578"/>
                <a:gd name="T14" fmla="*/ 591 h 2980"/>
                <a:gd name="T15" fmla="+- 0 10163 6586"/>
                <a:gd name="T16" fmla="*/ T15 w 3578"/>
                <a:gd name="T17" fmla="*/ 2383 h 2980"/>
                <a:gd name="T18" fmla="+- 0 9566 6586"/>
                <a:gd name="T19" fmla="*/ T18 w 3578"/>
                <a:gd name="T20" fmla="*/ 1786 h 2980"/>
                <a:gd name="T21" fmla="+- 0 8969 6586"/>
                <a:gd name="T22" fmla="*/ T21 w 3578"/>
                <a:gd name="T23" fmla="*/ 2383 h 2980"/>
                <a:gd name="T24" fmla="+- 0 9566 6586"/>
                <a:gd name="T25" fmla="*/ T24 w 3578"/>
                <a:gd name="T26" fmla="*/ 2980 h 2980"/>
                <a:gd name="T27" fmla="+- 0 10163 6586"/>
                <a:gd name="T28" fmla="*/ T27 w 3578"/>
                <a:gd name="T29" fmla="*/ 2383 h 2980"/>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Lst>
              <a:rect l="0" t="0" r="r" b="b"/>
              <a:pathLst>
                <a:path w="3578" h="2980">
                  <a:moveTo>
                    <a:pt x="1786" y="591"/>
                  </a:moveTo>
                  <a:lnTo>
                    <a:pt x="1194" y="0"/>
                  </a:lnTo>
                  <a:lnTo>
                    <a:pt x="0" y="0"/>
                  </a:lnTo>
                  <a:lnTo>
                    <a:pt x="1188" y="1188"/>
                  </a:lnTo>
                  <a:lnTo>
                    <a:pt x="1786" y="591"/>
                  </a:lnTo>
                  <a:moveTo>
                    <a:pt x="3577" y="2383"/>
                  </a:moveTo>
                  <a:lnTo>
                    <a:pt x="2980" y="1786"/>
                  </a:lnTo>
                  <a:lnTo>
                    <a:pt x="2383" y="2383"/>
                  </a:lnTo>
                  <a:lnTo>
                    <a:pt x="2980" y="2980"/>
                  </a:lnTo>
                  <a:lnTo>
                    <a:pt x="3577" y="2383"/>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8" name="Freeform 7">
              <a:extLst>
                <a:ext uri="{FF2B5EF4-FFF2-40B4-BE49-F238E27FC236}">
                  <a16:creationId xmlns:a16="http://schemas.microsoft.com/office/drawing/2014/main" id="{CA85A327-3157-B442-993A-6900F71249AC}"/>
                </a:ext>
              </a:extLst>
            </p:cNvPr>
            <p:cNvSpPr>
              <a:spLocks/>
            </p:cNvSpPr>
            <p:nvPr/>
          </p:nvSpPr>
          <p:spPr bwMode="auto">
            <a:xfrm>
              <a:off x="6341233" y="1463970"/>
              <a:ext cx="2208196" cy="2208277"/>
            </a:xfrm>
            <a:custGeom>
              <a:avLst/>
              <a:gdLst>
                <a:gd name="T0" fmla="+- 0 7774 7177"/>
                <a:gd name="T1" fmla="*/ T0 w 1792"/>
                <a:gd name="T2" fmla="+- 0 1188 1188"/>
                <a:gd name="T3" fmla="*/ 1188 h 1792"/>
                <a:gd name="T4" fmla="+- 0 7177 7177"/>
                <a:gd name="T5" fmla="*/ T4 w 1792"/>
                <a:gd name="T6" fmla="+- 0 1786 1188"/>
                <a:gd name="T7" fmla="*/ 1786 h 1792"/>
                <a:gd name="T8" fmla="+- 0 8372 7177"/>
                <a:gd name="T9" fmla="*/ T8 w 1792"/>
                <a:gd name="T10" fmla="+- 0 2980 1188"/>
                <a:gd name="T11" fmla="*/ 2980 h 1792"/>
                <a:gd name="T12" fmla="+- 0 8969 7177"/>
                <a:gd name="T13" fmla="*/ T12 w 1792"/>
                <a:gd name="T14" fmla="+- 0 2383 1188"/>
                <a:gd name="T15" fmla="*/ 2383 h 1792"/>
                <a:gd name="T16" fmla="+- 0 7774 7177"/>
                <a:gd name="T17" fmla="*/ T16 w 1792"/>
                <a:gd name="T18" fmla="+- 0 1188 1188"/>
                <a:gd name="T19" fmla="*/ 1188 h 1792"/>
              </a:gdLst>
              <a:ahLst/>
              <a:cxnLst>
                <a:cxn ang="0">
                  <a:pos x="T1" y="T3"/>
                </a:cxn>
                <a:cxn ang="0">
                  <a:pos x="T5" y="T7"/>
                </a:cxn>
                <a:cxn ang="0">
                  <a:pos x="T9" y="T11"/>
                </a:cxn>
                <a:cxn ang="0">
                  <a:pos x="T13" y="T15"/>
                </a:cxn>
                <a:cxn ang="0">
                  <a:pos x="T17" y="T19"/>
                </a:cxn>
              </a:cxnLst>
              <a:rect l="0" t="0" r="r" b="b"/>
              <a:pathLst>
                <a:path w="1792" h="1792">
                  <a:moveTo>
                    <a:pt x="597" y="0"/>
                  </a:moveTo>
                  <a:lnTo>
                    <a:pt x="0" y="598"/>
                  </a:lnTo>
                  <a:lnTo>
                    <a:pt x="1195" y="1792"/>
                  </a:lnTo>
                  <a:lnTo>
                    <a:pt x="1792" y="1195"/>
                  </a:lnTo>
                  <a:lnTo>
                    <a:pt x="597"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9" name="Freeform 8">
              <a:extLst>
                <a:ext uri="{FF2B5EF4-FFF2-40B4-BE49-F238E27FC236}">
                  <a16:creationId xmlns:a16="http://schemas.microsoft.com/office/drawing/2014/main" id="{9A459CB4-74AF-0544-AB1E-7CC6D10F84EB}"/>
                </a:ext>
              </a:extLst>
            </p:cNvPr>
            <p:cNvSpPr>
              <a:spLocks/>
            </p:cNvSpPr>
            <p:nvPr/>
          </p:nvSpPr>
          <p:spPr bwMode="auto">
            <a:xfrm>
              <a:off x="8555590" y="1"/>
              <a:ext cx="1457754" cy="729520"/>
            </a:xfrm>
            <a:custGeom>
              <a:avLst/>
              <a:gdLst>
                <a:gd name="T0" fmla="+- 0 10158 8975"/>
                <a:gd name="T1" fmla="*/ T0 w 1183"/>
                <a:gd name="T2" fmla="*/ 0 h 592"/>
                <a:gd name="T3" fmla="+- 0 8975 8975"/>
                <a:gd name="T4" fmla="*/ T3 w 1183"/>
                <a:gd name="T5" fmla="*/ 0 h 592"/>
                <a:gd name="T6" fmla="+- 0 9566 8975"/>
                <a:gd name="T7" fmla="*/ T6 w 1183"/>
                <a:gd name="T8" fmla="*/ 591 h 592"/>
                <a:gd name="T9" fmla="+- 0 10158 8975"/>
                <a:gd name="T10" fmla="*/ T9 w 1183"/>
                <a:gd name="T11" fmla="*/ 0 h 592"/>
              </a:gdLst>
              <a:ahLst/>
              <a:cxnLst>
                <a:cxn ang="0">
                  <a:pos x="T1" y="T2"/>
                </a:cxn>
                <a:cxn ang="0">
                  <a:pos x="T4" y="T5"/>
                </a:cxn>
                <a:cxn ang="0">
                  <a:pos x="T7" y="T8"/>
                </a:cxn>
                <a:cxn ang="0">
                  <a:pos x="T10" y="T11"/>
                </a:cxn>
              </a:cxnLst>
              <a:rect l="0" t="0" r="r" b="b"/>
              <a:pathLst>
                <a:path w="1183" h="592">
                  <a:moveTo>
                    <a:pt x="1183" y="0"/>
                  </a:moveTo>
                  <a:lnTo>
                    <a:pt x="0" y="0"/>
                  </a:lnTo>
                  <a:lnTo>
                    <a:pt x="591" y="591"/>
                  </a:lnTo>
                  <a:lnTo>
                    <a:pt x="1183"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0" name="Freeform 9">
              <a:extLst>
                <a:ext uri="{FF2B5EF4-FFF2-40B4-BE49-F238E27FC236}">
                  <a16:creationId xmlns:a16="http://schemas.microsoft.com/office/drawing/2014/main" id="{95A20BFD-9142-D64A-A78A-61B75FCA0D76}"/>
                </a:ext>
              </a:extLst>
            </p:cNvPr>
            <p:cNvSpPr>
              <a:spLocks/>
            </p:cNvSpPr>
            <p:nvPr/>
          </p:nvSpPr>
          <p:spPr bwMode="auto">
            <a:xfrm>
              <a:off x="7076887" y="728289"/>
              <a:ext cx="2208196" cy="2208277"/>
            </a:xfrm>
            <a:custGeom>
              <a:avLst/>
              <a:gdLst>
                <a:gd name="T0" fmla="+- 0 8372 7774"/>
                <a:gd name="T1" fmla="*/ T0 w 1792"/>
                <a:gd name="T2" fmla="+- 0 591 591"/>
                <a:gd name="T3" fmla="*/ 591 h 1792"/>
                <a:gd name="T4" fmla="+- 0 7774 7774"/>
                <a:gd name="T5" fmla="*/ T4 w 1792"/>
                <a:gd name="T6" fmla="+- 0 1188 591"/>
                <a:gd name="T7" fmla="*/ 1188 h 1792"/>
                <a:gd name="T8" fmla="+- 0 8969 7774"/>
                <a:gd name="T9" fmla="*/ T8 w 1792"/>
                <a:gd name="T10" fmla="+- 0 2383 591"/>
                <a:gd name="T11" fmla="*/ 2383 h 1792"/>
                <a:gd name="T12" fmla="+- 0 9566 7774"/>
                <a:gd name="T13" fmla="*/ T12 w 1792"/>
                <a:gd name="T14" fmla="+- 0 1786 591"/>
                <a:gd name="T15" fmla="*/ 1786 h 1792"/>
                <a:gd name="T16" fmla="+- 0 8372 7774"/>
                <a:gd name="T17" fmla="*/ T16 w 1792"/>
                <a:gd name="T18" fmla="+- 0 591 591"/>
                <a:gd name="T19" fmla="*/ 591 h 1792"/>
              </a:gdLst>
              <a:ahLst/>
              <a:cxnLst>
                <a:cxn ang="0">
                  <a:pos x="T1" y="T3"/>
                </a:cxn>
                <a:cxn ang="0">
                  <a:pos x="T5" y="T7"/>
                </a:cxn>
                <a:cxn ang="0">
                  <a:pos x="T9" y="T11"/>
                </a:cxn>
                <a:cxn ang="0">
                  <a:pos x="T13" y="T15"/>
                </a:cxn>
                <a:cxn ang="0">
                  <a:pos x="T17" y="T19"/>
                </a:cxn>
              </a:cxnLst>
              <a:rect l="0" t="0" r="r" b="b"/>
              <a:pathLst>
                <a:path w="1792" h="1792">
                  <a:moveTo>
                    <a:pt x="598" y="0"/>
                  </a:moveTo>
                  <a:lnTo>
                    <a:pt x="0" y="597"/>
                  </a:lnTo>
                  <a:lnTo>
                    <a:pt x="1195" y="1792"/>
                  </a:lnTo>
                  <a:lnTo>
                    <a:pt x="1792" y="1195"/>
                  </a:lnTo>
                  <a:lnTo>
                    <a:pt x="598" y="0"/>
                  </a:lnTo>
                  <a:close/>
                </a:path>
              </a:pathLst>
            </a:custGeom>
            <a:solidFill>
              <a:schemeClr val="tx2"/>
            </a:solidFill>
            <a:ln>
              <a:noFill/>
            </a:ln>
          </p:spPr>
          <p:txBody>
            <a:bodyPr rot="0" vert="horz" wrap="square" lIns="91440" tIns="45720" rIns="91440" bIns="45720" anchor="t" anchorCtr="0" upright="1">
              <a:noAutofit/>
            </a:bodyPr>
            <a:lstStyle/>
            <a:p>
              <a:endParaRPr lang="en-US" dirty="0"/>
            </a:p>
          </p:txBody>
        </p:sp>
        <p:sp>
          <p:nvSpPr>
            <p:cNvPr id="11" name="Freeform 10">
              <a:extLst>
                <a:ext uri="{FF2B5EF4-FFF2-40B4-BE49-F238E27FC236}">
                  <a16:creationId xmlns:a16="http://schemas.microsoft.com/office/drawing/2014/main" id="{B80736DF-C890-DB47-AEAA-D3D92505E632}"/>
                </a:ext>
              </a:extLst>
            </p:cNvPr>
            <p:cNvSpPr>
              <a:spLocks/>
            </p:cNvSpPr>
            <p:nvPr/>
          </p:nvSpPr>
          <p:spPr bwMode="auto">
            <a:xfrm>
              <a:off x="9285083" y="728289"/>
              <a:ext cx="2943850" cy="2943958"/>
            </a:xfrm>
            <a:custGeom>
              <a:avLst/>
              <a:gdLst>
                <a:gd name="T0" fmla="+- 0 11955 9566"/>
                <a:gd name="T1" fmla="*/ T0 w 2389"/>
                <a:gd name="T2" fmla="+- 0 1786 591"/>
                <a:gd name="T3" fmla="*/ 1786 h 2389"/>
                <a:gd name="T4" fmla="+- 0 10760 9566"/>
                <a:gd name="T5" fmla="*/ T4 w 2389"/>
                <a:gd name="T6" fmla="+- 0 591 591"/>
                <a:gd name="T7" fmla="*/ 591 h 2389"/>
                <a:gd name="T8" fmla="+- 0 9566 9566"/>
                <a:gd name="T9" fmla="*/ T8 w 2389"/>
                <a:gd name="T10" fmla="+- 0 1786 591"/>
                <a:gd name="T11" fmla="*/ 1786 h 2389"/>
                <a:gd name="T12" fmla="+- 0 10760 9566"/>
                <a:gd name="T13" fmla="*/ T12 w 2389"/>
                <a:gd name="T14" fmla="+- 0 2980 591"/>
                <a:gd name="T15" fmla="*/ 2980 h 2389"/>
                <a:gd name="T16" fmla="+- 0 11955 9566"/>
                <a:gd name="T17" fmla="*/ T16 w 2389"/>
                <a:gd name="T18" fmla="+- 0 1786 591"/>
                <a:gd name="T19" fmla="*/ 1786 h 2389"/>
              </a:gdLst>
              <a:ahLst/>
              <a:cxnLst>
                <a:cxn ang="0">
                  <a:pos x="T1" y="T3"/>
                </a:cxn>
                <a:cxn ang="0">
                  <a:pos x="T5" y="T7"/>
                </a:cxn>
                <a:cxn ang="0">
                  <a:pos x="T9" y="T11"/>
                </a:cxn>
                <a:cxn ang="0">
                  <a:pos x="T13" y="T15"/>
                </a:cxn>
                <a:cxn ang="0">
                  <a:pos x="T17" y="T19"/>
                </a:cxn>
              </a:cxnLst>
              <a:rect l="0" t="0" r="r" b="b"/>
              <a:pathLst>
                <a:path w="2389" h="2389">
                  <a:moveTo>
                    <a:pt x="2389" y="1195"/>
                  </a:moveTo>
                  <a:lnTo>
                    <a:pt x="1194" y="0"/>
                  </a:lnTo>
                  <a:lnTo>
                    <a:pt x="0" y="1195"/>
                  </a:lnTo>
                  <a:lnTo>
                    <a:pt x="1194" y="2389"/>
                  </a:lnTo>
                  <a:lnTo>
                    <a:pt x="2389" y="1195"/>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12" name="Title 1">
            <a:extLst>
              <a:ext uri="{FF2B5EF4-FFF2-40B4-BE49-F238E27FC236}">
                <a16:creationId xmlns:a16="http://schemas.microsoft.com/office/drawing/2014/main" id="{39F93F26-ED5C-E74E-BFBD-E3054DC1B9C1}"/>
              </a:ext>
            </a:extLst>
          </p:cNvPr>
          <p:cNvSpPr>
            <a:spLocks noGrp="1"/>
          </p:cNvSpPr>
          <p:nvPr>
            <p:ph type="title"/>
          </p:nvPr>
        </p:nvSpPr>
        <p:spPr>
          <a:xfrm>
            <a:off x="964023" y="879063"/>
            <a:ext cx="4941477" cy="610863"/>
          </a:xfrm>
          <a:prstGeom prst="rect">
            <a:avLst/>
          </a:prstGeom>
        </p:spPr>
        <p:txBody>
          <a:bodyPr lIns="0" tIns="0" rIns="0" bIns="0" anchor="b" anchorCtr="0">
            <a:normAutofit/>
          </a:bodyPr>
          <a:lstStyle>
            <a:lvl1pPr>
              <a:defRPr sz="4400" b="1" i="0" spc="50" baseline="0">
                <a:latin typeface="+mj-lt"/>
              </a:defRPr>
            </a:lvl1pPr>
          </a:lstStyle>
          <a:p>
            <a:r>
              <a:rPr lang="en-US"/>
              <a:t>Click to edit Master title style</a:t>
            </a:r>
            <a:endParaRPr lang="en-US" dirty="0"/>
          </a:p>
        </p:txBody>
      </p:sp>
      <p:cxnSp>
        <p:nvCxnSpPr>
          <p:cNvPr id="13" name="Straight Connector 12">
            <a:extLst>
              <a:ext uri="{FF2B5EF4-FFF2-40B4-BE49-F238E27FC236}">
                <a16:creationId xmlns:a16="http://schemas.microsoft.com/office/drawing/2014/main" id="{CF0FD074-81E2-0D4E-8446-C5B415B238A0}"/>
              </a:ext>
            </a:extLst>
          </p:cNvPr>
          <p:cNvCxnSpPr>
            <a:cxnSpLocks/>
          </p:cNvCxnSpPr>
          <p:nvPr userDrawn="1"/>
        </p:nvCxnSpPr>
        <p:spPr>
          <a:xfrm>
            <a:off x="952500" y="1934655"/>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14" name="Text Placeholder 29">
            <a:extLst>
              <a:ext uri="{FF2B5EF4-FFF2-40B4-BE49-F238E27FC236}">
                <a16:creationId xmlns:a16="http://schemas.microsoft.com/office/drawing/2014/main" id="{58AAB058-5FFC-9E4E-AD2E-FB1B4EE51025}"/>
              </a:ext>
            </a:extLst>
          </p:cNvPr>
          <p:cNvSpPr>
            <a:spLocks noGrp="1"/>
          </p:cNvSpPr>
          <p:nvPr>
            <p:ph type="body" sz="quarter" idx="13"/>
          </p:nvPr>
        </p:nvSpPr>
        <p:spPr>
          <a:xfrm>
            <a:off x="952500" y="2818296"/>
            <a:ext cx="2133600" cy="369332"/>
          </a:xfrm>
        </p:spPr>
        <p:txBody>
          <a:bodyPr lIns="0" tIns="0" rIns="0" bIns="0">
            <a:noAutofit/>
          </a:bodyPr>
          <a:lstStyle>
            <a:lvl1pPr marL="0" indent="0">
              <a:lnSpc>
                <a:spcPct val="100000"/>
              </a:lnSpc>
              <a:buNone/>
              <a:defRPr sz="14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15" name="Text Placeholder 29">
            <a:extLst>
              <a:ext uri="{FF2B5EF4-FFF2-40B4-BE49-F238E27FC236}">
                <a16:creationId xmlns:a16="http://schemas.microsoft.com/office/drawing/2014/main" id="{18ABDA74-C3EC-274D-BE87-AC5B825A2A4C}"/>
              </a:ext>
            </a:extLst>
          </p:cNvPr>
          <p:cNvSpPr>
            <a:spLocks noGrp="1"/>
          </p:cNvSpPr>
          <p:nvPr>
            <p:ph type="body" sz="quarter" idx="14"/>
          </p:nvPr>
        </p:nvSpPr>
        <p:spPr>
          <a:xfrm>
            <a:off x="952500" y="2209800"/>
            <a:ext cx="2133600" cy="205837"/>
          </a:xfrm>
        </p:spPr>
        <p:txBody>
          <a:bodyPr lIns="0" tIns="0" rIns="0" bIns="0">
            <a:noAutofit/>
          </a:bodyPr>
          <a:lstStyle>
            <a:lvl1pPr marL="0" indent="0">
              <a:lnSpc>
                <a:spcPct val="100000"/>
              </a:lnSpc>
              <a:spcBef>
                <a:spcPts val="400"/>
              </a:spcBef>
              <a:buNone/>
              <a:defRPr sz="1800" b="0" i="0">
                <a:solidFill>
                  <a:schemeClr val="tx2"/>
                </a:solidFill>
                <a:latin typeface="+mj-lt"/>
              </a:defRPr>
            </a:lvl1pPr>
            <a:lvl2pPr>
              <a:defRPr sz="4000"/>
            </a:lvl2pPr>
            <a:lvl3pPr>
              <a:defRPr sz="4000"/>
            </a:lvl3pPr>
            <a:lvl4pPr>
              <a:defRPr sz="4000"/>
            </a:lvl4pPr>
            <a:lvl5pPr>
              <a:defRPr sz="4000"/>
            </a:lvl5pPr>
          </a:lstStyle>
          <a:p>
            <a:pPr lvl="0"/>
            <a:r>
              <a:rPr lang="en-US"/>
              <a:t>Click to edit Master text styles</a:t>
            </a:r>
          </a:p>
        </p:txBody>
      </p:sp>
      <p:cxnSp>
        <p:nvCxnSpPr>
          <p:cNvPr id="16" name="Straight Connector 15">
            <a:extLst>
              <a:ext uri="{FF2B5EF4-FFF2-40B4-BE49-F238E27FC236}">
                <a16:creationId xmlns:a16="http://schemas.microsoft.com/office/drawing/2014/main" id="{A3DDE02E-BC75-2645-8725-CA2CFD327A3C}"/>
              </a:ext>
            </a:extLst>
          </p:cNvPr>
          <p:cNvCxnSpPr>
            <a:cxnSpLocks/>
          </p:cNvCxnSpPr>
          <p:nvPr userDrawn="1"/>
        </p:nvCxnSpPr>
        <p:spPr>
          <a:xfrm>
            <a:off x="3663043" y="1939108"/>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17" name="Text Placeholder 29">
            <a:extLst>
              <a:ext uri="{FF2B5EF4-FFF2-40B4-BE49-F238E27FC236}">
                <a16:creationId xmlns:a16="http://schemas.microsoft.com/office/drawing/2014/main" id="{3ABA9FD1-9B74-F14F-81EF-7B3407196B03}"/>
              </a:ext>
            </a:extLst>
          </p:cNvPr>
          <p:cNvSpPr>
            <a:spLocks noGrp="1"/>
          </p:cNvSpPr>
          <p:nvPr>
            <p:ph type="body" sz="quarter" idx="15"/>
          </p:nvPr>
        </p:nvSpPr>
        <p:spPr>
          <a:xfrm>
            <a:off x="3663042" y="2818296"/>
            <a:ext cx="2128157" cy="369332"/>
          </a:xfrm>
        </p:spPr>
        <p:txBody>
          <a:bodyPr lIns="0" tIns="0" rIns="0" bIns="0">
            <a:noAutofit/>
          </a:bodyPr>
          <a:lstStyle>
            <a:lvl1pPr marL="0" indent="0">
              <a:lnSpc>
                <a:spcPct val="100000"/>
              </a:lnSpc>
              <a:buNone/>
              <a:defRPr sz="14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18" name="Text Placeholder 29">
            <a:extLst>
              <a:ext uri="{FF2B5EF4-FFF2-40B4-BE49-F238E27FC236}">
                <a16:creationId xmlns:a16="http://schemas.microsoft.com/office/drawing/2014/main" id="{0E9E9D03-0186-5B4C-A73F-95ADCD08A44A}"/>
              </a:ext>
            </a:extLst>
          </p:cNvPr>
          <p:cNvSpPr>
            <a:spLocks noGrp="1"/>
          </p:cNvSpPr>
          <p:nvPr>
            <p:ph type="body" sz="quarter" idx="16"/>
          </p:nvPr>
        </p:nvSpPr>
        <p:spPr>
          <a:xfrm>
            <a:off x="3663042" y="2209800"/>
            <a:ext cx="2128157" cy="205837"/>
          </a:xfrm>
        </p:spPr>
        <p:txBody>
          <a:bodyPr lIns="0" tIns="0" rIns="0" bIns="0">
            <a:noAutofit/>
          </a:bodyPr>
          <a:lstStyle>
            <a:lvl1pPr marL="0" indent="0">
              <a:lnSpc>
                <a:spcPct val="100000"/>
              </a:lnSpc>
              <a:spcBef>
                <a:spcPts val="400"/>
              </a:spcBef>
              <a:buNone/>
              <a:defRPr sz="1800" b="0" i="0">
                <a:solidFill>
                  <a:schemeClr val="tx2"/>
                </a:solidFill>
                <a:latin typeface="+mj-lt"/>
              </a:defRPr>
            </a:lvl1pPr>
            <a:lvl2pPr>
              <a:defRPr sz="4000"/>
            </a:lvl2pPr>
            <a:lvl3pPr>
              <a:defRPr sz="4000"/>
            </a:lvl3pPr>
            <a:lvl4pPr>
              <a:defRPr sz="4000"/>
            </a:lvl4pPr>
            <a:lvl5pPr>
              <a:defRPr sz="4000"/>
            </a:lvl5pPr>
          </a:lstStyle>
          <a:p>
            <a:pPr lvl="0"/>
            <a:r>
              <a:rPr lang="en-US"/>
              <a:t>Click to edit Master text styles</a:t>
            </a:r>
          </a:p>
        </p:txBody>
      </p:sp>
      <p:cxnSp>
        <p:nvCxnSpPr>
          <p:cNvPr id="20" name="Straight Connector 19">
            <a:extLst>
              <a:ext uri="{FF2B5EF4-FFF2-40B4-BE49-F238E27FC236}">
                <a16:creationId xmlns:a16="http://schemas.microsoft.com/office/drawing/2014/main" id="{E01EE6FD-FABB-AD48-92DA-19805B502918}"/>
              </a:ext>
            </a:extLst>
          </p:cNvPr>
          <p:cNvCxnSpPr>
            <a:cxnSpLocks/>
          </p:cNvCxnSpPr>
          <p:nvPr userDrawn="1"/>
        </p:nvCxnSpPr>
        <p:spPr>
          <a:xfrm>
            <a:off x="952500" y="4248119"/>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21" name="Text Placeholder 29">
            <a:extLst>
              <a:ext uri="{FF2B5EF4-FFF2-40B4-BE49-F238E27FC236}">
                <a16:creationId xmlns:a16="http://schemas.microsoft.com/office/drawing/2014/main" id="{F953BCFF-5CB8-784F-ACC1-A14670E62196}"/>
              </a:ext>
            </a:extLst>
          </p:cNvPr>
          <p:cNvSpPr>
            <a:spLocks noGrp="1"/>
          </p:cNvSpPr>
          <p:nvPr>
            <p:ph type="body" sz="quarter" idx="19"/>
          </p:nvPr>
        </p:nvSpPr>
        <p:spPr>
          <a:xfrm>
            <a:off x="952500" y="5131299"/>
            <a:ext cx="2133600" cy="369332"/>
          </a:xfrm>
        </p:spPr>
        <p:txBody>
          <a:bodyPr lIns="0" tIns="0" rIns="0" bIns="0">
            <a:noAutofit/>
          </a:bodyPr>
          <a:lstStyle>
            <a:lvl1pPr marL="0" indent="0">
              <a:lnSpc>
                <a:spcPct val="100000"/>
              </a:lnSpc>
              <a:buNone/>
              <a:defRPr sz="14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22" name="Text Placeholder 29">
            <a:extLst>
              <a:ext uri="{FF2B5EF4-FFF2-40B4-BE49-F238E27FC236}">
                <a16:creationId xmlns:a16="http://schemas.microsoft.com/office/drawing/2014/main" id="{97DCC038-CDD3-1D48-B8BA-2617616935C5}"/>
              </a:ext>
            </a:extLst>
          </p:cNvPr>
          <p:cNvSpPr>
            <a:spLocks noGrp="1"/>
          </p:cNvSpPr>
          <p:nvPr>
            <p:ph type="body" sz="quarter" idx="20"/>
          </p:nvPr>
        </p:nvSpPr>
        <p:spPr>
          <a:xfrm>
            <a:off x="952500" y="4522803"/>
            <a:ext cx="2133600" cy="205837"/>
          </a:xfrm>
        </p:spPr>
        <p:txBody>
          <a:bodyPr lIns="0" tIns="0" rIns="0" bIns="0">
            <a:noAutofit/>
          </a:bodyPr>
          <a:lstStyle>
            <a:lvl1pPr marL="0" indent="0">
              <a:lnSpc>
                <a:spcPct val="100000"/>
              </a:lnSpc>
              <a:spcBef>
                <a:spcPts val="400"/>
              </a:spcBef>
              <a:buNone/>
              <a:defRPr sz="1800" b="0" i="0">
                <a:solidFill>
                  <a:schemeClr val="tx2"/>
                </a:solidFill>
                <a:latin typeface="+mj-lt"/>
              </a:defRPr>
            </a:lvl1pPr>
            <a:lvl2pPr>
              <a:defRPr sz="4000"/>
            </a:lvl2pPr>
            <a:lvl3pPr>
              <a:defRPr sz="4000"/>
            </a:lvl3pPr>
            <a:lvl4pPr>
              <a:defRPr sz="4000"/>
            </a:lvl4pPr>
            <a:lvl5pPr>
              <a:defRPr sz="4000"/>
            </a:lvl5pPr>
          </a:lstStyle>
          <a:p>
            <a:pPr lvl="0"/>
            <a:r>
              <a:rPr lang="en-US"/>
              <a:t>Click to edit Master text styles</a:t>
            </a:r>
          </a:p>
        </p:txBody>
      </p:sp>
      <p:cxnSp>
        <p:nvCxnSpPr>
          <p:cNvPr id="23" name="Straight Connector 22">
            <a:extLst>
              <a:ext uri="{FF2B5EF4-FFF2-40B4-BE49-F238E27FC236}">
                <a16:creationId xmlns:a16="http://schemas.microsoft.com/office/drawing/2014/main" id="{93BB36CC-7349-334D-A028-58D01025E726}"/>
              </a:ext>
            </a:extLst>
          </p:cNvPr>
          <p:cNvCxnSpPr>
            <a:cxnSpLocks/>
          </p:cNvCxnSpPr>
          <p:nvPr userDrawn="1"/>
        </p:nvCxnSpPr>
        <p:spPr>
          <a:xfrm>
            <a:off x="3663043" y="4252111"/>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24" name="Text Placeholder 29">
            <a:extLst>
              <a:ext uri="{FF2B5EF4-FFF2-40B4-BE49-F238E27FC236}">
                <a16:creationId xmlns:a16="http://schemas.microsoft.com/office/drawing/2014/main" id="{C20DFC6E-CE65-E94B-921D-38F386E173F2}"/>
              </a:ext>
            </a:extLst>
          </p:cNvPr>
          <p:cNvSpPr>
            <a:spLocks noGrp="1"/>
          </p:cNvSpPr>
          <p:nvPr>
            <p:ph type="body" sz="quarter" idx="21"/>
          </p:nvPr>
        </p:nvSpPr>
        <p:spPr>
          <a:xfrm>
            <a:off x="3663042" y="5131299"/>
            <a:ext cx="2128157" cy="369332"/>
          </a:xfrm>
        </p:spPr>
        <p:txBody>
          <a:bodyPr lIns="0" tIns="0" rIns="0" bIns="0">
            <a:noAutofit/>
          </a:bodyPr>
          <a:lstStyle>
            <a:lvl1pPr marL="0" indent="0">
              <a:lnSpc>
                <a:spcPct val="100000"/>
              </a:lnSpc>
              <a:buNone/>
              <a:defRPr sz="14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25" name="Text Placeholder 29">
            <a:extLst>
              <a:ext uri="{FF2B5EF4-FFF2-40B4-BE49-F238E27FC236}">
                <a16:creationId xmlns:a16="http://schemas.microsoft.com/office/drawing/2014/main" id="{773FBF72-A3D8-2F4E-BAD2-2755F0BE4A47}"/>
              </a:ext>
            </a:extLst>
          </p:cNvPr>
          <p:cNvSpPr>
            <a:spLocks noGrp="1"/>
          </p:cNvSpPr>
          <p:nvPr>
            <p:ph type="body" sz="quarter" idx="22"/>
          </p:nvPr>
        </p:nvSpPr>
        <p:spPr>
          <a:xfrm>
            <a:off x="3663042" y="4522803"/>
            <a:ext cx="2128157" cy="205837"/>
          </a:xfrm>
        </p:spPr>
        <p:txBody>
          <a:bodyPr lIns="0" tIns="0" rIns="0" bIns="0">
            <a:noAutofit/>
          </a:bodyPr>
          <a:lstStyle>
            <a:lvl1pPr marL="0" indent="0">
              <a:lnSpc>
                <a:spcPct val="100000"/>
              </a:lnSpc>
              <a:spcBef>
                <a:spcPts val="400"/>
              </a:spcBef>
              <a:buNone/>
              <a:defRPr sz="1800" b="0" i="0">
                <a:solidFill>
                  <a:schemeClr val="tx2"/>
                </a:solidFill>
                <a:latin typeface="+mj-lt"/>
              </a:defRPr>
            </a:lvl1pPr>
            <a:lvl2pPr>
              <a:defRPr sz="4000"/>
            </a:lvl2pPr>
            <a:lvl3pPr>
              <a:defRPr sz="4000"/>
            </a:lvl3pPr>
            <a:lvl4pPr>
              <a:defRPr sz="4000"/>
            </a:lvl4pPr>
            <a:lvl5pPr>
              <a:defRPr sz="4000"/>
            </a:lvl5pPr>
          </a:lstStyle>
          <a:p>
            <a:pPr lvl="0"/>
            <a:r>
              <a:rPr lang="en-US"/>
              <a:t>Click to edit Master text styles</a:t>
            </a:r>
          </a:p>
        </p:txBody>
      </p:sp>
      <p:cxnSp>
        <p:nvCxnSpPr>
          <p:cNvPr id="26" name="Straight Connector 25">
            <a:extLst>
              <a:ext uri="{FF2B5EF4-FFF2-40B4-BE49-F238E27FC236}">
                <a16:creationId xmlns:a16="http://schemas.microsoft.com/office/drawing/2014/main" id="{C402C0D4-D9C4-F547-B996-38177302A3DC}"/>
              </a:ext>
            </a:extLst>
          </p:cNvPr>
          <p:cNvCxnSpPr>
            <a:cxnSpLocks/>
          </p:cNvCxnSpPr>
          <p:nvPr userDrawn="1"/>
        </p:nvCxnSpPr>
        <p:spPr>
          <a:xfrm>
            <a:off x="6367055" y="4252111"/>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27" name="Text Placeholder 29">
            <a:extLst>
              <a:ext uri="{FF2B5EF4-FFF2-40B4-BE49-F238E27FC236}">
                <a16:creationId xmlns:a16="http://schemas.microsoft.com/office/drawing/2014/main" id="{9B18A1DC-4A61-514B-9F70-1DCC893EBB17}"/>
              </a:ext>
            </a:extLst>
          </p:cNvPr>
          <p:cNvSpPr>
            <a:spLocks noGrp="1"/>
          </p:cNvSpPr>
          <p:nvPr>
            <p:ph type="body" sz="quarter" idx="23"/>
          </p:nvPr>
        </p:nvSpPr>
        <p:spPr>
          <a:xfrm>
            <a:off x="6367054" y="5131299"/>
            <a:ext cx="2129245" cy="369332"/>
          </a:xfrm>
        </p:spPr>
        <p:txBody>
          <a:bodyPr lIns="0" tIns="0" rIns="0" bIns="0">
            <a:noAutofit/>
          </a:bodyPr>
          <a:lstStyle>
            <a:lvl1pPr marL="0" indent="0">
              <a:lnSpc>
                <a:spcPct val="100000"/>
              </a:lnSpc>
              <a:buNone/>
              <a:defRPr sz="14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28" name="Text Placeholder 29">
            <a:extLst>
              <a:ext uri="{FF2B5EF4-FFF2-40B4-BE49-F238E27FC236}">
                <a16:creationId xmlns:a16="http://schemas.microsoft.com/office/drawing/2014/main" id="{DD138509-2AA1-D540-90D6-288474956619}"/>
              </a:ext>
            </a:extLst>
          </p:cNvPr>
          <p:cNvSpPr>
            <a:spLocks noGrp="1"/>
          </p:cNvSpPr>
          <p:nvPr>
            <p:ph type="body" sz="quarter" idx="24"/>
          </p:nvPr>
        </p:nvSpPr>
        <p:spPr>
          <a:xfrm>
            <a:off x="6367054" y="4522803"/>
            <a:ext cx="2129245" cy="205837"/>
          </a:xfrm>
        </p:spPr>
        <p:txBody>
          <a:bodyPr lIns="0" tIns="0" rIns="0" bIns="0">
            <a:noAutofit/>
          </a:bodyPr>
          <a:lstStyle>
            <a:lvl1pPr marL="0" indent="0">
              <a:lnSpc>
                <a:spcPct val="100000"/>
              </a:lnSpc>
              <a:spcBef>
                <a:spcPts val="400"/>
              </a:spcBef>
              <a:buNone/>
              <a:defRPr sz="1800" b="0" i="0">
                <a:solidFill>
                  <a:schemeClr val="tx2"/>
                </a:solidFill>
                <a:latin typeface="+mj-lt"/>
              </a:defRPr>
            </a:lvl1pPr>
            <a:lvl2pPr>
              <a:defRPr sz="4000"/>
            </a:lvl2pPr>
            <a:lvl3pPr>
              <a:defRPr sz="4000"/>
            </a:lvl3pPr>
            <a:lvl4pPr>
              <a:defRPr sz="4000"/>
            </a:lvl4pPr>
            <a:lvl5pPr>
              <a:defRPr sz="4000"/>
            </a:lvl5pPr>
          </a:lstStyle>
          <a:p>
            <a:pPr lvl="0"/>
            <a:r>
              <a:rPr lang="en-US"/>
              <a:t>Click to edit Master text styles</a:t>
            </a:r>
          </a:p>
        </p:txBody>
      </p:sp>
      <p:sp>
        <p:nvSpPr>
          <p:cNvPr id="4" name="Slide Number Placeholder 3">
            <a:extLst>
              <a:ext uri="{FF2B5EF4-FFF2-40B4-BE49-F238E27FC236}">
                <a16:creationId xmlns:a16="http://schemas.microsoft.com/office/drawing/2014/main" id="{30A6A117-A0E8-43E1-9120-CE3B8B97667F}"/>
              </a:ext>
            </a:extLst>
          </p:cNvPr>
          <p:cNvSpPr>
            <a:spLocks noGrp="1"/>
          </p:cNvSpPr>
          <p:nvPr>
            <p:ph type="sldNum" sz="quarter" idx="27"/>
          </p:nvPr>
        </p:nvSpPr>
        <p:spPr/>
        <p:txBody>
          <a:bodyPr/>
          <a:lstStyle/>
          <a:p>
            <a:fld id="{294A09A9-5501-47C1-A89A-A340965A2BE2}" type="slidenum">
              <a:rPr lang="en-US" smtClean="0"/>
              <a:pPr/>
              <a:t>‹#›</a:t>
            </a:fld>
            <a:endParaRPr lang="en-US" dirty="0">
              <a:latin typeface="+mn-lt"/>
            </a:endParaRPr>
          </a:p>
        </p:txBody>
      </p:sp>
    </p:spTree>
    <p:extLst>
      <p:ext uri="{BB962C8B-B14F-4D97-AF65-F5344CB8AC3E}">
        <p14:creationId xmlns:p14="http://schemas.microsoft.com/office/powerpoint/2010/main" val="409306641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C82066DD-D313-D148-89C7-338EB873A730}"/>
              </a:ext>
            </a:extLst>
          </p:cNvPr>
          <p:cNvGrpSpPr>
            <a:grpSpLocks/>
          </p:cNvGrpSpPr>
          <p:nvPr userDrawn="1"/>
        </p:nvGrpSpPr>
        <p:grpSpPr bwMode="auto">
          <a:xfrm rot="16200000" flipV="1">
            <a:off x="0" y="3900132"/>
            <a:ext cx="2959226" cy="2959226"/>
            <a:chOff x="0" y="12289"/>
            <a:chExt cx="3550" cy="3551"/>
          </a:xfrm>
        </p:grpSpPr>
        <p:sp>
          <p:nvSpPr>
            <p:cNvPr id="15" name="Freeform 14">
              <a:extLst>
                <a:ext uri="{FF2B5EF4-FFF2-40B4-BE49-F238E27FC236}">
                  <a16:creationId xmlns:a16="http://schemas.microsoft.com/office/drawing/2014/main" id="{A5BBD7C7-99D1-E841-A081-6912D1F2B855}"/>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6" name="Freeform 15">
              <a:extLst>
                <a:ext uri="{FF2B5EF4-FFF2-40B4-BE49-F238E27FC236}">
                  <a16:creationId xmlns:a16="http://schemas.microsoft.com/office/drawing/2014/main" id="{227A14EE-CB79-754A-8B19-EB9874B3158E}"/>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9" name="Freeform 18">
              <a:extLst>
                <a:ext uri="{FF2B5EF4-FFF2-40B4-BE49-F238E27FC236}">
                  <a16:creationId xmlns:a16="http://schemas.microsoft.com/office/drawing/2014/main" id="{35B38B80-C3D3-4C47-B468-C41A8FF36F2A}"/>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14" name="Picture Placeholder 2">
            <a:extLst>
              <a:ext uri="{FF2B5EF4-FFF2-40B4-BE49-F238E27FC236}">
                <a16:creationId xmlns:a16="http://schemas.microsoft.com/office/drawing/2014/main" id="{F0C4E8C2-3240-594A-9D5E-1BCD1AF44C5E}"/>
              </a:ext>
            </a:extLst>
          </p:cNvPr>
          <p:cNvSpPr>
            <a:spLocks noGrp="1"/>
          </p:cNvSpPr>
          <p:nvPr>
            <p:ph type="pic" sz="quarter" idx="13"/>
          </p:nvPr>
        </p:nvSpPr>
        <p:spPr>
          <a:xfrm>
            <a:off x="6096000" y="-22543"/>
            <a:ext cx="6096000" cy="6903086"/>
          </a:xfrm>
        </p:spPr>
        <p:txBody>
          <a:bodyPr/>
          <a:lstStyle/>
          <a:p>
            <a:r>
              <a:rPr lang="en-US"/>
              <a:t>Click icon to add picture</a:t>
            </a:r>
            <a:endParaRPr lang="en-US" dirty="0"/>
          </a:p>
        </p:txBody>
      </p:sp>
      <p:sp>
        <p:nvSpPr>
          <p:cNvPr id="9" name="Title 1">
            <a:extLst>
              <a:ext uri="{FF2B5EF4-FFF2-40B4-BE49-F238E27FC236}">
                <a16:creationId xmlns:a16="http://schemas.microsoft.com/office/drawing/2014/main" id="{A5C37098-CEB2-1E45-989B-3DD92F3B1A30}"/>
              </a:ext>
            </a:extLst>
          </p:cNvPr>
          <p:cNvSpPr>
            <a:spLocks noGrp="1"/>
          </p:cNvSpPr>
          <p:nvPr>
            <p:ph type="title"/>
          </p:nvPr>
        </p:nvSpPr>
        <p:spPr>
          <a:xfrm>
            <a:off x="964023" y="879063"/>
            <a:ext cx="4941477" cy="610863"/>
          </a:xfrm>
          <a:prstGeom prst="rect">
            <a:avLst/>
          </a:prstGeom>
        </p:spPr>
        <p:txBody>
          <a:bodyPr lIns="0" tIns="0" rIns="0" bIns="0" anchor="b" anchorCtr="0">
            <a:normAutofit/>
          </a:bodyPr>
          <a:lstStyle>
            <a:lvl1pPr>
              <a:defRPr sz="4400" b="1" i="0">
                <a:latin typeface="+mj-lt"/>
              </a:defRPr>
            </a:lvl1pPr>
          </a:lstStyle>
          <a:p>
            <a:r>
              <a:rPr lang="en-US"/>
              <a:t>Click to edit Master title style</a:t>
            </a:r>
            <a:endParaRPr lang="en-US" dirty="0"/>
          </a:p>
        </p:txBody>
      </p:sp>
      <p:cxnSp>
        <p:nvCxnSpPr>
          <p:cNvPr id="17" name="Straight Connector 16">
            <a:extLst>
              <a:ext uri="{FF2B5EF4-FFF2-40B4-BE49-F238E27FC236}">
                <a16:creationId xmlns:a16="http://schemas.microsoft.com/office/drawing/2014/main" id="{1D23F761-57FC-3649-AE84-0C3EF95EF561}"/>
              </a:ext>
            </a:extLst>
          </p:cNvPr>
          <p:cNvCxnSpPr>
            <a:cxnSpLocks/>
          </p:cNvCxnSpPr>
          <p:nvPr userDrawn="1"/>
        </p:nvCxnSpPr>
        <p:spPr>
          <a:xfrm>
            <a:off x="952500" y="1939108"/>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18" name="Text Placeholder 29">
            <a:extLst>
              <a:ext uri="{FF2B5EF4-FFF2-40B4-BE49-F238E27FC236}">
                <a16:creationId xmlns:a16="http://schemas.microsoft.com/office/drawing/2014/main" id="{E66F2BC9-2F8A-1543-9AFD-9BAB0E75B31C}"/>
              </a:ext>
            </a:extLst>
          </p:cNvPr>
          <p:cNvSpPr>
            <a:spLocks noGrp="1"/>
          </p:cNvSpPr>
          <p:nvPr>
            <p:ph type="body" sz="quarter" idx="11"/>
          </p:nvPr>
        </p:nvSpPr>
        <p:spPr>
          <a:xfrm>
            <a:off x="952499" y="2289363"/>
            <a:ext cx="4572001" cy="2795232"/>
          </a:xfrm>
        </p:spPr>
        <p:txBody>
          <a:bodyPr lIns="0" tIns="0" rIns="0" bIns="0">
            <a:noAutofit/>
          </a:bodyPr>
          <a:lstStyle>
            <a:lvl1pPr marL="0" indent="0">
              <a:lnSpc>
                <a:spcPct val="100000"/>
              </a:lnSpc>
              <a:buNone/>
              <a:defRPr sz="16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4" name="Slide Number Placeholder 3">
            <a:extLst>
              <a:ext uri="{FF2B5EF4-FFF2-40B4-BE49-F238E27FC236}">
                <a16:creationId xmlns:a16="http://schemas.microsoft.com/office/drawing/2014/main" id="{8F25D00C-8F5C-4528-87FA-F9431D967555}"/>
              </a:ext>
            </a:extLst>
          </p:cNvPr>
          <p:cNvSpPr>
            <a:spLocks noGrp="1"/>
          </p:cNvSpPr>
          <p:nvPr>
            <p:ph type="sldNum" sz="quarter" idx="16"/>
          </p:nvPr>
        </p:nvSpPr>
        <p:spPr/>
        <p:txBody>
          <a:bodyPr/>
          <a:lstStyle/>
          <a:p>
            <a:fld id="{294A09A9-5501-47C1-A89A-A340965A2BE2}" type="slidenum">
              <a:rPr lang="en-US" smtClean="0"/>
              <a:pPr/>
              <a:t>‹#›</a:t>
            </a:fld>
            <a:endParaRPr lang="en-US" dirty="0">
              <a:latin typeface="+mn-lt"/>
            </a:endParaRPr>
          </a:p>
        </p:txBody>
      </p:sp>
    </p:spTree>
    <p:extLst>
      <p:ext uri="{BB962C8B-B14F-4D97-AF65-F5344CB8AC3E}">
        <p14:creationId xmlns:p14="http://schemas.microsoft.com/office/powerpoint/2010/main" val="3073769527"/>
      </p:ext>
    </p:extLst>
  </p:cSld>
  <p:clrMapOvr>
    <a:masterClrMapping/>
  </p:clrMapOvr>
  <p:extLst>
    <p:ext uri="{DCECCB84-F9BA-43D5-87BE-67443E8EF086}">
      <p15:sldGuideLst xmlns:p15="http://schemas.microsoft.com/office/powerpoint/2012/main">
        <p15:guide id="1" pos="600">
          <p15:clr>
            <a:srgbClr val="FBAE40"/>
          </p15:clr>
        </p15:guide>
        <p15:guide id="6" pos="3480" userDrawn="1">
          <p15:clr>
            <a:srgbClr val="FBAE40"/>
          </p15:clr>
        </p15:guide>
        <p15:guide id="7" orient="horz" pos="1440" userDrawn="1">
          <p15:clr>
            <a:srgbClr val="FBAE40"/>
          </p15:clr>
        </p15:guide>
        <p15:guide id="9" orient="horz" pos="1224" userDrawn="1">
          <p15:clr>
            <a:srgbClr val="FBAE40"/>
          </p15:clr>
        </p15:guide>
        <p15:guide id="10" orient="horz" pos="552" userDrawn="1">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hart">
    <p:bg>
      <p:bgPr>
        <a:solidFill>
          <a:schemeClr val="tx1"/>
        </a:solidFill>
        <a:effectLst/>
      </p:bgPr>
    </p:bg>
    <p:spTree>
      <p:nvGrpSpPr>
        <p:cNvPr id="1" name=""/>
        <p:cNvGrpSpPr/>
        <p:nvPr/>
      </p:nvGrpSpPr>
      <p:grpSpPr>
        <a:xfrm>
          <a:off x="0" y="0"/>
          <a:ext cx="0" cy="0"/>
          <a:chOff x="0" y="0"/>
          <a:chExt cx="0" cy="0"/>
        </a:xfrm>
      </p:grpSpPr>
      <p:sp>
        <p:nvSpPr>
          <p:cNvPr id="6" name="Chart Placeholder 5">
            <a:extLst>
              <a:ext uri="{FF2B5EF4-FFF2-40B4-BE49-F238E27FC236}">
                <a16:creationId xmlns:a16="http://schemas.microsoft.com/office/drawing/2014/main" id="{75992517-0394-6B43-B15D-2A86A34512F3}"/>
              </a:ext>
            </a:extLst>
          </p:cNvPr>
          <p:cNvSpPr>
            <a:spLocks noGrp="1"/>
          </p:cNvSpPr>
          <p:nvPr>
            <p:ph type="chart" sz="quarter" idx="10"/>
          </p:nvPr>
        </p:nvSpPr>
        <p:spPr>
          <a:xfrm>
            <a:off x="952500" y="1939108"/>
            <a:ext cx="10352810" cy="4110702"/>
          </a:xfrm>
        </p:spPr>
        <p:txBody>
          <a:bodyPr/>
          <a:lstStyle>
            <a:lvl1pPr>
              <a:defRPr>
                <a:solidFill>
                  <a:schemeClr val="tx1"/>
                </a:solidFill>
              </a:defRPr>
            </a:lvl1pPr>
          </a:lstStyle>
          <a:p>
            <a:r>
              <a:rPr lang="en-US"/>
              <a:t>Click icon to add chart</a:t>
            </a:r>
            <a:endParaRPr lang="en-US" dirty="0"/>
          </a:p>
        </p:txBody>
      </p:sp>
      <p:sp>
        <p:nvSpPr>
          <p:cNvPr id="16" name="Title 1">
            <a:extLst>
              <a:ext uri="{FF2B5EF4-FFF2-40B4-BE49-F238E27FC236}">
                <a16:creationId xmlns:a16="http://schemas.microsoft.com/office/drawing/2014/main" id="{109B023A-F28F-184D-BA48-3F1C0502AE0A}"/>
              </a:ext>
            </a:extLst>
          </p:cNvPr>
          <p:cNvSpPr>
            <a:spLocks noGrp="1"/>
          </p:cNvSpPr>
          <p:nvPr>
            <p:ph type="title"/>
          </p:nvPr>
        </p:nvSpPr>
        <p:spPr>
          <a:xfrm>
            <a:off x="964023" y="879063"/>
            <a:ext cx="4941477" cy="610863"/>
          </a:xfrm>
          <a:prstGeom prst="rect">
            <a:avLst/>
          </a:prstGeom>
        </p:spPr>
        <p:txBody>
          <a:bodyPr lIns="0" tIns="0" rIns="0" bIns="0" anchor="b" anchorCtr="0">
            <a:normAutofit/>
          </a:bodyPr>
          <a:lstStyle>
            <a:lvl1pPr>
              <a:defRPr sz="4400" b="1" i="0">
                <a:solidFill>
                  <a:schemeClr val="bg1"/>
                </a:solidFill>
                <a:latin typeface="+mj-lt"/>
              </a:defRPr>
            </a:lvl1pPr>
          </a:lstStyle>
          <a:p>
            <a:r>
              <a:rPr lang="en-US"/>
              <a:t>Click to edit Master title style</a:t>
            </a:r>
            <a:endParaRPr lang="en-US" dirty="0"/>
          </a:p>
        </p:txBody>
      </p:sp>
      <p:sp>
        <p:nvSpPr>
          <p:cNvPr id="4" name="Slide Number Placeholder 3">
            <a:extLst>
              <a:ext uri="{FF2B5EF4-FFF2-40B4-BE49-F238E27FC236}">
                <a16:creationId xmlns:a16="http://schemas.microsoft.com/office/drawing/2014/main" id="{0919432A-F8B5-4A96-AEE6-2E159658D5DD}"/>
              </a:ext>
            </a:extLst>
          </p:cNvPr>
          <p:cNvSpPr>
            <a:spLocks noGrp="1"/>
          </p:cNvSpPr>
          <p:nvPr>
            <p:ph type="sldNum" sz="quarter" idx="13"/>
          </p:nvPr>
        </p:nvSpPr>
        <p:spPr/>
        <p:txBody>
          <a:bodyPr/>
          <a:lstStyle/>
          <a:p>
            <a:fld id="{294A09A9-5501-47C1-A89A-A340965A2BE2}" type="slidenum">
              <a:rPr lang="en-US" smtClean="0"/>
              <a:pPr/>
              <a:t>‹#›</a:t>
            </a:fld>
            <a:endParaRPr lang="en-US" dirty="0">
              <a:latin typeface="+mn-lt"/>
            </a:endParaRPr>
          </a:p>
        </p:txBody>
      </p:sp>
    </p:spTree>
    <p:extLst>
      <p:ext uri="{BB962C8B-B14F-4D97-AF65-F5344CB8AC3E}">
        <p14:creationId xmlns:p14="http://schemas.microsoft.com/office/powerpoint/2010/main" val="2065862895"/>
      </p:ext>
    </p:extLst>
  </p:cSld>
  <p:clrMapOvr>
    <a:masterClrMapping/>
  </p:clrMapOvr>
  <p:extLst>
    <p:ext uri="{DCECCB84-F9BA-43D5-87BE-67443E8EF086}">
      <p15:sldGuideLst xmlns:p15="http://schemas.microsoft.com/office/powerpoint/2012/main">
        <p15:guide id="1" pos="600">
          <p15:clr>
            <a:srgbClr val="FBAE40"/>
          </p15:clr>
        </p15:guide>
        <p15:guide id="2" pos="7080" userDrawn="1">
          <p15:clr>
            <a:srgbClr val="FBAE40"/>
          </p15:clr>
        </p15:guide>
        <p15:guide id="3" pos="2880" userDrawn="1">
          <p15:clr>
            <a:srgbClr val="FBAE40"/>
          </p15:clr>
        </p15:guide>
        <p15:guide id="4" pos="5160" userDrawn="1">
          <p15:clr>
            <a:srgbClr val="FBAE40"/>
          </p15:clr>
        </p15:guide>
        <p15:guide id="5" pos="2520" userDrawn="1">
          <p15:clr>
            <a:srgbClr val="FBAE40"/>
          </p15:clr>
        </p15:guide>
        <p15:guide id="6" pos="4800" userDrawn="1">
          <p15:clr>
            <a:srgbClr val="FBAE40"/>
          </p15:clr>
        </p15:guide>
        <p15:guide id="7" orient="horz" pos="1224" userDrawn="1">
          <p15:clr>
            <a:srgbClr val="FBAE40"/>
          </p15:clr>
        </p15:guide>
        <p15:guide id="8" orient="horz" pos="1392" userDrawn="1">
          <p15:clr>
            <a:srgbClr val="FBAE40"/>
          </p15:clr>
        </p15:guide>
        <p15:guide id="10" orient="horz" pos="552" userDrawn="1">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able">
    <p:bg>
      <p:bgPr>
        <a:solidFill>
          <a:schemeClr val="tx1"/>
        </a:solidFill>
        <a:effectLst/>
      </p:bgPr>
    </p:bg>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109B023A-F28F-184D-BA48-3F1C0502AE0A}"/>
              </a:ext>
            </a:extLst>
          </p:cNvPr>
          <p:cNvSpPr>
            <a:spLocks noGrp="1"/>
          </p:cNvSpPr>
          <p:nvPr>
            <p:ph type="title"/>
          </p:nvPr>
        </p:nvSpPr>
        <p:spPr>
          <a:xfrm>
            <a:off x="964023" y="879063"/>
            <a:ext cx="4941477" cy="610863"/>
          </a:xfrm>
          <a:prstGeom prst="rect">
            <a:avLst/>
          </a:prstGeom>
        </p:spPr>
        <p:txBody>
          <a:bodyPr lIns="0" tIns="0" rIns="0" bIns="0" anchor="b" anchorCtr="0">
            <a:normAutofit/>
          </a:bodyPr>
          <a:lstStyle>
            <a:lvl1pPr>
              <a:defRPr sz="4400" b="1" i="0">
                <a:solidFill>
                  <a:schemeClr val="bg1"/>
                </a:solidFill>
                <a:latin typeface="+mj-lt"/>
              </a:defRPr>
            </a:lvl1pPr>
          </a:lstStyle>
          <a:p>
            <a:r>
              <a:rPr lang="en-US"/>
              <a:t>Click to edit Master title style</a:t>
            </a:r>
            <a:endParaRPr lang="en-US" dirty="0"/>
          </a:p>
        </p:txBody>
      </p:sp>
      <p:sp>
        <p:nvSpPr>
          <p:cNvPr id="9" name="Table Placeholder 2">
            <a:extLst>
              <a:ext uri="{FF2B5EF4-FFF2-40B4-BE49-F238E27FC236}">
                <a16:creationId xmlns:a16="http://schemas.microsoft.com/office/drawing/2014/main" id="{1506B022-475A-6647-98FF-D5C319A0C7C4}"/>
              </a:ext>
            </a:extLst>
          </p:cNvPr>
          <p:cNvSpPr>
            <a:spLocks noGrp="1"/>
          </p:cNvSpPr>
          <p:nvPr>
            <p:ph type="tbl" sz="quarter" idx="10"/>
          </p:nvPr>
        </p:nvSpPr>
        <p:spPr>
          <a:xfrm>
            <a:off x="952500" y="2209800"/>
            <a:ext cx="10287000" cy="2593109"/>
          </a:xfrm>
        </p:spPr>
        <p:txBody>
          <a:bodyPr/>
          <a:lstStyle/>
          <a:p>
            <a:r>
              <a:rPr lang="en-US"/>
              <a:t>Click icon to add table</a:t>
            </a:r>
            <a:endParaRPr lang="en-US" dirty="0"/>
          </a:p>
        </p:txBody>
      </p:sp>
      <p:sp>
        <p:nvSpPr>
          <p:cNvPr id="4" name="Slide Number Placeholder 3">
            <a:extLst>
              <a:ext uri="{FF2B5EF4-FFF2-40B4-BE49-F238E27FC236}">
                <a16:creationId xmlns:a16="http://schemas.microsoft.com/office/drawing/2014/main" id="{782F761B-6706-439D-9C75-43E751AB195C}"/>
              </a:ext>
            </a:extLst>
          </p:cNvPr>
          <p:cNvSpPr>
            <a:spLocks noGrp="1"/>
          </p:cNvSpPr>
          <p:nvPr>
            <p:ph type="sldNum" sz="quarter" idx="13"/>
          </p:nvPr>
        </p:nvSpPr>
        <p:spPr/>
        <p:txBody>
          <a:bodyPr/>
          <a:lstStyle/>
          <a:p>
            <a:fld id="{294A09A9-5501-47C1-A89A-A340965A2BE2}" type="slidenum">
              <a:rPr lang="en-US" smtClean="0"/>
              <a:pPr/>
              <a:t>‹#›</a:t>
            </a:fld>
            <a:endParaRPr lang="en-US" dirty="0">
              <a:latin typeface="+mn-lt"/>
            </a:endParaRPr>
          </a:p>
        </p:txBody>
      </p:sp>
    </p:spTree>
    <p:extLst>
      <p:ext uri="{BB962C8B-B14F-4D97-AF65-F5344CB8AC3E}">
        <p14:creationId xmlns:p14="http://schemas.microsoft.com/office/powerpoint/2010/main" val="3401310734"/>
      </p:ext>
    </p:extLst>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10" orient="horz" pos="552">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10/10/2024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7609157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Quote">
    <p:bg>
      <p:bgPr>
        <a:solidFill>
          <a:schemeClr val="tx1"/>
        </a:soli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A5C37098-CEB2-1E45-989B-3DD92F3B1A30}"/>
              </a:ext>
            </a:extLst>
          </p:cNvPr>
          <p:cNvSpPr>
            <a:spLocks noGrp="1"/>
          </p:cNvSpPr>
          <p:nvPr>
            <p:ph type="title"/>
          </p:nvPr>
        </p:nvSpPr>
        <p:spPr>
          <a:xfrm>
            <a:off x="964022" y="2476500"/>
            <a:ext cx="7132320" cy="3289971"/>
          </a:xfrm>
          <a:prstGeom prst="rect">
            <a:avLst/>
          </a:prstGeom>
          <a:ln>
            <a:noFill/>
          </a:ln>
        </p:spPr>
        <p:txBody>
          <a:bodyPr lIns="0" tIns="0" rIns="0" bIns="0" anchor="t" anchorCtr="0">
            <a:normAutofit/>
          </a:bodyPr>
          <a:lstStyle>
            <a:lvl1pPr>
              <a:lnSpc>
                <a:spcPct val="100000"/>
              </a:lnSpc>
              <a:defRPr sz="2800" b="0" i="0">
                <a:solidFill>
                  <a:schemeClr val="bg1"/>
                </a:solidFill>
                <a:latin typeface="+mn-lt"/>
              </a:defRPr>
            </a:lvl1pPr>
          </a:lstStyle>
          <a:p>
            <a:r>
              <a:rPr lang="en-US"/>
              <a:t>Click to edit Master title style</a:t>
            </a:r>
            <a:endParaRPr lang="en-US" dirty="0"/>
          </a:p>
        </p:txBody>
      </p:sp>
      <p:grpSp>
        <p:nvGrpSpPr>
          <p:cNvPr id="18" name="Group 17">
            <a:extLst>
              <a:ext uri="{FF2B5EF4-FFF2-40B4-BE49-F238E27FC236}">
                <a16:creationId xmlns:a16="http://schemas.microsoft.com/office/drawing/2014/main" id="{6ACB4ADD-D9F4-984E-B29D-A2CF6D19E810}"/>
              </a:ext>
            </a:extLst>
          </p:cNvPr>
          <p:cNvGrpSpPr/>
          <p:nvPr userDrawn="1"/>
        </p:nvGrpSpPr>
        <p:grpSpPr>
          <a:xfrm>
            <a:off x="6362700" y="0"/>
            <a:ext cx="5829298" cy="3235602"/>
            <a:chOff x="5612972" y="1"/>
            <a:chExt cx="6615961" cy="3672246"/>
          </a:xfrm>
        </p:grpSpPr>
        <p:sp>
          <p:nvSpPr>
            <p:cNvPr id="19" name="AutoShape 24">
              <a:extLst>
                <a:ext uri="{FF2B5EF4-FFF2-40B4-BE49-F238E27FC236}">
                  <a16:creationId xmlns:a16="http://schemas.microsoft.com/office/drawing/2014/main" id="{5017C477-A988-7041-8A67-3D8294D6AD7C}"/>
                </a:ext>
              </a:extLst>
            </p:cNvPr>
            <p:cNvSpPr>
              <a:spLocks/>
            </p:cNvSpPr>
            <p:nvPr/>
          </p:nvSpPr>
          <p:spPr bwMode="auto">
            <a:xfrm>
              <a:off x="5612972" y="1"/>
              <a:ext cx="4408998" cy="3672246"/>
            </a:xfrm>
            <a:custGeom>
              <a:avLst/>
              <a:gdLst>
                <a:gd name="T0" fmla="+- 0 8372 6586"/>
                <a:gd name="T1" fmla="*/ T0 w 3578"/>
                <a:gd name="T2" fmla="*/ 591 h 2980"/>
                <a:gd name="T3" fmla="+- 0 7780 6586"/>
                <a:gd name="T4" fmla="*/ T3 w 3578"/>
                <a:gd name="T5" fmla="*/ 0 h 2980"/>
                <a:gd name="T6" fmla="+- 0 6586 6586"/>
                <a:gd name="T7" fmla="*/ T6 w 3578"/>
                <a:gd name="T8" fmla="*/ 0 h 2980"/>
                <a:gd name="T9" fmla="+- 0 7774 6586"/>
                <a:gd name="T10" fmla="*/ T9 w 3578"/>
                <a:gd name="T11" fmla="*/ 1188 h 2980"/>
                <a:gd name="T12" fmla="+- 0 8372 6586"/>
                <a:gd name="T13" fmla="*/ T12 w 3578"/>
                <a:gd name="T14" fmla="*/ 591 h 2980"/>
                <a:gd name="T15" fmla="+- 0 10163 6586"/>
                <a:gd name="T16" fmla="*/ T15 w 3578"/>
                <a:gd name="T17" fmla="*/ 2383 h 2980"/>
                <a:gd name="T18" fmla="+- 0 9566 6586"/>
                <a:gd name="T19" fmla="*/ T18 w 3578"/>
                <a:gd name="T20" fmla="*/ 1786 h 2980"/>
                <a:gd name="T21" fmla="+- 0 8969 6586"/>
                <a:gd name="T22" fmla="*/ T21 w 3578"/>
                <a:gd name="T23" fmla="*/ 2383 h 2980"/>
                <a:gd name="T24" fmla="+- 0 9566 6586"/>
                <a:gd name="T25" fmla="*/ T24 w 3578"/>
                <a:gd name="T26" fmla="*/ 2980 h 2980"/>
                <a:gd name="T27" fmla="+- 0 10163 6586"/>
                <a:gd name="T28" fmla="*/ T27 w 3578"/>
                <a:gd name="T29" fmla="*/ 2383 h 2980"/>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Lst>
              <a:rect l="0" t="0" r="r" b="b"/>
              <a:pathLst>
                <a:path w="3578" h="2980">
                  <a:moveTo>
                    <a:pt x="1786" y="591"/>
                  </a:moveTo>
                  <a:lnTo>
                    <a:pt x="1194" y="0"/>
                  </a:lnTo>
                  <a:lnTo>
                    <a:pt x="0" y="0"/>
                  </a:lnTo>
                  <a:lnTo>
                    <a:pt x="1188" y="1188"/>
                  </a:lnTo>
                  <a:lnTo>
                    <a:pt x="1786" y="591"/>
                  </a:lnTo>
                  <a:moveTo>
                    <a:pt x="3577" y="2383"/>
                  </a:moveTo>
                  <a:lnTo>
                    <a:pt x="2980" y="1786"/>
                  </a:lnTo>
                  <a:lnTo>
                    <a:pt x="2383" y="2383"/>
                  </a:lnTo>
                  <a:lnTo>
                    <a:pt x="2980" y="2980"/>
                  </a:lnTo>
                  <a:lnTo>
                    <a:pt x="3577" y="2383"/>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0" name="Freeform 19">
              <a:extLst>
                <a:ext uri="{FF2B5EF4-FFF2-40B4-BE49-F238E27FC236}">
                  <a16:creationId xmlns:a16="http://schemas.microsoft.com/office/drawing/2014/main" id="{206D7F37-5DD1-A24E-9CCA-84B2A168554D}"/>
                </a:ext>
              </a:extLst>
            </p:cNvPr>
            <p:cNvSpPr>
              <a:spLocks/>
            </p:cNvSpPr>
            <p:nvPr/>
          </p:nvSpPr>
          <p:spPr bwMode="auto">
            <a:xfrm>
              <a:off x="6341233" y="1463970"/>
              <a:ext cx="2208196" cy="2208277"/>
            </a:xfrm>
            <a:custGeom>
              <a:avLst/>
              <a:gdLst>
                <a:gd name="T0" fmla="+- 0 7774 7177"/>
                <a:gd name="T1" fmla="*/ T0 w 1792"/>
                <a:gd name="T2" fmla="+- 0 1188 1188"/>
                <a:gd name="T3" fmla="*/ 1188 h 1792"/>
                <a:gd name="T4" fmla="+- 0 7177 7177"/>
                <a:gd name="T5" fmla="*/ T4 w 1792"/>
                <a:gd name="T6" fmla="+- 0 1786 1188"/>
                <a:gd name="T7" fmla="*/ 1786 h 1792"/>
                <a:gd name="T8" fmla="+- 0 8372 7177"/>
                <a:gd name="T9" fmla="*/ T8 w 1792"/>
                <a:gd name="T10" fmla="+- 0 2980 1188"/>
                <a:gd name="T11" fmla="*/ 2980 h 1792"/>
                <a:gd name="T12" fmla="+- 0 8969 7177"/>
                <a:gd name="T13" fmla="*/ T12 w 1792"/>
                <a:gd name="T14" fmla="+- 0 2383 1188"/>
                <a:gd name="T15" fmla="*/ 2383 h 1792"/>
                <a:gd name="T16" fmla="+- 0 7774 7177"/>
                <a:gd name="T17" fmla="*/ T16 w 1792"/>
                <a:gd name="T18" fmla="+- 0 1188 1188"/>
                <a:gd name="T19" fmla="*/ 1188 h 1792"/>
              </a:gdLst>
              <a:ahLst/>
              <a:cxnLst>
                <a:cxn ang="0">
                  <a:pos x="T1" y="T3"/>
                </a:cxn>
                <a:cxn ang="0">
                  <a:pos x="T5" y="T7"/>
                </a:cxn>
                <a:cxn ang="0">
                  <a:pos x="T9" y="T11"/>
                </a:cxn>
                <a:cxn ang="0">
                  <a:pos x="T13" y="T15"/>
                </a:cxn>
                <a:cxn ang="0">
                  <a:pos x="T17" y="T19"/>
                </a:cxn>
              </a:cxnLst>
              <a:rect l="0" t="0" r="r" b="b"/>
              <a:pathLst>
                <a:path w="1792" h="1792">
                  <a:moveTo>
                    <a:pt x="597" y="0"/>
                  </a:moveTo>
                  <a:lnTo>
                    <a:pt x="0" y="598"/>
                  </a:lnTo>
                  <a:lnTo>
                    <a:pt x="1195" y="1792"/>
                  </a:lnTo>
                  <a:lnTo>
                    <a:pt x="1792" y="1195"/>
                  </a:lnTo>
                  <a:lnTo>
                    <a:pt x="597"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1" name="Freeform 20">
              <a:extLst>
                <a:ext uri="{FF2B5EF4-FFF2-40B4-BE49-F238E27FC236}">
                  <a16:creationId xmlns:a16="http://schemas.microsoft.com/office/drawing/2014/main" id="{A6E321C8-096C-1B41-B14F-4CA7AE04BB16}"/>
                </a:ext>
              </a:extLst>
            </p:cNvPr>
            <p:cNvSpPr>
              <a:spLocks/>
            </p:cNvSpPr>
            <p:nvPr/>
          </p:nvSpPr>
          <p:spPr bwMode="auto">
            <a:xfrm>
              <a:off x="8555590" y="1"/>
              <a:ext cx="1457754" cy="729520"/>
            </a:xfrm>
            <a:custGeom>
              <a:avLst/>
              <a:gdLst>
                <a:gd name="T0" fmla="+- 0 10158 8975"/>
                <a:gd name="T1" fmla="*/ T0 w 1183"/>
                <a:gd name="T2" fmla="*/ 0 h 592"/>
                <a:gd name="T3" fmla="+- 0 8975 8975"/>
                <a:gd name="T4" fmla="*/ T3 w 1183"/>
                <a:gd name="T5" fmla="*/ 0 h 592"/>
                <a:gd name="T6" fmla="+- 0 9566 8975"/>
                <a:gd name="T7" fmla="*/ T6 w 1183"/>
                <a:gd name="T8" fmla="*/ 591 h 592"/>
                <a:gd name="T9" fmla="+- 0 10158 8975"/>
                <a:gd name="T10" fmla="*/ T9 w 1183"/>
                <a:gd name="T11" fmla="*/ 0 h 592"/>
              </a:gdLst>
              <a:ahLst/>
              <a:cxnLst>
                <a:cxn ang="0">
                  <a:pos x="T1" y="T2"/>
                </a:cxn>
                <a:cxn ang="0">
                  <a:pos x="T4" y="T5"/>
                </a:cxn>
                <a:cxn ang="0">
                  <a:pos x="T7" y="T8"/>
                </a:cxn>
                <a:cxn ang="0">
                  <a:pos x="T10" y="T11"/>
                </a:cxn>
              </a:cxnLst>
              <a:rect l="0" t="0" r="r" b="b"/>
              <a:pathLst>
                <a:path w="1183" h="592">
                  <a:moveTo>
                    <a:pt x="1183" y="0"/>
                  </a:moveTo>
                  <a:lnTo>
                    <a:pt x="0" y="0"/>
                  </a:lnTo>
                  <a:lnTo>
                    <a:pt x="591" y="591"/>
                  </a:lnTo>
                  <a:lnTo>
                    <a:pt x="1183"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2" name="Freeform 21">
              <a:extLst>
                <a:ext uri="{FF2B5EF4-FFF2-40B4-BE49-F238E27FC236}">
                  <a16:creationId xmlns:a16="http://schemas.microsoft.com/office/drawing/2014/main" id="{32B3FDD4-EB13-F44F-99D0-BFAB06F00B3A}"/>
                </a:ext>
              </a:extLst>
            </p:cNvPr>
            <p:cNvSpPr>
              <a:spLocks/>
            </p:cNvSpPr>
            <p:nvPr/>
          </p:nvSpPr>
          <p:spPr bwMode="auto">
            <a:xfrm>
              <a:off x="7076887" y="728289"/>
              <a:ext cx="2208196" cy="2208277"/>
            </a:xfrm>
            <a:custGeom>
              <a:avLst/>
              <a:gdLst>
                <a:gd name="T0" fmla="+- 0 8372 7774"/>
                <a:gd name="T1" fmla="*/ T0 w 1792"/>
                <a:gd name="T2" fmla="+- 0 591 591"/>
                <a:gd name="T3" fmla="*/ 591 h 1792"/>
                <a:gd name="T4" fmla="+- 0 7774 7774"/>
                <a:gd name="T5" fmla="*/ T4 w 1792"/>
                <a:gd name="T6" fmla="+- 0 1188 591"/>
                <a:gd name="T7" fmla="*/ 1188 h 1792"/>
                <a:gd name="T8" fmla="+- 0 8969 7774"/>
                <a:gd name="T9" fmla="*/ T8 w 1792"/>
                <a:gd name="T10" fmla="+- 0 2383 591"/>
                <a:gd name="T11" fmla="*/ 2383 h 1792"/>
                <a:gd name="T12" fmla="+- 0 9566 7774"/>
                <a:gd name="T13" fmla="*/ T12 w 1792"/>
                <a:gd name="T14" fmla="+- 0 1786 591"/>
                <a:gd name="T15" fmla="*/ 1786 h 1792"/>
                <a:gd name="T16" fmla="+- 0 8372 7774"/>
                <a:gd name="T17" fmla="*/ T16 w 1792"/>
                <a:gd name="T18" fmla="+- 0 591 591"/>
                <a:gd name="T19" fmla="*/ 591 h 1792"/>
              </a:gdLst>
              <a:ahLst/>
              <a:cxnLst>
                <a:cxn ang="0">
                  <a:pos x="T1" y="T3"/>
                </a:cxn>
                <a:cxn ang="0">
                  <a:pos x="T5" y="T7"/>
                </a:cxn>
                <a:cxn ang="0">
                  <a:pos x="T9" y="T11"/>
                </a:cxn>
                <a:cxn ang="0">
                  <a:pos x="T13" y="T15"/>
                </a:cxn>
                <a:cxn ang="0">
                  <a:pos x="T17" y="T19"/>
                </a:cxn>
              </a:cxnLst>
              <a:rect l="0" t="0" r="r" b="b"/>
              <a:pathLst>
                <a:path w="1792" h="1792">
                  <a:moveTo>
                    <a:pt x="598" y="0"/>
                  </a:moveTo>
                  <a:lnTo>
                    <a:pt x="0" y="597"/>
                  </a:lnTo>
                  <a:lnTo>
                    <a:pt x="1195" y="1792"/>
                  </a:lnTo>
                  <a:lnTo>
                    <a:pt x="1792" y="1195"/>
                  </a:lnTo>
                  <a:lnTo>
                    <a:pt x="598" y="0"/>
                  </a:lnTo>
                  <a:close/>
                </a:path>
              </a:pathLst>
            </a:custGeom>
            <a:solidFill>
              <a:schemeClr val="tx2"/>
            </a:solidFill>
            <a:ln>
              <a:noFill/>
            </a:ln>
          </p:spPr>
          <p:txBody>
            <a:bodyPr rot="0" vert="horz" wrap="square" lIns="91440" tIns="45720" rIns="91440" bIns="45720" anchor="t" anchorCtr="0" upright="1">
              <a:noAutofit/>
            </a:bodyPr>
            <a:lstStyle/>
            <a:p>
              <a:endParaRPr lang="en-US" dirty="0"/>
            </a:p>
          </p:txBody>
        </p:sp>
        <p:sp>
          <p:nvSpPr>
            <p:cNvPr id="23" name="Freeform 22">
              <a:extLst>
                <a:ext uri="{FF2B5EF4-FFF2-40B4-BE49-F238E27FC236}">
                  <a16:creationId xmlns:a16="http://schemas.microsoft.com/office/drawing/2014/main" id="{A20BCBD2-A735-0C43-8C55-B384372AC62C}"/>
                </a:ext>
              </a:extLst>
            </p:cNvPr>
            <p:cNvSpPr>
              <a:spLocks/>
            </p:cNvSpPr>
            <p:nvPr/>
          </p:nvSpPr>
          <p:spPr bwMode="auto">
            <a:xfrm>
              <a:off x="9285083" y="728289"/>
              <a:ext cx="2943850" cy="2943958"/>
            </a:xfrm>
            <a:custGeom>
              <a:avLst/>
              <a:gdLst>
                <a:gd name="T0" fmla="+- 0 11955 9566"/>
                <a:gd name="T1" fmla="*/ T0 w 2389"/>
                <a:gd name="T2" fmla="+- 0 1786 591"/>
                <a:gd name="T3" fmla="*/ 1786 h 2389"/>
                <a:gd name="T4" fmla="+- 0 10760 9566"/>
                <a:gd name="T5" fmla="*/ T4 w 2389"/>
                <a:gd name="T6" fmla="+- 0 591 591"/>
                <a:gd name="T7" fmla="*/ 591 h 2389"/>
                <a:gd name="T8" fmla="+- 0 9566 9566"/>
                <a:gd name="T9" fmla="*/ T8 w 2389"/>
                <a:gd name="T10" fmla="+- 0 1786 591"/>
                <a:gd name="T11" fmla="*/ 1786 h 2389"/>
                <a:gd name="T12" fmla="+- 0 10760 9566"/>
                <a:gd name="T13" fmla="*/ T12 w 2389"/>
                <a:gd name="T14" fmla="+- 0 2980 591"/>
                <a:gd name="T15" fmla="*/ 2980 h 2389"/>
                <a:gd name="T16" fmla="+- 0 11955 9566"/>
                <a:gd name="T17" fmla="*/ T16 w 2389"/>
                <a:gd name="T18" fmla="+- 0 1786 591"/>
                <a:gd name="T19" fmla="*/ 1786 h 2389"/>
              </a:gdLst>
              <a:ahLst/>
              <a:cxnLst>
                <a:cxn ang="0">
                  <a:pos x="T1" y="T3"/>
                </a:cxn>
                <a:cxn ang="0">
                  <a:pos x="T5" y="T7"/>
                </a:cxn>
                <a:cxn ang="0">
                  <a:pos x="T9" y="T11"/>
                </a:cxn>
                <a:cxn ang="0">
                  <a:pos x="T13" y="T15"/>
                </a:cxn>
                <a:cxn ang="0">
                  <a:pos x="T17" y="T19"/>
                </a:cxn>
              </a:cxnLst>
              <a:rect l="0" t="0" r="r" b="b"/>
              <a:pathLst>
                <a:path w="2389" h="2389">
                  <a:moveTo>
                    <a:pt x="2389" y="1195"/>
                  </a:moveTo>
                  <a:lnTo>
                    <a:pt x="1194" y="0"/>
                  </a:lnTo>
                  <a:lnTo>
                    <a:pt x="0" y="1195"/>
                  </a:lnTo>
                  <a:lnTo>
                    <a:pt x="1194" y="2389"/>
                  </a:lnTo>
                  <a:lnTo>
                    <a:pt x="2389" y="1195"/>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grpSp>
        <p:nvGrpSpPr>
          <p:cNvPr id="24" name="Group 23">
            <a:extLst>
              <a:ext uri="{FF2B5EF4-FFF2-40B4-BE49-F238E27FC236}">
                <a16:creationId xmlns:a16="http://schemas.microsoft.com/office/drawing/2014/main" id="{669A90A7-BF26-684E-8C8B-638053DA1234}"/>
              </a:ext>
            </a:extLst>
          </p:cNvPr>
          <p:cNvGrpSpPr>
            <a:grpSpLocks/>
          </p:cNvGrpSpPr>
          <p:nvPr userDrawn="1"/>
        </p:nvGrpSpPr>
        <p:grpSpPr bwMode="auto">
          <a:xfrm rot="16200000" flipV="1">
            <a:off x="0" y="3900132"/>
            <a:ext cx="2959226" cy="2959226"/>
            <a:chOff x="0" y="12289"/>
            <a:chExt cx="3550" cy="3551"/>
          </a:xfrm>
        </p:grpSpPr>
        <p:sp>
          <p:nvSpPr>
            <p:cNvPr id="25" name="Freeform 24">
              <a:extLst>
                <a:ext uri="{FF2B5EF4-FFF2-40B4-BE49-F238E27FC236}">
                  <a16:creationId xmlns:a16="http://schemas.microsoft.com/office/drawing/2014/main" id="{861D8E86-886A-8744-BC4C-FE82B02438F1}"/>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6" name="Freeform 25">
              <a:extLst>
                <a:ext uri="{FF2B5EF4-FFF2-40B4-BE49-F238E27FC236}">
                  <a16:creationId xmlns:a16="http://schemas.microsoft.com/office/drawing/2014/main" id="{2D967470-E96E-8843-AAD2-E0C8B8077934}"/>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7" name="Freeform 26">
              <a:extLst>
                <a:ext uri="{FF2B5EF4-FFF2-40B4-BE49-F238E27FC236}">
                  <a16:creationId xmlns:a16="http://schemas.microsoft.com/office/drawing/2014/main" id="{C8A27D09-765D-3949-BCCA-238C3514D4CF}"/>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Tree>
    <p:extLst>
      <p:ext uri="{BB962C8B-B14F-4D97-AF65-F5344CB8AC3E}">
        <p14:creationId xmlns:p14="http://schemas.microsoft.com/office/powerpoint/2010/main" val="144782921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p15:clr>
            <a:srgbClr val="FBAE40"/>
          </p15:clr>
        </p15:guide>
        <p15:guide id="2" pos="7080" userDrawn="1">
          <p15:clr>
            <a:srgbClr val="FBAE40"/>
          </p15:clr>
        </p15:guide>
        <p15:guide id="3" pos="2880" userDrawn="1">
          <p15:clr>
            <a:srgbClr val="FBAE40"/>
          </p15:clr>
        </p15:guide>
        <p15:guide id="4" pos="5160" userDrawn="1">
          <p15:clr>
            <a:srgbClr val="FBAE40"/>
          </p15:clr>
        </p15:guide>
        <p15:guide id="5" pos="2520" userDrawn="1">
          <p15:clr>
            <a:srgbClr val="FBAE40"/>
          </p15:clr>
        </p15:guide>
        <p15:guide id="6" pos="4800" userDrawn="1">
          <p15:clr>
            <a:srgbClr val="FBAE40"/>
          </p15:clr>
        </p15:guide>
        <p15:guide id="7" orient="horz" pos="1560">
          <p15:clr>
            <a:srgbClr val="FBAE40"/>
          </p15:clr>
        </p15:guide>
        <p15:guide id="8" orient="horz" pos="1752" userDrawn="1">
          <p15:clr>
            <a:srgbClr val="FBAE40"/>
          </p15:clr>
        </p15:guide>
        <p15:guide id="9" orient="horz" pos="1248" userDrawn="1">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Team">
    <p:bg>
      <p:bgPr>
        <a:solidFill>
          <a:schemeClr val="tx1"/>
        </a:solidFill>
        <a:effectLst/>
      </p:bgPr>
    </p:bg>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A7D9F21A-75CF-6045-8FA1-C4F4E21B699C}"/>
              </a:ext>
            </a:extLst>
          </p:cNvPr>
          <p:cNvGrpSpPr>
            <a:grpSpLocks/>
          </p:cNvGrpSpPr>
          <p:nvPr userDrawn="1"/>
        </p:nvGrpSpPr>
        <p:grpSpPr bwMode="auto">
          <a:xfrm rot="16200000" flipV="1">
            <a:off x="0" y="3900132"/>
            <a:ext cx="2959226" cy="2959226"/>
            <a:chOff x="0" y="12289"/>
            <a:chExt cx="3550" cy="3551"/>
          </a:xfrm>
        </p:grpSpPr>
        <p:sp>
          <p:nvSpPr>
            <p:cNvPr id="26" name="Freeform 25">
              <a:extLst>
                <a:ext uri="{FF2B5EF4-FFF2-40B4-BE49-F238E27FC236}">
                  <a16:creationId xmlns:a16="http://schemas.microsoft.com/office/drawing/2014/main" id="{AEA7E377-BB07-FA43-B532-10A92EE030B0}"/>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7" name="Freeform 26">
              <a:extLst>
                <a:ext uri="{FF2B5EF4-FFF2-40B4-BE49-F238E27FC236}">
                  <a16:creationId xmlns:a16="http://schemas.microsoft.com/office/drawing/2014/main" id="{F18DE645-B3D5-2F4E-AAD6-002FEF13A310}"/>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36" name="Freeform 35">
              <a:extLst>
                <a:ext uri="{FF2B5EF4-FFF2-40B4-BE49-F238E27FC236}">
                  <a16:creationId xmlns:a16="http://schemas.microsoft.com/office/drawing/2014/main" id="{B90F6499-BA50-2340-A026-32C79B6BFAF4}"/>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38" name="Picture Placeholder 25">
            <a:extLst>
              <a:ext uri="{FF2B5EF4-FFF2-40B4-BE49-F238E27FC236}">
                <a16:creationId xmlns:a16="http://schemas.microsoft.com/office/drawing/2014/main" id="{2274C164-503B-E746-A155-849A9BC2406E}"/>
              </a:ext>
            </a:extLst>
          </p:cNvPr>
          <p:cNvSpPr>
            <a:spLocks noGrp="1"/>
          </p:cNvSpPr>
          <p:nvPr>
            <p:ph type="pic" sz="quarter" idx="18"/>
          </p:nvPr>
        </p:nvSpPr>
        <p:spPr>
          <a:xfrm>
            <a:off x="954268" y="2572883"/>
            <a:ext cx="2118245" cy="2037217"/>
          </a:xfrm>
          <a:prstGeom prst="rect">
            <a:avLst/>
          </a:prstGeom>
        </p:spPr>
        <p:txBody>
          <a:bodyPr/>
          <a:lstStyle/>
          <a:p>
            <a:r>
              <a:rPr lang="en-US"/>
              <a:t>Click icon to add picture</a:t>
            </a:r>
            <a:endParaRPr lang="en-US" dirty="0"/>
          </a:p>
        </p:txBody>
      </p:sp>
      <p:sp>
        <p:nvSpPr>
          <p:cNvPr id="61" name="Title 1">
            <a:extLst>
              <a:ext uri="{FF2B5EF4-FFF2-40B4-BE49-F238E27FC236}">
                <a16:creationId xmlns:a16="http://schemas.microsoft.com/office/drawing/2014/main" id="{E2F20AFE-B282-5146-B0D6-F2FC1B6D303E}"/>
              </a:ext>
            </a:extLst>
          </p:cNvPr>
          <p:cNvSpPr>
            <a:spLocks noGrp="1"/>
          </p:cNvSpPr>
          <p:nvPr>
            <p:ph type="title"/>
          </p:nvPr>
        </p:nvSpPr>
        <p:spPr>
          <a:xfrm>
            <a:off x="964022" y="879063"/>
            <a:ext cx="7532277" cy="610863"/>
          </a:xfrm>
          <a:prstGeom prst="rect">
            <a:avLst/>
          </a:prstGeom>
        </p:spPr>
        <p:txBody>
          <a:bodyPr lIns="0" tIns="0" rIns="0" bIns="0" anchor="b" anchorCtr="0">
            <a:normAutofit/>
          </a:bodyPr>
          <a:lstStyle>
            <a:lvl1pPr>
              <a:defRPr sz="4400" b="1" i="0">
                <a:solidFill>
                  <a:schemeClr val="bg1"/>
                </a:solidFill>
                <a:latin typeface="+mj-lt"/>
              </a:defRPr>
            </a:lvl1pPr>
          </a:lstStyle>
          <a:p>
            <a:r>
              <a:rPr lang="en-US"/>
              <a:t>Click to edit Master title style</a:t>
            </a:r>
            <a:endParaRPr lang="en-US" dirty="0"/>
          </a:p>
        </p:txBody>
      </p:sp>
      <p:cxnSp>
        <p:nvCxnSpPr>
          <p:cNvPr id="62" name="Straight Connector 61">
            <a:extLst>
              <a:ext uri="{FF2B5EF4-FFF2-40B4-BE49-F238E27FC236}">
                <a16:creationId xmlns:a16="http://schemas.microsoft.com/office/drawing/2014/main" id="{F777D2F0-DE3F-8343-B97A-E7FA440532FD}"/>
              </a:ext>
            </a:extLst>
          </p:cNvPr>
          <p:cNvCxnSpPr>
            <a:cxnSpLocks/>
          </p:cNvCxnSpPr>
          <p:nvPr userDrawn="1"/>
        </p:nvCxnSpPr>
        <p:spPr>
          <a:xfrm>
            <a:off x="952500" y="1939108"/>
            <a:ext cx="2133600" cy="0"/>
          </a:xfrm>
          <a:prstGeom prst="line">
            <a:avLst/>
          </a:prstGeom>
          <a:ln w="101600">
            <a:solidFill>
              <a:schemeClr val="tx1"/>
            </a:solidFill>
          </a:ln>
        </p:spPr>
        <p:style>
          <a:lnRef idx="1">
            <a:schemeClr val="dk1"/>
          </a:lnRef>
          <a:fillRef idx="0">
            <a:schemeClr val="dk1"/>
          </a:fillRef>
          <a:effectRef idx="0">
            <a:schemeClr val="dk1"/>
          </a:effectRef>
          <a:fontRef idx="minor">
            <a:schemeClr val="tx1"/>
          </a:fontRef>
        </p:style>
      </p:cxnSp>
      <p:sp>
        <p:nvSpPr>
          <p:cNvPr id="63" name="Picture Placeholder 25">
            <a:extLst>
              <a:ext uri="{FF2B5EF4-FFF2-40B4-BE49-F238E27FC236}">
                <a16:creationId xmlns:a16="http://schemas.microsoft.com/office/drawing/2014/main" id="{AF1B5ED8-33F6-FB44-AA92-F0D227BB310C}"/>
              </a:ext>
            </a:extLst>
          </p:cNvPr>
          <p:cNvSpPr>
            <a:spLocks noGrp="1"/>
          </p:cNvSpPr>
          <p:nvPr>
            <p:ph type="pic" sz="quarter" idx="24"/>
          </p:nvPr>
        </p:nvSpPr>
        <p:spPr>
          <a:xfrm>
            <a:off x="3658280" y="2572883"/>
            <a:ext cx="2118245" cy="2037217"/>
          </a:xfrm>
          <a:prstGeom prst="rect">
            <a:avLst/>
          </a:prstGeom>
        </p:spPr>
        <p:txBody>
          <a:bodyPr/>
          <a:lstStyle/>
          <a:p>
            <a:r>
              <a:rPr lang="en-US"/>
              <a:t>Click icon to add picture</a:t>
            </a:r>
            <a:endParaRPr lang="en-US" dirty="0"/>
          </a:p>
        </p:txBody>
      </p:sp>
      <p:sp>
        <p:nvSpPr>
          <p:cNvPr id="72" name="Text Placeholder 29">
            <a:extLst>
              <a:ext uri="{FF2B5EF4-FFF2-40B4-BE49-F238E27FC236}">
                <a16:creationId xmlns:a16="http://schemas.microsoft.com/office/drawing/2014/main" id="{0D824BDD-2D23-C943-8FE9-60B7B23B5ECD}"/>
              </a:ext>
            </a:extLst>
          </p:cNvPr>
          <p:cNvSpPr>
            <a:spLocks noGrp="1"/>
          </p:cNvSpPr>
          <p:nvPr>
            <p:ph type="body" sz="quarter" idx="12"/>
          </p:nvPr>
        </p:nvSpPr>
        <p:spPr>
          <a:xfrm>
            <a:off x="952500" y="5393169"/>
            <a:ext cx="2133600" cy="369332"/>
          </a:xfrm>
        </p:spPr>
        <p:txBody>
          <a:bodyPr lIns="0" tIns="0" rIns="0" bIns="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73" name="Text Placeholder 29">
            <a:extLst>
              <a:ext uri="{FF2B5EF4-FFF2-40B4-BE49-F238E27FC236}">
                <a16:creationId xmlns:a16="http://schemas.microsoft.com/office/drawing/2014/main" id="{2F3D441E-DFB1-084B-8192-C6CBECCA40B9}"/>
              </a:ext>
            </a:extLst>
          </p:cNvPr>
          <p:cNvSpPr>
            <a:spLocks noGrp="1"/>
          </p:cNvSpPr>
          <p:nvPr>
            <p:ph type="body" sz="quarter" idx="11"/>
          </p:nvPr>
        </p:nvSpPr>
        <p:spPr>
          <a:xfrm>
            <a:off x="952500" y="4986745"/>
            <a:ext cx="2133600" cy="205837"/>
          </a:xfrm>
        </p:spPr>
        <p:txBody>
          <a:bodyPr lIns="0" tIns="0" rIns="0" bIns="0">
            <a:noAutofit/>
          </a:bodyPr>
          <a:lstStyle>
            <a:lvl1pPr marL="0" indent="0">
              <a:spcBef>
                <a:spcPts val="400"/>
              </a:spcBef>
              <a:buNone/>
              <a:defRPr sz="1800" b="0" i="0" spc="0" baseline="0">
                <a:solidFill>
                  <a:schemeClr val="bg1"/>
                </a:solidFill>
                <a:latin typeface="+mj-lt"/>
              </a:defRPr>
            </a:lvl1pPr>
            <a:lvl2pPr>
              <a:defRPr sz="4000"/>
            </a:lvl2pPr>
            <a:lvl3pPr>
              <a:defRPr sz="4000"/>
            </a:lvl3pPr>
            <a:lvl4pPr>
              <a:defRPr sz="4000"/>
            </a:lvl4pPr>
            <a:lvl5pPr>
              <a:defRPr sz="4000"/>
            </a:lvl5pPr>
          </a:lstStyle>
          <a:p>
            <a:pPr lvl="0"/>
            <a:r>
              <a:rPr lang="en-US"/>
              <a:t>Click to edit Master text styles</a:t>
            </a:r>
          </a:p>
        </p:txBody>
      </p:sp>
      <p:sp>
        <p:nvSpPr>
          <p:cNvPr id="74" name="Text Placeholder 29">
            <a:extLst>
              <a:ext uri="{FF2B5EF4-FFF2-40B4-BE49-F238E27FC236}">
                <a16:creationId xmlns:a16="http://schemas.microsoft.com/office/drawing/2014/main" id="{25797825-E7AE-2C41-A965-E6F0D70D9747}"/>
              </a:ext>
            </a:extLst>
          </p:cNvPr>
          <p:cNvSpPr>
            <a:spLocks noGrp="1"/>
          </p:cNvSpPr>
          <p:nvPr>
            <p:ph type="body" sz="quarter" idx="13"/>
          </p:nvPr>
        </p:nvSpPr>
        <p:spPr>
          <a:xfrm>
            <a:off x="3663042" y="5393169"/>
            <a:ext cx="2128157" cy="369332"/>
          </a:xfrm>
        </p:spPr>
        <p:txBody>
          <a:bodyPr lIns="0" tIns="0" rIns="0" bIns="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75" name="Text Placeholder 29">
            <a:extLst>
              <a:ext uri="{FF2B5EF4-FFF2-40B4-BE49-F238E27FC236}">
                <a16:creationId xmlns:a16="http://schemas.microsoft.com/office/drawing/2014/main" id="{63C1927C-E23B-204E-9F3A-2A67D2BF702C}"/>
              </a:ext>
            </a:extLst>
          </p:cNvPr>
          <p:cNvSpPr>
            <a:spLocks noGrp="1"/>
          </p:cNvSpPr>
          <p:nvPr>
            <p:ph type="body" sz="quarter" idx="15"/>
          </p:nvPr>
        </p:nvSpPr>
        <p:spPr>
          <a:xfrm>
            <a:off x="3663042" y="4986745"/>
            <a:ext cx="2128157" cy="205837"/>
          </a:xfrm>
        </p:spPr>
        <p:txBody>
          <a:bodyPr lIns="0" tIns="0" rIns="0" bIns="0">
            <a:noAutofit/>
          </a:bodyPr>
          <a:lstStyle>
            <a:lvl1pPr marL="0" indent="0">
              <a:spcBef>
                <a:spcPts val="400"/>
              </a:spcBef>
              <a:buNone/>
              <a:defRPr sz="1800" b="0" i="0" spc="0" baseline="0">
                <a:solidFill>
                  <a:schemeClr val="bg1"/>
                </a:solidFill>
                <a:latin typeface="+mj-lt"/>
              </a:defRPr>
            </a:lvl1pPr>
            <a:lvl2pPr>
              <a:defRPr sz="4000"/>
            </a:lvl2pPr>
            <a:lvl3pPr>
              <a:defRPr sz="4000"/>
            </a:lvl3pPr>
            <a:lvl4pPr>
              <a:defRPr sz="4000"/>
            </a:lvl4pPr>
            <a:lvl5pPr>
              <a:defRPr sz="4000"/>
            </a:lvl5pPr>
          </a:lstStyle>
          <a:p>
            <a:pPr lvl="0"/>
            <a:r>
              <a:rPr lang="en-US"/>
              <a:t>Click to edit Master text styles</a:t>
            </a:r>
          </a:p>
        </p:txBody>
      </p:sp>
      <p:sp>
        <p:nvSpPr>
          <p:cNvPr id="76" name="Text Placeholder 29">
            <a:extLst>
              <a:ext uri="{FF2B5EF4-FFF2-40B4-BE49-F238E27FC236}">
                <a16:creationId xmlns:a16="http://schemas.microsoft.com/office/drawing/2014/main" id="{EC81F0F5-C204-7248-A336-A655814A8A34}"/>
              </a:ext>
            </a:extLst>
          </p:cNvPr>
          <p:cNvSpPr>
            <a:spLocks noGrp="1"/>
          </p:cNvSpPr>
          <p:nvPr>
            <p:ph type="body" sz="quarter" idx="16"/>
          </p:nvPr>
        </p:nvSpPr>
        <p:spPr>
          <a:xfrm>
            <a:off x="6367054" y="5393169"/>
            <a:ext cx="2129245" cy="369332"/>
          </a:xfrm>
        </p:spPr>
        <p:txBody>
          <a:bodyPr lIns="0" tIns="0" rIns="0" bIns="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77" name="Text Placeholder 29">
            <a:extLst>
              <a:ext uri="{FF2B5EF4-FFF2-40B4-BE49-F238E27FC236}">
                <a16:creationId xmlns:a16="http://schemas.microsoft.com/office/drawing/2014/main" id="{C9FEF82E-4E9C-8343-9D36-C4A00D7137CC}"/>
              </a:ext>
            </a:extLst>
          </p:cNvPr>
          <p:cNvSpPr>
            <a:spLocks noGrp="1"/>
          </p:cNvSpPr>
          <p:nvPr>
            <p:ph type="body" sz="quarter" idx="31"/>
          </p:nvPr>
        </p:nvSpPr>
        <p:spPr>
          <a:xfrm>
            <a:off x="6367054" y="4986745"/>
            <a:ext cx="2129245" cy="205837"/>
          </a:xfrm>
        </p:spPr>
        <p:txBody>
          <a:bodyPr lIns="0" tIns="0" rIns="0" bIns="0">
            <a:noAutofit/>
          </a:bodyPr>
          <a:lstStyle>
            <a:lvl1pPr marL="0" indent="0">
              <a:spcBef>
                <a:spcPts val="400"/>
              </a:spcBef>
              <a:buNone/>
              <a:defRPr sz="1800" b="0" i="0" spc="0" baseline="0">
                <a:solidFill>
                  <a:schemeClr val="bg1"/>
                </a:solidFill>
                <a:latin typeface="+mj-lt"/>
              </a:defRPr>
            </a:lvl1pPr>
            <a:lvl2pPr>
              <a:defRPr sz="4000"/>
            </a:lvl2pPr>
            <a:lvl3pPr>
              <a:defRPr sz="4000"/>
            </a:lvl3pPr>
            <a:lvl4pPr>
              <a:defRPr sz="4000"/>
            </a:lvl4pPr>
            <a:lvl5pPr>
              <a:defRPr sz="4000"/>
            </a:lvl5pPr>
          </a:lstStyle>
          <a:p>
            <a:pPr lvl="0"/>
            <a:r>
              <a:rPr lang="en-US"/>
              <a:t>Click to edit Master text styles</a:t>
            </a:r>
          </a:p>
        </p:txBody>
      </p:sp>
      <p:sp>
        <p:nvSpPr>
          <p:cNvPr id="78" name="Text Placeholder 29">
            <a:extLst>
              <a:ext uri="{FF2B5EF4-FFF2-40B4-BE49-F238E27FC236}">
                <a16:creationId xmlns:a16="http://schemas.microsoft.com/office/drawing/2014/main" id="{F8AF6664-A005-7A42-9AEF-C5AA5603E49D}"/>
              </a:ext>
            </a:extLst>
          </p:cNvPr>
          <p:cNvSpPr>
            <a:spLocks noGrp="1"/>
          </p:cNvSpPr>
          <p:nvPr>
            <p:ph type="body" sz="quarter" idx="19"/>
          </p:nvPr>
        </p:nvSpPr>
        <p:spPr>
          <a:xfrm>
            <a:off x="9110254" y="5393169"/>
            <a:ext cx="2129245" cy="369332"/>
          </a:xfrm>
        </p:spPr>
        <p:txBody>
          <a:bodyPr lIns="0" tIns="0" rIns="0" bIns="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79" name="Text Placeholder 29">
            <a:extLst>
              <a:ext uri="{FF2B5EF4-FFF2-40B4-BE49-F238E27FC236}">
                <a16:creationId xmlns:a16="http://schemas.microsoft.com/office/drawing/2014/main" id="{5F6C1E52-E2B6-5F45-A863-5BB35ABAFCD6}"/>
              </a:ext>
            </a:extLst>
          </p:cNvPr>
          <p:cNvSpPr>
            <a:spLocks noGrp="1"/>
          </p:cNvSpPr>
          <p:nvPr>
            <p:ph type="body" sz="quarter" idx="21"/>
          </p:nvPr>
        </p:nvSpPr>
        <p:spPr>
          <a:xfrm>
            <a:off x="9110254" y="4986745"/>
            <a:ext cx="2129245" cy="205837"/>
          </a:xfrm>
        </p:spPr>
        <p:txBody>
          <a:bodyPr lIns="0" tIns="0" rIns="0" bIns="0">
            <a:noAutofit/>
          </a:bodyPr>
          <a:lstStyle>
            <a:lvl1pPr marL="0" indent="0">
              <a:spcBef>
                <a:spcPts val="400"/>
              </a:spcBef>
              <a:buNone/>
              <a:defRPr sz="1800" b="0" i="0" spc="0" baseline="0">
                <a:solidFill>
                  <a:schemeClr val="bg1"/>
                </a:solidFill>
                <a:latin typeface="+mj-lt"/>
              </a:defRPr>
            </a:lvl1pPr>
            <a:lvl2pPr>
              <a:defRPr sz="4000"/>
            </a:lvl2pPr>
            <a:lvl3pPr>
              <a:defRPr sz="4000"/>
            </a:lvl3pPr>
            <a:lvl4pPr>
              <a:defRPr sz="4000"/>
            </a:lvl4pPr>
            <a:lvl5pPr>
              <a:defRPr sz="4000"/>
            </a:lvl5pPr>
          </a:lstStyle>
          <a:p>
            <a:pPr lvl="0"/>
            <a:r>
              <a:rPr lang="en-US"/>
              <a:t>Click to edit Master text styles</a:t>
            </a:r>
          </a:p>
        </p:txBody>
      </p:sp>
      <p:grpSp>
        <p:nvGrpSpPr>
          <p:cNvPr id="23" name="Group 22">
            <a:extLst>
              <a:ext uri="{FF2B5EF4-FFF2-40B4-BE49-F238E27FC236}">
                <a16:creationId xmlns:a16="http://schemas.microsoft.com/office/drawing/2014/main" id="{EFD0B2D5-B3C2-D847-A220-86CB6A37E418}"/>
              </a:ext>
            </a:extLst>
          </p:cNvPr>
          <p:cNvGrpSpPr/>
          <p:nvPr userDrawn="1"/>
        </p:nvGrpSpPr>
        <p:grpSpPr>
          <a:xfrm>
            <a:off x="6362700" y="0"/>
            <a:ext cx="5829298" cy="3235602"/>
            <a:chOff x="5612972" y="1"/>
            <a:chExt cx="6615961" cy="3672246"/>
          </a:xfrm>
        </p:grpSpPr>
        <p:sp>
          <p:nvSpPr>
            <p:cNvPr id="28" name="AutoShape 24">
              <a:extLst>
                <a:ext uri="{FF2B5EF4-FFF2-40B4-BE49-F238E27FC236}">
                  <a16:creationId xmlns:a16="http://schemas.microsoft.com/office/drawing/2014/main" id="{A7FD25A4-760F-814C-915F-DD6E89CA3A40}"/>
                </a:ext>
              </a:extLst>
            </p:cNvPr>
            <p:cNvSpPr>
              <a:spLocks/>
            </p:cNvSpPr>
            <p:nvPr/>
          </p:nvSpPr>
          <p:spPr bwMode="auto">
            <a:xfrm>
              <a:off x="5612972" y="1"/>
              <a:ext cx="4408998" cy="3672246"/>
            </a:xfrm>
            <a:custGeom>
              <a:avLst/>
              <a:gdLst>
                <a:gd name="T0" fmla="+- 0 8372 6586"/>
                <a:gd name="T1" fmla="*/ T0 w 3578"/>
                <a:gd name="T2" fmla="*/ 591 h 2980"/>
                <a:gd name="T3" fmla="+- 0 7780 6586"/>
                <a:gd name="T4" fmla="*/ T3 w 3578"/>
                <a:gd name="T5" fmla="*/ 0 h 2980"/>
                <a:gd name="T6" fmla="+- 0 6586 6586"/>
                <a:gd name="T7" fmla="*/ T6 w 3578"/>
                <a:gd name="T8" fmla="*/ 0 h 2980"/>
                <a:gd name="T9" fmla="+- 0 7774 6586"/>
                <a:gd name="T10" fmla="*/ T9 w 3578"/>
                <a:gd name="T11" fmla="*/ 1188 h 2980"/>
                <a:gd name="T12" fmla="+- 0 8372 6586"/>
                <a:gd name="T13" fmla="*/ T12 w 3578"/>
                <a:gd name="T14" fmla="*/ 591 h 2980"/>
                <a:gd name="T15" fmla="+- 0 10163 6586"/>
                <a:gd name="T16" fmla="*/ T15 w 3578"/>
                <a:gd name="T17" fmla="*/ 2383 h 2980"/>
                <a:gd name="T18" fmla="+- 0 9566 6586"/>
                <a:gd name="T19" fmla="*/ T18 w 3578"/>
                <a:gd name="T20" fmla="*/ 1786 h 2980"/>
                <a:gd name="T21" fmla="+- 0 8969 6586"/>
                <a:gd name="T22" fmla="*/ T21 w 3578"/>
                <a:gd name="T23" fmla="*/ 2383 h 2980"/>
                <a:gd name="T24" fmla="+- 0 9566 6586"/>
                <a:gd name="T25" fmla="*/ T24 w 3578"/>
                <a:gd name="T26" fmla="*/ 2980 h 2980"/>
                <a:gd name="T27" fmla="+- 0 10163 6586"/>
                <a:gd name="T28" fmla="*/ T27 w 3578"/>
                <a:gd name="T29" fmla="*/ 2383 h 2980"/>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Lst>
              <a:rect l="0" t="0" r="r" b="b"/>
              <a:pathLst>
                <a:path w="3578" h="2980">
                  <a:moveTo>
                    <a:pt x="1786" y="591"/>
                  </a:moveTo>
                  <a:lnTo>
                    <a:pt x="1194" y="0"/>
                  </a:lnTo>
                  <a:lnTo>
                    <a:pt x="0" y="0"/>
                  </a:lnTo>
                  <a:lnTo>
                    <a:pt x="1188" y="1188"/>
                  </a:lnTo>
                  <a:lnTo>
                    <a:pt x="1786" y="591"/>
                  </a:lnTo>
                  <a:moveTo>
                    <a:pt x="3577" y="2383"/>
                  </a:moveTo>
                  <a:lnTo>
                    <a:pt x="2980" y="1786"/>
                  </a:lnTo>
                  <a:lnTo>
                    <a:pt x="2383" y="2383"/>
                  </a:lnTo>
                  <a:lnTo>
                    <a:pt x="2980" y="2980"/>
                  </a:lnTo>
                  <a:lnTo>
                    <a:pt x="3577" y="2383"/>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9" name="Freeform 28">
              <a:extLst>
                <a:ext uri="{FF2B5EF4-FFF2-40B4-BE49-F238E27FC236}">
                  <a16:creationId xmlns:a16="http://schemas.microsoft.com/office/drawing/2014/main" id="{A0CC8369-E81F-D447-87D8-1AF0C58EAC07}"/>
                </a:ext>
              </a:extLst>
            </p:cNvPr>
            <p:cNvSpPr>
              <a:spLocks/>
            </p:cNvSpPr>
            <p:nvPr/>
          </p:nvSpPr>
          <p:spPr bwMode="auto">
            <a:xfrm>
              <a:off x="6341233" y="1463970"/>
              <a:ext cx="2208196" cy="2208277"/>
            </a:xfrm>
            <a:custGeom>
              <a:avLst/>
              <a:gdLst>
                <a:gd name="T0" fmla="+- 0 7774 7177"/>
                <a:gd name="T1" fmla="*/ T0 w 1792"/>
                <a:gd name="T2" fmla="+- 0 1188 1188"/>
                <a:gd name="T3" fmla="*/ 1188 h 1792"/>
                <a:gd name="T4" fmla="+- 0 7177 7177"/>
                <a:gd name="T5" fmla="*/ T4 w 1792"/>
                <a:gd name="T6" fmla="+- 0 1786 1188"/>
                <a:gd name="T7" fmla="*/ 1786 h 1792"/>
                <a:gd name="T8" fmla="+- 0 8372 7177"/>
                <a:gd name="T9" fmla="*/ T8 w 1792"/>
                <a:gd name="T10" fmla="+- 0 2980 1188"/>
                <a:gd name="T11" fmla="*/ 2980 h 1792"/>
                <a:gd name="T12" fmla="+- 0 8969 7177"/>
                <a:gd name="T13" fmla="*/ T12 w 1792"/>
                <a:gd name="T14" fmla="+- 0 2383 1188"/>
                <a:gd name="T15" fmla="*/ 2383 h 1792"/>
                <a:gd name="T16" fmla="+- 0 7774 7177"/>
                <a:gd name="T17" fmla="*/ T16 w 1792"/>
                <a:gd name="T18" fmla="+- 0 1188 1188"/>
                <a:gd name="T19" fmla="*/ 1188 h 1792"/>
              </a:gdLst>
              <a:ahLst/>
              <a:cxnLst>
                <a:cxn ang="0">
                  <a:pos x="T1" y="T3"/>
                </a:cxn>
                <a:cxn ang="0">
                  <a:pos x="T5" y="T7"/>
                </a:cxn>
                <a:cxn ang="0">
                  <a:pos x="T9" y="T11"/>
                </a:cxn>
                <a:cxn ang="0">
                  <a:pos x="T13" y="T15"/>
                </a:cxn>
                <a:cxn ang="0">
                  <a:pos x="T17" y="T19"/>
                </a:cxn>
              </a:cxnLst>
              <a:rect l="0" t="0" r="r" b="b"/>
              <a:pathLst>
                <a:path w="1792" h="1792">
                  <a:moveTo>
                    <a:pt x="597" y="0"/>
                  </a:moveTo>
                  <a:lnTo>
                    <a:pt x="0" y="598"/>
                  </a:lnTo>
                  <a:lnTo>
                    <a:pt x="1195" y="1792"/>
                  </a:lnTo>
                  <a:lnTo>
                    <a:pt x="1792" y="1195"/>
                  </a:lnTo>
                  <a:lnTo>
                    <a:pt x="597"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30" name="Freeform 29">
              <a:extLst>
                <a:ext uri="{FF2B5EF4-FFF2-40B4-BE49-F238E27FC236}">
                  <a16:creationId xmlns:a16="http://schemas.microsoft.com/office/drawing/2014/main" id="{C41CA81E-EF54-D048-8775-CD4AB37A7DF6}"/>
                </a:ext>
              </a:extLst>
            </p:cNvPr>
            <p:cNvSpPr>
              <a:spLocks/>
            </p:cNvSpPr>
            <p:nvPr/>
          </p:nvSpPr>
          <p:spPr bwMode="auto">
            <a:xfrm>
              <a:off x="8555590" y="1"/>
              <a:ext cx="1457754" cy="729520"/>
            </a:xfrm>
            <a:custGeom>
              <a:avLst/>
              <a:gdLst>
                <a:gd name="T0" fmla="+- 0 10158 8975"/>
                <a:gd name="T1" fmla="*/ T0 w 1183"/>
                <a:gd name="T2" fmla="*/ 0 h 592"/>
                <a:gd name="T3" fmla="+- 0 8975 8975"/>
                <a:gd name="T4" fmla="*/ T3 w 1183"/>
                <a:gd name="T5" fmla="*/ 0 h 592"/>
                <a:gd name="T6" fmla="+- 0 9566 8975"/>
                <a:gd name="T7" fmla="*/ T6 w 1183"/>
                <a:gd name="T8" fmla="*/ 591 h 592"/>
                <a:gd name="T9" fmla="+- 0 10158 8975"/>
                <a:gd name="T10" fmla="*/ T9 w 1183"/>
                <a:gd name="T11" fmla="*/ 0 h 592"/>
              </a:gdLst>
              <a:ahLst/>
              <a:cxnLst>
                <a:cxn ang="0">
                  <a:pos x="T1" y="T2"/>
                </a:cxn>
                <a:cxn ang="0">
                  <a:pos x="T4" y="T5"/>
                </a:cxn>
                <a:cxn ang="0">
                  <a:pos x="T7" y="T8"/>
                </a:cxn>
                <a:cxn ang="0">
                  <a:pos x="T10" y="T11"/>
                </a:cxn>
              </a:cxnLst>
              <a:rect l="0" t="0" r="r" b="b"/>
              <a:pathLst>
                <a:path w="1183" h="592">
                  <a:moveTo>
                    <a:pt x="1183" y="0"/>
                  </a:moveTo>
                  <a:lnTo>
                    <a:pt x="0" y="0"/>
                  </a:lnTo>
                  <a:lnTo>
                    <a:pt x="591" y="591"/>
                  </a:lnTo>
                  <a:lnTo>
                    <a:pt x="1183"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31" name="Freeform 30">
              <a:extLst>
                <a:ext uri="{FF2B5EF4-FFF2-40B4-BE49-F238E27FC236}">
                  <a16:creationId xmlns:a16="http://schemas.microsoft.com/office/drawing/2014/main" id="{D95A4B85-923E-B641-B239-2A1999AB294B}"/>
                </a:ext>
              </a:extLst>
            </p:cNvPr>
            <p:cNvSpPr>
              <a:spLocks/>
            </p:cNvSpPr>
            <p:nvPr/>
          </p:nvSpPr>
          <p:spPr bwMode="auto">
            <a:xfrm>
              <a:off x="7076887" y="728289"/>
              <a:ext cx="2208196" cy="2208277"/>
            </a:xfrm>
            <a:custGeom>
              <a:avLst/>
              <a:gdLst>
                <a:gd name="T0" fmla="+- 0 8372 7774"/>
                <a:gd name="T1" fmla="*/ T0 w 1792"/>
                <a:gd name="T2" fmla="+- 0 591 591"/>
                <a:gd name="T3" fmla="*/ 591 h 1792"/>
                <a:gd name="T4" fmla="+- 0 7774 7774"/>
                <a:gd name="T5" fmla="*/ T4 w 1792"/>
                <a:gd name="T6" fmla="+- 0 1188 591"/>
                <a:gd name="T7" fmla="*/ 1188 h 1792"/>
                <a:gd name="T8" fmla="+- 0 8969 7774"/>
                <a:gd name="T9" fmla="*/ T8 w 1792"/>
                <a:gd name="T10" fmla="+- 0 2383 591"/>
                <a:gd name="T11" fmla="*/ 2383 h 1792"/>
                <a:gd name="T12" fmla="+- 0 9566 7774"/>
                <a:gd name="T13" fmla="*/ T12 w 1792"/>
                <a:gd name="T14" fmla="+- 0 1786 591"/>
                <a:gd name="T15" fmla="*/ 1786 h 1792"/>
                <a:gd name="T16" fmla="+- 0 8372 7774"/>
                <a:gd name="T17" fmla="*/ T16 w 1792"/>
                <a:gd name="T18" fmla="+- 0 591 591"/>
                <a:gd name="T19" fmla="*/ 591 h 1792"/>
              </a:gdLst>
              <a:ahLst/>
              <a:cxnLst>
                <a:cxn ang="0">
                  <a:pos x="T1" y="T3"/>
                </a:cxn>
                <a:cxn ang="0">
                  <a:pos x="T5" y="T7"/>
                </a:cxn>
                <a:cxn ang="0">
                  <a:pos x="T9" y="T11"/>
                </a:cxn>
                <a:cxn ang="0">
                  <a:pos x="T13" y="T15"/>
                </a:cxn>
                <a:cxn ang="0">
                  <a:pos x="T17" y="T19"/>
                </a:cxn>
              </a:cxnLst>
              <a:rect l="0" t="0" r="r" b="b"/>
              <a:pathLst>
                <a:path w="1792" h="1792">
                  <a:moveTo>
                    <a:pt x="598" y="0"/>
                  </a:moveTo>
                  <a:lnTo>
                    <a:pt x="0" y="597"/>
                  </a:lnTo>
                  <a:lnTo>
                    <a:pt x="1195" y="1792"/>
                  </a:lnTo>
                  <a:lnTo>
                    <a:pt x="1792" y="1195"/>
                  </a:lnTo>
                  <a:lnTo>
                    <a:pt x="598" y="0"/>
                  </a:lnTo>
                  <a:close/>
                </a:path>
              </a:pathLst>
            </a:custGeom>
            <a:solidFill>
              <a:schemeClr val="tx2"/>
            </a:solidFill>
            <a:ln>
              <a:noFill/>
            </a:ln>
          </p:spPr>
          <p:txBody>
            <a:bodyPr rot="0" vert="horz" wrap="square" lIns="91440" tIns="45720" rIns="91440" bIns="45720" anchor="t" anchorCtr="0" upright="1">
              <a:noAutofit/>
            </a:bodyPr>
            <a:lstStyle/>
            <a:p>
              <a:endParaRPr lang="en-US" dirty="0"/>
            </a:p>
          </p:txBody>
        </p:sp>
        <p:sp>
          <p:nvSpPr>
            <p:cNvPr id="32" name="Freeform 31">
              <a:extLst>
                <a:ext uri="{FF2B5EF4-FFF2-40B4-BE49-F238E27FC236}">
                  <a16:creationId xmlns:a16="http://schemas.microsoft.com/office/drawing/2014/main" id="{501386DC-76EB-F34E-AD0E-22957D3B38D5}"/>
                </a:ext>
              </a:extLst>
            </p:cNvPr>
            <p:cNvSpPr>
              <a:spLocks/>
            </p:cNvSpPr>
            <p:nvPr/>
          </p:nvSpPr>
          <p:spPr bwMode="auto">
            <a:xfrm>
              <a:off x="9285083" y="728289"/>
              <a:ext cx="2943850" cy="2943958"/>
            </a:xfrm>
            <a:custGeom>
              <a:avLst/>
              <a:gdLst>
                <a:gd name="T0" fmla="+- 0 11955 9566"/>
                <a:gd name="T1" fmla="*/ T0 w 2389"/>
                <a:gd name="T2" fmla="+- 0 1786 591"/>
                <a:gd name="T3" fmla="*/ 1786 h 2389"/>
                <a:gd name="T4" fmla="+- 0 10760 9566"/>
                <a:gd name="T5" fmla="*/ T4 w 2389"/>
                <a:gd name="T6" fmla="+- 0 591 591"/>
                <a:gd name="T7" fmla="*/ 591 h 2389"/>
                <a:gd name="T8" fmla="+- 0 9566 9566"/>
                <a:gd name="T9" fmla="*/ T8 w 2389"/>
                <a:gd name="T10" fmla="+- 0 1786 591"/>
                <a:gd name="T11" fmla="*/ 1786 h 2389"/>
                <a:gd name="T12" fmla="+- 0 10760 9566"/>
                <a:gd name="T13" fmla="*/ T12 w 2389"/>
                <a:gd name="T14" fmla="+- 0 2980 591"/>
                <a:gd name="T15" fmla="*/ 2980 h 2389"/>
                <a:gd name="T16" fmla="+- 0 11955 9566"/>
                <a:gd name="T17" fmla="*/ T16 w 2389"/>
                <a:gd name="T18" fmla="+- 0 1786 591"/>
                <a:gd name="T19" fmla="*/ 1786 h 2389"/>
              </a:gdLst>
              <a:ahLst/>
              <a:cxnLst>
                <a:cxn ang="0">
                  <a:pos x="T1" y="T3"/>
                </a:cxn>
                <a:cxn ang="0">
                  <a:pos x="T5" y="T7"/>
                </a:cxn>
                <a:cxn ang="0">
                  <a:pos x="T9" y="T11"/>
                </a:cxn>
                <a:cxn ang="0">
                  <a:pos x="T13" y="T15"/>
                </a:cxn>
                <a:cxn ang="0">
                  <a:pos x="T17" y="T19"/>
                </a:cxn>
              </a:cxnLst>
              <a:rect l="0" t="0" r="r" b="b"/>
              <a:pathLst>
                <a:path w="2389" h="2389">
                  <a:moveTo>
                    <a:pt x="2389" y="1195"/>
                  </a:moveTo>
                  <a:lnTo>
                    <a:pt x="1194" y="0"/>
                  </a:lnTo>
                  <a:lnTo>
                    <a:pt x="0" y="1195"/>
                  </a:lnTo>
                  <a:lnTo>
                    <a:pt x="1194" y="2389"/>
                  </a:lnTo>
                  <a:lnTo>
                    <a:pt x="2389" y="1195"/>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66" name="Picture Placeholder 25">
            <a:extLst>
              <a:ext uri="{FF2B5EF4-FFF2-40B4-BE49-F238E27FC236}">
                <a16:creationId xmlns:a16="http://schemas.microsoft.com/office/drawing/2014/main" id="{2D21D633-C51E-E94E-BAE3-96F52F76E496}"/>
              </a:ext>
            </a:extLst>
          </p:cNvPr>
          <p:cNvSpPr>
            <a:spLocks noGrp="1"/>
          </p:cNvSpPr>
          <p:nvPr>
            <p:ph type="pic" sz="quarter" idx="27"/>
          </p:nvPr>
        </p:nvSpPr>
        <p:spPr>
          <a:xfrm>
            <a:off x="6362292" y="2572883"/>
            <a:ext cx="2118245" cy="2037217"/>
          </a:xfrm>
          <a:prstGeom prst="rect">
            <a:avLst/>
          </a:prstGeom>
        </p:spPr>
        <p:txBody>
          <a:bodyPr/>
          <a:lstStyle/>
          <a:p>
            <a:r>
              <a:rPr lang="en-US"/>
              <a:t>Click icon to add picture</a:t>
            </a:r>
            <a:endParaRPr lang="en-US" dirty="0"/>
          </a:p>
        </p:txBody>
      </p:sp>
      <p:sp>
        <p:nvSpPr>
          <p:cNvPr id="69" name="Picture Placeholder 25">
            <a:extLst>
              <a:ext uri="{FF2B5EF4-FFF2-40B4-BE49-F238E27FC236}">
                <a16:creationId xmlns:a16="http://schemas.microsoft.com/office/drawing/2014/main" id="{639EFA5A-9C69-DF4D-81B7-FA1F8CCCF934}"/>
              </a:ext>
            </a:extLst>
          </p:cNvPr>
          <p:cNvSpPr>
            <a:spLocks noGrp="1"/>
          </p:cNvSpPr>
          <p:nvPr>
            <p:ph type="pic" sz="quarter" idx="30"/>
          </p:nvPr>
        </p:nvSpPr>
        <p:spPr>
          <a:xfrm>
            <a:off x="9112023" y="2572883"/>
            <a:ext cx="2118245" cy="2037217"/>
          </a:xfrm>
          <a:prstGeom prst="rect">
            <a:avLst/>
          </a:prstGeom>
        </p:spPr>
        <p:txBody>
          <a:bodyPr/>
          <a:lstStyle/>
          <a:p>
            <a:r>
              <a:rPr lang="en-US"/>
              <a:t>Click icon to add picture</a:t>
            </a:r>
            <a:endParaRPr lang="en-US" dirty="0"/>
          </a:p>
        </p:txBody>
      </p:sp>
      <p:sp>
        <p:nvSpPr>
          <p:cNvPr id="4" name="Slide Number Placeholder 3">
            <a:extLst>
              <a:ext uri="{FF2B5EF4-FFF2-40B4-BE49-F238E27FC236}">
                <a16:creationId xmlns:a16="http://schemas.microsoft.com/office/drawing/2014/main" id="{04192EF2-9336-43EF-A365-1F54000F7DE9}"/>
              </a:ext>
            </a:extLst>
          </p:cNvPr>
          <p:cNvSpPr>
            <a:spLocks noGrp="1"/>
          </p:cNvSpPr>
          <p:nvPr>
            <p:ph type="sldNum" sz="quarter" idx="34"/>
          </p:nvPr>
        </p:nvSpPr>
        <p:spPr/>
        <p:txBody>
          <a:bodyPr/>
          <a:lstStyle/>
          <a:p>
            <a:fld id="{294A09A9-5501-47C1-A89A-A340965A2BE2}" type="slidenum">
              <a:rPr lang="en-US" smtClean="0"/>
              <a:pPr/>
              <a:t>‹#›</a:t>
            </a:fld>
            <a:endParaRPr lang="en-US" dirty="0">
              <a:latin typeface="+mn-lt"/>
            </a:endParaRPr>
          </a:p>
        </p:txBody>
      </p:sp>
    </p:spTree>
    <p:extLst>
      <p:ext uri="{BB962C8B-B14F-4D97-AF65-F5344CB8AC3E}">
        <p14:creationId xmlns:p14="http://schemas.microsoft.com/office/powerpoint/2010/main" val="996362460"/>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p15:clr>
            <a:srgbClr val="FBAE40"/>
          </p15:clr>
        </p15:guide>
        <p15:guide id="2" pos="7080" userDrawn="1">
          <p15:clr>
            <a:srgbClr val="FBAE40"/>
          </p15:clr>
        </p15:guide>
        <p15:guide id="3" pos="2304" userDrawn="1">
          <p15:clr>
            <a:srgbClr val="FBAE40"/>
          </p15:clr>
        </p15:guide>
        <p15:guide id="4" pos="4008" userDrawn="1">
          <p15:clr>
            <a:srgbClr val="FBAE40"/>
          </p15:clr>
        </p15:guide>
        <p15:guide id="5" pos="1944" userDrawn="1">
          <p15:clr>
            <a:srgbClr val="FBAE40"/>
          </p15:clr>
        </p15:guide>
        <p15:guide id="6" pos="3648" userDrawn="1">
          <p15:clr>
            <a:srgbClr val="FBAE40"/>
          </p15:clr>
        </p15:guide>
        <p15:guide id="7" orient="horz" pos="1392" userDrawn="1">
          <p15:clr>
            <a:srgbClr val="FBAE40"/>
          </p15:clr>
        </p15:guide>
        <p15:guide id="8" orient="horz" pos="552" userDrawn="1">
          <p15:clr>
            <a:srgbClr val="FBAE40"/>
          </p15:clr>
        </p15:guide>
        <p15:guide id="9" orient="horz" pos="1224" userDrawn="1">
          <p15:clr>
            <a:srgbClr val="FBAE40"/>
          </p15:clr>
        </p15:guide>
        <p15:guide id="10" pos="5352" userDrawn="1">
          <p15:clr>
            <a:srgbClr val="FBAE40"/>
          </p15:clr>
        </p15:guide>
        <p15:guide id="11" pos="5736" userDrawn="1">
          <p15:clr>
            <a:srgbClr val="FBAE40"/>
          </p15:clr>
        </p15:guide>
        <p15:guide id="12" orient="horz" pos="2904" userDrawn="1">
          <p15:clr>
            <a:srgbClr val="FBAE40"/>
          </p15:clr>
        </p15:guide>
        <p15:guide id="13" orient="horz" pos="1608" userDrawn="1">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meline ">
    <p:bg>
      <p:bgPr>
        <a:solidFill>
          <a:schemeClr val="tx1"/>
        </a:solidFill>
        <a:effectLst/>
      </p:bgPr>
    </p:bg>
    <p:spTree>
      <p:nvGrpSpPr>
        <p:cNvPr id="1" name=""/>
        <p:cNvGrpSpPr/>
        <p:nvPr/>
      </p:nvGrpSpPr>
      <p:grpSpPr>
        <a:xfrm>
          <a:off x="0" y="0"/>
          <a:ext cx="0" cy="0"/>
          <a:chOff x="0" y="0"/>
          <a:chExt cx="0" cy="0"/>
        </a:xfrm>
      </p:grpSpPr>
      <p:cxnSp>
        <p:nvCxnSpPr>
          <p:cNvPr id="21" name="Straight Connector 20">
            <a:extLst>
              <a:ext uri="{FF2B5EF4-FFF2-40B4-BE49-F238E27FC236}">
                <a16:creationId xmlns:a16="http://schemas.microsoft.com/office/drawing/2014/main" id="{040046AF-E5BF-854D-9986-7C3019770FE7}"/>
              </a:ext>
            </a:extLst>
          </p:cNvPr>
          <p:cNvCxnSpPr>
            <a:cxnSpLocks/>
          </p:cNvCxnSpPr>
          <p:nvPr userDrawn="1"/>
        </p:nvCxnSpPr>
        <p:spPr>
          <a:xfrm flipH="1">
            <a:off x="1045959" y="2213783"/>
            <a:ext cx="2136" cy="1828800"/>
          </a:xfrm>
          <a:prstGeom prst="line">
            <a:avLst/>
          </a:prstGeom>
          <a:ln w="165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76CA14A6-0144-BC49-A8D4-C979D13258C0}"/>
              </a:ext>
            </a:extLst>
          </p:cNvPr>
          <p:cNvCxnSpPr>
            <a:cxnSpLocks/>
          </p:cNvCxnSpPr>
          <p:nvPr userDrawn="1"/>
        </p:nvCxnSpPr>
        <p:spPr>
          <a:xfrm flipH="1">
            <a:off x="6180493" y="2213783"/>
            <a:ext cx="11102" cy="1828800"/>
          </a:xfrm>
          <a:prstGeom prst="line">
            <a:avLst/>
          </a:prstGeom>
          <a:ln w="165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A582FC2-A135-5743-B9C0-6AC7225B42E1}"/>
              </a:ext>
            </a:extLst>
          </p:cNvPr>
          <p:cNvCxnSpPr>
            <a:cxnSpLocks/>
          </p:cNvCxnSpPr>
          <p:nvPr userDrawn="1"/>
        </p:nvCxnSpPr>
        <p:spPr>
          <a:xfrm flipH="1">
            <a:off x="8745623" y="3904712"/>
            <a:ext cx="2136" cy="1828800"/>
          </a:xfrm>
          <a:prstGeom prst="line">
            <a:avLst/>
          </a:prstGeom>
          <a:ln w="165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77C43222-5868-0247-838F-58F4F6C8EE75}"/>
              </a:ext>
            </a:extLst>
          </p:cNvPr>
          <p:cNvCxnSpPr>
            <a:cxnSpLocks/>
          </p:cNvCxnSpPr>
          <p:nvPr userDrawn="1"/>
        </p:nvCxnSpPr>
        <p:spPr>
          <a:xfrm flipH="1">
            <a:off x="3611089" y="3895941"/>
            <a:ext cx="2136" cy="1828800"/>
          </a:xfrm>
          <a:prstGeom prst="line">
            <a:avLst/>
          </a:prstGeom>
          <a:ln w="165100">
            <a:solidFill>
              <a:schemeClr val="accent6"/>
            </a:solidFill>
          </a:ln>
        </p:spPr>
        <p:style>
          <a:lnRef idx="1">
            <a:schemeClr val="accent1"/>
          </a:lnRef>
          <a:fillRef idx="0">
            <a:schemeClr val="accent1"/>
          </a:fillRef>
          <a:effectRef idx="0">
            <a:schemeClr val="accent1"/>
          </a:effectRef>
          <a:fontRef idx="minor">
            <a:schemeClr val="tx1"/>
          </a:fontRef>
        </p:style>
      </p:cxnSp>
      <p:sp>
        <p:nvSpPr>
          <p:cNvPr id="30" name="Title 1">
            <a:extLst>
              <a:ext uri="{FF2B5EF4-FFF2-40B4-BE49-F238E27FC236}">
                <a16:creationId xmlns:a16="http://schemas.microsoft.com/office/drawing/2014/main" id="{46EEE005-F78A-9D4F-B159-964376C387DD}"/>
              </a:ext>
            </a:extLst>
          </p:cNvPr>
          <p:cNvSpPr>
            <a:spLocks noGrp="1"/>
          </p:cNvSpPr>
          <p:nvPr>
            <p:ph type="title"/>
          </p:nvPr>
        </p:nvSpPr>
        <p:spPr>
          <a:xfrm>
            <a:off x="964023" y="879063"/>
            <a:ext cx="4941477" cy="610863"/>
          </a:xfrm>
          <a:prstGeom prst="rect">
            <a:avLst/>
          </a:prstGeom>
        </p:spPr>
        <p:txBody>
          <a:bodyPr lIns="0" tIns="0" rIns="0" bIns="0" anchor="b" anchorCtr="0">
            <a:normAutofit/>
          </a:bodyPr>
          <a:lstStyle>
            <a:lvl1pPr>
              <a:defRPr sz="4400" b="1" i="0">
                <a:solidFill>
                  <a:schemeClr val="bg1"/>
                </a:solidFill>
                <a:latin typeface="+mj-lt"/>
              </a:defRPr>
            </a:lvl1pPr>
          </a:lstStyle>
          <a:p>
            <a:r>
              <a:rPr lang="en-US"/>
              <a:t>Click to edit Master title style</a:t>
            </a:r>
            <a:endParaRPr lang="en-US" dirty="0"/>
          </a:p>
        </p:txBody>
      </p:sp>
      <p:sp>
        <p:nvSpPr>
          <p:cNvPr id="96" name="Text Placeholder 29">
            <a:extLst>
              <a:ext uri="{FF2B5EF4-FFF2-40B4-BE49-F238E27FC236}">
                <a16:creationId xmlns:a16="http://schemas.microsoft.com/office/drawing/2014/main" id="{FC61536F-8EA7-5A48-AF76-8B0E251BD8CB}"/>
              </a:ext>
            </a:extLst>
          </p:cNvPr>
          <p:cNvSpPr>
            <a:spLocks noGrp="1"/>
          </p:cNvSpPr>
          <p:nvPr>
            <p:ph type="body" sz="quarter" idx="12"/>
          </p:nvPr>
        </p:nvSpPr>
        <p:spPr>
          <a:xfrm>
            <a:off x="1296955" y="2934856"/>
            <a:ext cx="2133600" cy="369332"/>
          </a:xfrm>
          <a:ln>
            <a:noFill/>
          </a:ln>
        </p:spPr>
        <p:txBody>
          <a:bodyPr lIns="0" tIns="0" rIns="0" bIns="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97" name="Text Placeholder 29">
            <a:extLst>
              <a:ext uri="{FF2B5EF4-FFF2-40B4-BE49-F238E27FC236}">
                <a16:creationId xmlns:a16="http://schemas.microsoft.com/office/drawing/2014/main" id="{64FFD994-BD97-ED49-8607-286ECBB1CDA3}"/>
              </a:ext>
            </a:extLst>
          </p:cNvPr>
          <p:cNvSpPr>
            <a:spLocks noGrp="1"/>
          </p:cNvSpPr>
          <p:nvPr>
            <p:ph type="body" sz="quarter" idx="11"/>
          </p:nvPr>
        </p:nvSpPr>
        <p:spPr>
          <a:xfrm>
            <a:off x="1296955" y="2568686"/>
            <a:ext cx="2133600" cy="205837"/>
          </a:xfrm>
          <a:ln>
            <a:noFill/>
          </a:ln>
        </p:spPr>
        <p:txBody>
          <a:bodyPr lIns="0" tIns="0" rIns="0" bIns="0">
            <a:noAutofit/>
          </a:bodyPr>
          <a:lstStyle>
            <a:lvl1pPr marL="0" indent="0">
              <a:spcBef>
                <a:spcPts val="400"/>
              </a:spcBef>
              <a:buNone/>
              <a:defRPr sz="1800" b="0" i="0" spc="0" baseline="0">
                <a:solidFill>
                  <a:schemeClr val="bg1"/>
                </a:solidFill>
                <a:latin typeface="+mj-lt"/>
              </a:defRPr>
            </a:lvl1pPr>
            <a:lvl2pPr>
              <a:defRPr sz="4000"/>
            </a:lvl2pPr>
            <a:lvl3pPr>
              <a:defRPr sz="4000"/>
            </a:lvl3pPr>
            <a:lvl4pPr>
              <a:defRPr sz="4000"/>
            </a:lvl4pPr>
            <a:lvl5pPr>
              <a:defRPr sz="4000"/>
            </a:lvl5pPr>
          </a:lstStyle>
          <a:p>
            <a:pPr lvl="0"/>
            <a:r>
              <a:rPr lang="en-US"/>
              <a:t>Click to edit Master text styles</a:t>
            </a:r>
          </a:p>
        </p:txBody>
      </p:sp>
      <p:sp>
        <p:nvSpPr>
          <p:cNvPr id="102" name="Text Placeholder 29">
            <a:extLst>
              <a:ext uri="{FF2B5EF4-FFF2-40B4-BE49-F238E27FC236}">
                <a16:creationId xmlns:a16="http://schemas.microsoft.com/office/drawing/2014/main" id="{D1ADE805-BFBC-ED47-B9CB-6CB2FF02E868}"/>
              </a:ext>
            </a:extLst>
          </p:cNvPr>
          <p:cNvSpPr>
            <a:spLocks noGrp="1"/>
          </p:cNvSpPr>
          <p:nvPr>
            <p:ph type="body" sz="quarter" idx="30"/>
          </p:nvPr>
        </p:nvSpPr>
        <p:spPr>
          <a:xfrm>
            <a:off x="3897799" y="5087328"/>
            <a:ext cx="2133600" cy="369332"/>
          </a:xfrm>
          <a:ln>
            <a:noFill/>
          </a:ln>
        </p:spPr>
        <p:txBody>
          <a:bodyPr lIns="0" tIns="0" rIns="0" bIns="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103" name="Text Placeholder 29">
            <a:extLst>
              <a:ext uri="{FF2B5EF4-FFF2-40B4-BE49-F238E27FC236}">
                <a16:creationId xmlns:a16="http://schemas.microsoft.com/office/drawing/2014/main" id="{334A3589-641F-F547-891B-149579153B75}"/>
              </a:ext>
            </a:extLst>
          </p:cNvPr>
          <p:cNvSpPr>
            <a:spLocks noGrp="1"/>
          </p:cNvSpPr>
          <p:nvPr>
            <p:ph type="body" sz="quarter" idx="31"/>
          </p:nvPr>
        </p:nvSpPr>
        <p:spPr>
          <a:xfrm>
            <a:off x="3897799" y="4701908"/>
            <a:ext cx="2133600" cy="205837"/>
          </a:xfrm>
          <a:ln>
            <a:noFill/>
          </a:ln>
        </p:spPr>
        <p:txBody>
          <a:bodyPr vert="horz" lIns="0" tIns="0" rIns="0" bIns="0" rtlCol="0">
            <a:noAutofit/>
          </a:bodyPr>
          <a:lstStyle>
            <a:lvl1pPr marL="0" indent="0">
              <a:spcBef>
                <a:spcPts val="400"/>
              </a:spcBef>
              <a:buNone/>
              <a:defRPr lang="en-US" sz="1800" spc="0" baseline="0" dirty="0">
                <a:latin typeface="+mj-lt"/>
              </a:defRPr>
            </a:lvl1pPr>
            <a:lvl2pPr>
              <a:defRPr sz="4000"/>
            </a:lvl2pPr>
            <a:lvl3pPr>
              <a:defRPr sz="4000"/>
            </a:lvl3pPr>
            <a:lvl4pPr>
              <a:defRPr sz="4000"/>
            </a:lvl4pPr>
            <a:lvl5pPr>
              <a:defRPr sz="4000"/>
            </a:lvl5pPr>
          </a:lstStyle>
          <a:p>
            <a:pPr marL="0" lvl="0" indent="0">
              <a:spcBef>
                <a:spcPts val="400"/>
              </a:spcBef>
              <a:buNone/>
            </a:pPr>
            <a:r>
              <a:rPr lang="en-US"/>
              <a:t>Click to edit Master text styles</a:t>
            </a:r>
          </a:p>
        </p:txBody>
      </p:sp>
      <p:sp>
        <p:nvSpPr>
          <p:cNvPr id="106" name="Text Placeholder 29">
            <a:extLst>
              <a:ext uri="{FF2B5EF4-FFF2-40B4-BE49-F238E27FC236}">
                <a16:creationId xmlns:a16="http://schemas.microsoft.com/office/drawing/2014/main" id="{A63F8454-D12E-A641-ABD0-8977D3F5EC05}"/>
              </a:ext>
            </a:extLst>
          </p:cNvPr>
          <p:cNvSpPr>
            <a:spLocks noGrp="1"/>
          </p:cNvSpPr>
          <p:nvPr>
            <p:ph type="body" sz="quarter" idx="32"/>
          </p:nvPr>
        </p:nvSpPr>
        <p:spPr>
          <a:xfrm>
            <a:off x="9001711" y="5087328"/>
            <a:ext cx="2133600" cy="369332"/>
          </a:xfrm>
          <a:ln>
            <a:noFill/>
          </a:ln>
        </p:spPr>
        <p:txBody>
          <a:bodyPr lIns="0" tIns="0" rIns="0" bIns="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107" name="Text Placeholder 29">
            <a:extLst>
              <a:ext uri="{FF2B5EF4-FFF2-40B4-BE49-F238E27FC236}">
                <a16:creationId xmlns:a16="http://schemas.microsoft.com/office/drawing/2014/main" id="{F35AA15D-DBAD-9840-8764-A5B6D486A234}"/>
              </a:ext>
            </a:extLst>
          </p:cNvPr>
          <p:cNvSpPr>
            <a:spLocks noGrp="1"/>
          </p:cNvSpPr>
          <p:nvPr>
            <p:ph type="body" sz="quarter" idx="33"/>
          </p:nvPr>
        </p:nvSpPr>
        <p:spPr>
          <a:xfrm>
            <a:off x="9001711" y="4701908"/>
            <a:ext cx="2133600" cy="205837"/>
          </a:xfrm>
          <a:ln>
            <a:noFill/>
          </a:ln>
        </p:spPr>
        <p:txBody>
          <a:bodyPr vert="horz" lIns="0" tIns="0" rIns="0" bIns="0" rtlCol="0">
            <a:noAutofit/>
          </a:bodyPr>
          <a:lstStyle>
            <a:lvl1pPr marL="0" indent="0">
              <a:spcBef>
                <a:spcPts val="400"/>
              </a:spcBef>
              <a:buNone/>
              <a:defRPr lang="en-US" sz="1800" spc="0" baseline="0" dirty="0">
                <a:latin typeface="+mj-lt"/>
              </a:defRPr>
            </a:lvl1pPr>
            <a:lvl2pPr>
              <a:defRPr sz="4000"/>
            </a:lvl2pPr>
            <a:lvl3pPr>
              <a:defRPr sz="4000"/>
            </a:lvl3pPr>
            <a:lvl4pPr>
              <a:defRPr sz="4000"/>
            </a:lvl4pPr>
            <a:lvl5pPr>
              <a:defRPr sz="4000"/>
            </a:lvl5pPr>
          </a:lstStyle>
          <a:p>
            <a:pPr marL="0" lvl="0" indent="0">
              <a:spcBef>
                <a:spcPts val="400"/>
              </a:spcBef>
              <a:buNone/>
            </a:pPr>
            <a:r>
              <a:rPr lang="en-US"/>
              <a:t>Click to edit Master text styles</a:t>
            </a:r>
          </a:p>
        </p:txBody>
      </p:sp>
      <p:sp>
        <p:nvSpPr>
          <p:cNvPr id="108" name="Text Placeholder 29">
            <a:extLst>
              <a:ext uri="{FF2B5EF4-FFF2-40B4-BE49-F238E27FC236}">
                <a16:creationId xmlns:a16="http://schemas.microsoft.com/office/drawing/2014/main" id="{8357CA0F-1A55-B145-8305-562F0DF22543}"/>
              </a:ext>
            </a:extLst>
          </p:cNvPr>
          <p:cNvSpPr>
            <a:spLocks noGrp="1"/>
          </p:cNvSpPr>
          <p:nvPr>
            <p:ph type="body" sz="quarter" idx="34"/>
          </p:nvPr>
        </p:nvSpPr>
        <p:spPr>
          <a:xfrm>
            <a:off x="6438143" y="2934856"/>
            <a:ext cx="2133600" cy="369332"/>
          </a:xfrm>
          <a:ln>
            <a:noFill/>
          </a:ln>
        </p:spPr>
        <p:txBody>
          <a:bodyPr lIns="0" tIns="0" rIns="0" bIns="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109" name="Text Placeholder 29">
            <a:extLst>
              <a:ext uri="{FF2B5EF4-FFF2-40B4-BE49-F238E27FC236}">
                <a16:creationId xmlns:a16="http://schemas.microsoft.com/office/drawing/2014/main" id="{D6C49F6F-AF28-8942-8442-8F54A1DC388B}"/>
              </a:ext>
            </a:extLst>
          </p:cNvPr>
          <p:cNvSpPr>
            <a:spLocks noGrp="1"/>
          </p:cNvSpPr>
          <p:nvPr>
            <p:ph type="body" sz="quarter" idx="35"/>
          </p:nvPr>
        </p:nvSpPr>
        <p:spPr>
          <a:xfrm>
            <a:off x="6438143" y="2568686"/>
            <a:ext cx="2133600" cy="205837"/>
          </a:xfrm>
          <a:ln>
            <a:noFill/>
          </a:ln>
        </p:spPr>
        <p:txBody>
          <a:bodyPr lIns="0" tIns="0" rIns="0" bIns="0">
            <a:noAutofit/>
          </a:bodyPr>
          <a:lstStyle>
            <a:lvl1pPr marL="0" indent="0">
              <a:spcBef>
                <a:spcPts val="400"/>
              </a:spcBef>
              <a:buNone/>
              <a:defRPr sz="1800" b="0" i="0" spc="0" baseline="0">
                <a:solidFill>
                  <a:schemeClr val="bg1"/>
                </a:solidFill>
                <a:latin typeface="+mj-lt"/>
              </a:defRPr>
            </a:lvl1pPr>
            <a:lvl2pPr>
              <a:defRPr sz="4000"/>
            </a:lvl2pPr>
            <a:lvl3pPr>
              <a:defRPr sz="4000"/>
            </a:lvl3pPr>
            <a:lvl4pPr>
              <a:defRPr sz="4000"/>
            </a:lvl4pPr>
            <a:lvl5pPr>
              <a:defRPr sz="4000"/>
            </a:lvl5pPr>
          </a:lstStyle>
          <a:p>
            <a:pPr lvl="0"/>
            <a:r>
              <a:rPr lang="en-US"/>
              <a:t>Click to edit Master text styles</a:t>
            </a:r>
          </a:p>
        </p:txBody>
      </p:sp>
      <p:cxnSp>
        <p:nvCxnSpPr>
          <p:cNvPr id="8" name="Straight Connector 7">
            <a:extLst>
              <a:ext uri="{FF2B5EF4-FFF2-40B4-BE49-F238E27FC236}">
                <a16:creationId xmlns:a16="http://schemas.microsoft.com/office/drawing/2014/main" id="{4CE2724A-BCA1-604F-9D18-BF05746408C2}"/>
              </a:ext>
            </a:extLst>
          </p:cNvPr>
          <p:cNvCxnSpPr/>
          <p:nvPr userDrawn="1"/>
        </p:nvCxnSpPr>
        <p:spPr>
          <a:xfrm>
            <a:off x="967689" y="3968780"/>
            <a:ext cx="10275477" cy="0"/>
          </a:xfrm>
          <a:prstGeom prst="line">
            <a:avLst/>
          </a:prstGeom>
          <a:ln w="165100">
            <a:solidFill>
              <a:schemeClr val="accent3"/>
            </a:solidFill>
          </a:ln>
        </p:spPr>
        <p:style>
          <a:lnRef idx="1">
            <a:schemeClr val="accent1"/>
          </a:lnRef>
          <a:fillRef idx="0">
            <a:schemeClr val="accent1"/>
          </a:fillRef>
          <a:effectRef idx="0">
            <a:schemeClr val="accent1"/>
          </a:effectRef>
          <a:fontRef idx="minor">
            <a:schemeClr val="tx1"/>
          </a:fontRef>
        </p:style>
      </p:cxnSp>
      <p:sp>
        <p:nvSpPr>
          <p:cNvPr id="44" name="Rectangle 43">
            <a:extLst>
              <a:ext uri="{FF2B5EF4-FFF2-40B4-BE49-F238E27FC236}">
                <a16:creationId xmlns:a16="http://schemas.microsoft.com/office/drawing/2014/main" id="{4923D7D1-A9CC-C34C-86FF-43B5C8978712}"/>
              </a:ext>
            </a:extLst>
          </p:cNvPr>
          <p:cNvSpPr/>
          <p:nvPr userDrawn="1"/>
        </p:nvSpPr>
        <p:spPr>
          <a:xfrm>
            <a:off x="964323" y="3883241"/>
            <a:ext cx="163271" cy="16327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a:extLst>
              <a:ext uri="{FF2B5EF4-FFF2-40B4-BE49-F238E27FC236}">
                <a16:creationId xmlns:a16="http://schemas.microsoft.com/office/drawing/2014/main" id="{6119FF13-13AB-3448-B24E-58E18B3CE2B6}"/>
              </a:ext>
            </a:extLst>
          </p:cNvPr>
          <p:cNvSpPr/>
          <p:nvPr userDrawn="1"/>
        </p:nvSpPr>
        <p:spPr>
          <a:xfrm>
            <a:off x="3531590" y="3892012"/>
            <a:ext cx="163271" cy="16327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22F8F982-870E-AE44-B0D3-B3313BC48DB7}"/>
              </a:ext>
            </a:extLst>
          </p:cNvPr>
          <p:cNvSpPr/>
          <p:nvPr userDrawn="1"/>
        </p:nvSpPr>
        <p:spPr>
          <a:xfrm>
            <a:off x="6098857" y="3883241"/>
            <a:ext cx="163271" cy="16327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id="{C549A137-DB5E-9C40-8C0A-ED607212022C}"/>
              </a:ext>
            </a:extLst>
          </p:cNvPr>
          <p:cNvSpPr/>
          <p:nvPr userDrawn="1"/>
        </p:nvSpPr>
        <p:spPr>
          <a:xfrm>
            <a:off x="8666124" y="3892012"/>
            <a:ext cx="163271" cy="16327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Slide Number Placeholder 3">
            <a:extLst>
              <a:ext uri="{FF2B5EF4-FFF2-40B4-BE49-F238E27FC236}">
                <a16:creationId xmlns:a16="http://schemas.microsoft.com/office/drawing/2014/main" id="{1F4D6BAD-56F4-42F1-A2B3-FDB73364FD40}"/>
              </a:ext>
            </a:extLst>
          </p:cNvPr>
          <p:cNvSpPr>
            <a:spLocks noGrp="1"/>
          </p:cNvSpPr>
          <p:nvPr>
            <p:ph type="sldNum" sz="quarter" idx="38"/>
          </p:nvPr>
        </p:nvSpPr>
        <p:spPr/>
        <p:txBody>
          <a:bodyPr/>
          <a:lstStyle/>
          <a:p>
            <a:fld id="{294A09A9-5501-47C1-A89A-A340965A2BE2}" type="slidenum">
              <a:rPr lang="en-US" smtClean="0"/>
              <a:pPr/>
              <a:t>‹#›</a:t>
            </a:fld>
            <a:endParaRPr lang="en-US" dirty="0">
              <a:latin typeface="+mn-lt"/>
            </a:endParaRPr>
          </a:p>
        </p:txBody>
      </p:sp>
    </p:spTree>
    <p:extLst>
      <p:ext uri="{BB962C8B-B14F-4D97-AF65-F5344CB8AC3E}">
        <p14:creationId xmlns:p14="http://schemas.microsoft.com/office/powerpoint/2010/main" val="298615523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p15:clr>
            <a:srgbClr val="FBAE40"/>
          </p15:clr>
        </p15:guide>
        <p15:guide id="2" pos="7080" userDrawn="1">
          <p15:clr>
            <a:srgbClr val="FBAE40"/>
          </p15:clr>
        </p15:guide>
        <p15:guide id="3" pos="2880" userDrawn="1">
          <p15:clr>
            <a:srgbClr val="FBAE40"/>
          </p15:clr>
        </p15:guide>
        <p15:guide id="4" pos="5160" userDrawn="1">
          <p15:clr>
            <a:srgbClr val="FBAE40"/>
          </p15:clr>
        </p15:guide>
        <p15:guide id="5" pos="2520" userDrawn="1">
          <p15:clr>
            <a:srgbClr val="FBAE40"/>
          </p15:clr>
        </p15:guide>
        <p15:guide id="6" pos="4800" userDrawn="1">
          <p15:clr>
            <a:srgbClr val="FBAE40"/>
          </p15:clr>
        </p15:guide>
        <p15:guide id="7" orient="horz" pos="1224" userDrawn="1">
          <p15:clr>
            <a:srgbClr val="FBAE40"/>
          </p15:clr>
        </p15:guide>
        <p15:guide id="8" orient="horz" pos="3768" userDrawn="1">
          <p15:clr>
            <a:srgbClr val="FBAE40"/>
          </p15:clr>
        </p15:guide>
        <p15:guide id="9" orient="horz" pos="552" userDrawn="1">
          <p15:clr>
            <a:srgbClr val="FBAE40"/>
          </p15:clr>
        </p15:guide>
        <p15:guide id="10" orient="horz" pos="1512" userDrawn="1">
          <p15:clr>
            <a:srgbClr val="FBAE40"/>
          </p15:clr>
        </p15:guide>
        <p15:guide id="11" orient="horz" pos="2832" userDrawn="1">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 Col">
    <p:bg>
      <p:bgPr>
        <a:solidFill>
          <a:schemeClr val="tx1"/>
        </a:solidFill>
        <a:effectLst/>
      </p:bgPr>
    </p:bg>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BDEF3328-825B-3946-8472-DB93D6A32867}"/>
              </a:ext>
            </a:extLst>
          </p:cNvPr>
          <p:cNvGrpSpPr>
            <a:grpSpLocks/>
          </p:cNvGrpSpPr>
          <p:nvPr userDrawn="1"/>
        </p:nvGrpSpPr>
        <p:grpSpPr bwMode="auto">
          <a:xfrm rot="5400000" flipH="1" flipV="1">
            <a:off x="9232774" y="3898774"/>
            <a:ext cx="2959226" cy="2959226"/>
            <a:chOff x="0" y="12289"/>
            <a:chExt cx="3550" cy="3551"/>
          </a:xfrm>
        </p:grpSpPr>
        <p:sp>
          <p:nvSpPr>
            <p:cNvPr id="20" name="Freeform 19">
              <a:extLst>
                <a:ext uri="{FF2B5EF4-FFF2-40B4-BE49-F238E27FC236}">
                  <a16:creationId xmlns:a16="http://schemas.microsoft.com/office/drawing/2014/main" id="{4E4E09DF-AF21-0E4A-9838-14DFBFFED7D7}"/>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1" name="Freeform 20">
              <a:extLst>
                <a:ext uri="{FF2B5EF4-FFF2-40B4-BE49-F238E27FC236}">
                  <a16:creationId xmlns:a16="http://schemas.microsoft.com/office/drawing/2014/main" id="{653F54AE-9BC1-3A45-A129-4028EADE4064}"/>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2" name="Freeform 21">
              <a:extLst>
                <a:ext uri="{FF2B5EF4-FFF2-40B4-BE49-F238E27FC236}">
                  <a16:creationId xmlns:a16="http://schemas.microsoft.com/office/drawing/2014/main" id="{254F6D22-4944-974A-999E-F9E22F159523}"/>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32" name="Title 1">
            <a:extLst>
              <a:ext uri="{FF2B5EF4-FFF2-40B4-BE49-F238E27FC236}">
                <a16:creationId xmlns:a16="http://schemas.microsoft.com/office/drawing/2014/main" id="{467E05B6-B7CB-1E4F-96BA-4B8CFE8B63D9}"/>
              </a:ext>
            </a:extLst>
          </p:cNvPr>
          <p:cNvSpPr>
            <a:spLocks noGrp="1"/>
          </p:cNvSpPr>
          <p:nvPr>
            <p:ph type="title"/>
          </p:nvPr>
        </p:nvSpPr>
        <p:spPr>
          <a:xfrm>
            <a:off x="964023" y="879063"/>
            <a:ext cx="4941477" cy="610863"/>
          </a:xfrm>
          <a:prstGeom prst="rect">
            <a:avLst/>
          </a:prstGeom>
        </p:spPr>
        <p:txBody>
          <a:bodyPr lIns="0" tIns="0" rIns="0" bIns="0" anchor="b" anchorCtr="0">
            <a:normAutofit/>
          </a:bodyPr>
          <a:lstStyle>
            <a:lvl1pPr>
              <a:defRPr sz="4400" b="1" i="0">
                <a:latin typeface="+mj-lt"/>
              </a:defRPr>
            </a:lvl1pPr>
          </a:lstStyle>
          <a:p>
            <a:r>
              <a:rPr lang="en-US"/>
              <a:t>Click to edit Master title style</a:t>
            </a:r>
            <a:endParaRPr lang="en-US" dirty="0"/>
          </a:p>
        </p:txBody>
      </p:sp>
      <p:sp>
        <p:nvSpPr>
          <p:cNvPr id="25" name="Text Placeholder 2">
            <a:extLst>
              <a:ext uri="{FF2B5EF4-FFF2-40B4-BE49-F238E27FC236}">
                <a16:creationId xmlns:a16="http://schemas.microsoft.com/office/drawing/2014/main" id="{3A0EE708-F36B-444B-9A8B-D48D69535E45}"/>
              </a:ext>
            </a:extLst>
          </p:cNvPr>
          <p:cNvSpPr>
            <a:spLocks noGrp="1"/>
          </p:cNvSpPr>
          <p:nvPr>
            <p:ph type="body" idx="10"/>
          </p:nvPr>
        </p:nvSpPr>
        <p:spPr>
          <a:xfrm>
            <a:off x="3132390" y="2258255"/>
            <a:ext cx="4764829" cy="404216"/>
          </a:xfrm>
          <a:prstGeom prst="rect">
            <a:avLst/>
          </a:prstGeom>
        </p:spPr>
        <p:txBody>
          <a:bodyPr lIns="0" tIns="0" rIns="0" bIns="0" anchor="t" anchorCtr="0">
            <a:normAutofit/>
          </a:bodyPr>
          <a:lstStyle>
            <a:lvl1pPr marL="0" indent="0">
              <a:buNone/>
              <a:defRPr sz="1800" b="0" i="0" spc="0" baseline="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8" name="Content Placeholder 3">
            <a:extLst>
              <a:ext uri="{FF2B5EF4-FFF2-40B4-BE49-F238E27FC236}">
                <a16:creationId xmlns:a16="http://schemas.microsoft.com/office/drawing/2014/main" id="{E40D4044-0F7B-0647-BAB5-16B23EBD9ECD}"/>
              </a:ext>
            </a:extLst>
          </p:cNvPr>
          <p:cNvSpPr>
            <a:spLocks noGrp="1"/>
          </p:cNvSpPr>
          <p:nvPr>
            <p:ph sz="half" idx="13"/>
          </p:nvPr>
        </p:nvSpPr>
        <p:spPr>
          <a:xfrm>
            <a:off x="3132390" y="2790600"/>
            <a:ext cx="4756241" cy="1942138"/>
          </a:xfrm>
          <a:prstGeom prst="rect">
            <a:avLst/>
          </a:prstGeom>
        </p:spPr>
        <p:txBody>
          <a:bodyPr lIns="0" tIns="0" rIns="0" bIns="0" anchor="t" anchorCtr="0">
            <a:normAutofit/>
          </a:bodyPr>
          <a:lstStyle>
            <a:lvl1pPr marL="285750" indent="-285750">
              <a:lnSpc>
                <a:spcPct val="100000"/>
              </a:lnSpc>
              <a:buFont typeface="Wingdings" pitchFamily="2" charset="2"/>
              <a:buChar char="§"/>
              <a:defRPr sz="1600">
                <a:latin typeface="+mn-lt"/>
              </a:defRPr>
            </a:lvl1pPr>
            <a:lvl2pPr>
              <a:defRPr sz="1600"/>
            </a:lvl2pPr>
            <a:lvl3pPr>
              <a:defRPr sz="1600"/>
            </a:lvl3pPr>
            <a:lvl4pPr>
              <a:defRPr sz="1600"/>
            </a:lvl4pPr>
            <a:lvl5pPr>
              <a:defRPr sz="1600"/>
            </a:lvl5pPr>
          </a:lstStyle>
          <a:p>
            <a:pPr lvl="0"/>
            <a:r>
              <a:rPr lang="en-US" dirty="0"/>
              <a:t>Click to edit Master text styles</a:t>
            </a:r>
          </a:p>
        </p:txBody>
      </p:sp>
      <p:sp>
        <p:nvSpPr>
          <p:cNvPr id="4" name="Slide Number Placeholder 3">
            <a:extLst>
              <a:ext uri="{FF2B5EF4-FFF2-40B4-BE49-F238E27FC236}">
                <a16:creationId xmlns:a16="http://schemas.microsoft.com/office/drawing/2014/main" id="{5BB4FEF6-E217-4110-BBF5-C4B77ADC8457}"/>
              </a:ext>
            </a:extLst>
          </p:cNvPr>
          <p:cNvSpPr>
            <a:spLocks noGrp="1"/>
          </p:cNvSpPr>
          <p:nvPr>
            <p:ph type="sldNum" sz="quarter" idx="16"/>
          </p:nvPr>
        </p:nvSpPr>
        <p:spPr/>
        <p:txBody>
          <a:bodyPr/>
          <a:lstStyle/>
          <a:p>
            <a:fld id="{294A09A9-5501-47C1-A89A-A340965A2BE2}" type="slidenum">
              <a:rPr lang="en-US" smtClean="0"/>
              <a:pPr/>
              <a:t>‹#›</a:t>
            </a:fld>
            <a:endParaRPr lang="en-US" dirty="0">
              <a:latin typeface="+mn-lt"/>
            </a:endParaRPr>
          </a:p>
        </p:txBody>
      </p:sp>
    </p:spTree>
    <p:extLst>
      <p:ext uri="{BB962C8B-B14F-4D97-AF65-F5344CB8AC3E}">
        <p14:creationId xmlns:p14="http://schemas.microsoft.com/office/powerpoint/2010/main" val="2550425395"/>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p15:clr>
            <a:srgbClr val="FBAE40"/>
          </p15:clr>
        </p15:guide>
        <p15:guide id="2" pos="7080">
          <p15:clr>
            <a:srgbClr val="FBAE40"/>
          </p15:clr>
        </p15:guide>
        <p15:guide id="3" pos="2304">
          <p15:clr>
            <a:srgbClr val="FBAE40"/>
          </p15:clr>
        </p15:guide>
        <p15:guide id="4" pos="5736">
          <p15:clr>
            <a:srgbClr val="FBAE40"/>
          </p15:clr>
        </p15:guide>
        <p15:guide id="5" pos="1944">
          <p15:clr>
            <a:srgbClr val="FBAE40"/>
          </p15:clr>
        </p15:guide>
        <p15:guide id="6" pos="4008">
          <p15:clr>
            <a:srgbClr val="FBAE40"/>
          </p15:clr>
        </p15:guide>
        <p15:guide id="7" orient="horz" pos="1224">
          <p15:clr>
            <a:srgbClr val="FBAE40"/>
          </p15:clr>
        </p15:guide>
        <p15:guide id="8" orient="horz" pos="1440">
          <p15:clr>
            <a:srgbClr val="FBAE40"/>
          </p15:clr>
        </p15:guide>
        <p15:guide id="9" orient="horz" pos="552">
          <p15:clr>
            <a:srgbClr val="FBAE40"/>
          </p15:clr>
        </p15:guide>
        <p15:guide id="10" pos="5352">
          <p15:clr>
            <a:srgbClr val="FBAE40"/>
          </p15:clr>
        </p15:guide>
        <p15:guide id="11" pos="3648">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3 col">
    <p:bg>
      <p:bgPr>
        <a:solidFill>
          <a:schemeClr val="tx1"/>
        </a:solidFill>
        <a:effectLst/>
      </p:bgPr>
    </p:bg>
    <p:spTree>
      <p:nvGrpSpPr>
        <p:cNvPr id="1" name=""/>
        <p:cNvGrpSpPr/>
        <p:nvPr/>
      </p:nvGrpSpPr>
      <p:grpSpPr>
        <a:xfrm>
          <a:off x="0" y="0"/>
          <a:ext cx="0" cy="0"/>
          <a:chOff x="0" y="0"/>
          <a:chExt cx="0" cy="0"/>
        </a:xfrm>
      </p:grpSpPr>
      <p:grpSp>
        <p:nvGrpSpPr>
          <p:cNvPr id="37" name="Group 36">
            <a:extLst>
              <a:ext uri="{FF2B5EF4-FFF2-40B4-BE49-F238E27FC236}">
                <a16:creationId xmlns:a16="http://schemas.microsoft.com/office/drawing/2014/main" id="{868B08E5-2F7C-7749-8BDF-386EAF974BB0}"/>
              </a:ext>
            </a:extLst>
          </p:cNvPr>
          <p:cNvGrpSpPr>
            <a:grpSpLocks/>
          </p:cNvGrpSpPr>
          <p:nvPr userDrawn="1"/>
        </p:nvGrpSpPr>
        <p:grpSpPr bwMode="auto">
          <a:xfrm rot="16200000" flipV="1">
            <a:off x="0" y="3900132"/>
            <a:ext cx="2959226" cy="2959226"/>
            <a:chOff x="0" y="12289"/>
            <a:chExt cx="3550" cy="3551"/>
          </a:xfrm>
        </p:grpSpPr>
        <p:sp>
          <p:nvSpPr>
            <p:cNvPr id="38" name="Freeform 37">
              <a:extLst>
                <a:ext uri="{FF2B5EF4-FFF2-40B4-BE49-F238E27FC236}">
                  <a16:creationId xmlns:a16="http://schemas.microsoft.com/office/drawing/2014/main" id="{F3E300C0-0B72-9048-9E16-2166E1A88FE2}"/>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39" name="Freeform 38">
              <a:extLst>
                <a:ext uri="{FF2B5EF4-FFF2-40B4-BE49-F238E27FC236}">
                  <a16:creationId xmlns:a16="http://schemas.microsoft.com/office/drawing/2014/main" id="{E4AA520D-9D51-3A42-B9B1-DF72169BC8DB}"/>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40" name="Freeform 39">
              <a:extLst>
                <a:ext uri="{FF2B5EF4-FFF2-40B4-BE49-F238E27FC236}">
                  <a16:creationId xmlns:a16="http://schemas.microsoft.com/office/drawing/2014/main" id="{D5F2735E-137C-DB47-AEF0-EFC871A32373}"/>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32" name="Title 1">
            <a:extLst>
              <a:ext uri="{FF2B5EF4-FFF2-40B4-BE49-F238E27FC236}">
                <a16:creationId xmlns:a16="http://schemas.microsoft.com/office/drawing/2014/main" id="{467E05B6-B7CB-1E4F-96BA-4B8CFE8B63D9}"/>
              </a:ext>
            </a:extLst>
          </p:cNvPr>
          <p:cNvSpPr>
            <a:spLocks noGrp="1"/>
          </p:cNvSpPr>
          <p:nvPr>
            <p:ph type="title"/>
          </p:nvPr>
        </p:nvSpPr>
        <p:spPr>
          <a:xfrm>
            <a:off x="964023" y="879063"/>
            <a:ext cx="4941477" cy="610863"/>
          </a:xfrm>
          <a:prstGeom prst="rect">
            <a:avLst/>
          </a:prstGeom>
        </p:spPr>
        <p:txBody>
          <a:bodyPr lIns="0" tIns="0" rIns="0" bIns="0" anchor="b" anchorCtr="0">
            <a:normAutofit/>
          </a:bodyPr>
          <a:lstStyle>
            <a:lvl1pPr>
              <a:defRPr sz="4400" b="1" i="0">
                <a:latin typeface="+mj-lt"/>
              </a:defRPr>
            </a:lvl1pPr>
          </a:lstStyle>
          <a:p>
            <a:r>
              <a:rPr lang="en-US"/>
              <a:t>Click to edit Master title style</a:t>
            </a:r>
            <a:endParaRPr lang="en-US" dirty="0"/>
          </a:p>
        </p:txBody>
      </p:sp>
      <p:sp>
        <p:nvSpPr>
          <p:cNvPr id="23" name="Text Placeholder 2">
            <a:extLst>
              <a:ext uri="{FF2B5EF4-FFF2-40B4-BE49-F238E27FC236}">
                <a16:creationId xmlns:a16="http://schemas.microsoft.com/office/drawing/2014/main" id="{A6147D10-E7D7-8F40-AF69-726398729333}"/>
              </a:ext>
            </a:extLst>
          </p:cNvPr>
          <p:cNvSpPr>
            <a:spLocks noGrp="1"/>
          </p:cNvSpPr>
          <p:nvPr>
            <p:ph type="body" idx="1"/>
          </p:nvPr>
        </p:nvSpPr>
        <p:spPr>
          <a:xfrm>
            <a:off x="952500" y="2300156"/>
            <a:ext cx="3036477" cy="404216"/>
          </a:xfrm>
          <a:prstGeom prst="rect">
            <a:avLst/>
          </a:prstGeom>
        </p:spPr>
        <p:txBody>
          <a:bodyPr vert="horz" lIns="0" tIns="0" rIns="0" bIns="0" rtlCol="0" anchor="t" anchorCtr="0">
            <a:normAutofit/>
          </a:bodyPr>
          <a:lstStyle>
            <a:lvl1pPr marL="0" indent="0">
              <a:buNone/>
              <a:defRPr lang="en-US" sz="1800" spc="0" baseline="0" dirty="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buNone/>
            </a:pPr>
            <a:r>
              <a:rPr lang="en-US"/>
              <a:t>Click to edit Master text styles</a:t>
            </a:r>
          </a:p>
        </p:txBody>
      </p:sp>
      <p:sp>
        <p:nvSpPr>
          <p:cNvPr id="27" name="Content Placeholder 3">
            <a:extLst>
              <a:ext uri="{FF2B5EF4-FFF2-40B4-BE49-F238E27FC236}">
                <a16:creationId xmlns:a16="http://schemas.microsoft.com/office/drawing/2014/main" id="{E81957B7-CEA6-A446-A203-471CF9A57FFD}"/>
              </a:ext>
            </a:extLst>
          </p:cNvPr>
          <p:cNvSpPr>
            <a:spLocks noGrp="1"/>
          </p:cNvSpPr>
          <p:nvPr>
            <p:ph sz="half" idx="2"/>
          </p:nvPr>
        </p:nvSpPr>
        <p:spPr>
          <a:xfrm>
            <a:off x="952500" y="2799146"/>
            <a:ext cx="3036477" cy="1942138"/>
          </a:xfrm>
          <a:prstGeom prst="rect">
            <a:avLst/>
          </a:prstGeom>
        </p:spPr>
        <p:txBody>
          <a:bodyPr lIns="0" tIns="0" rIns="0" bIns="0" anchor="t" anchorCtr="0">
            <a:normAutofit/>
          </a:bodyPr>
          <a:lstStyle>
            <a:lvl1pPr marL="285750" indent="-285750">
              <a:lnSpc>
                <a:spcPct val="100000"/>
              </a:lnSpc>
              <a:buFont typeface="Wingdings" pitchFamily="2" charset="2"/>
              <a:buChar char="§"/>
              <a:defRPr sz="1600">
                <a:latin typeface="+mn-lt"/>
              </a:defRPr>
            </a:lvl1pPr>
            <a:lvl2pPr>
              <a:defRPr sz="1600"/>
            </a:lvl2pPr>
            <a:lvl3pPr>
              <a:defRPr sz="1600"/>
            </a:lvl3pPr>
            <a:lvl4pPr>
              <a:defRPr sz="1600"/>
            </a:lvl4pPr>
            <a:lvl5pPr>
              <a:defRPr sz="1600"/>
            </a:lvl5pPr>
          </a:lstStyle>
          <a:p>
            <a:pPr lvl="0"/>
            <a:r>
              <a:rPr lang="en-US" dirty="0"/>
              <a:t>Click to edit Master text styles</a:t>
            </a:r>
          </a:p>
        </p:txBody>
      </p:sp>
      <p:sp>
        <p:nvSpPr>
          <p:cNvPr id="20" name="Text Placeholder 2">
            <a:extLst>
              <a:ext uri="{FF2B5EF4-FFF2-40B4-BE49-F238E27FC236}">
                <a16:creationId xmlns:a16="http://schemas.microsoft.com/office/drawing/2014/main" id="{057DFE0A-61D9-1B48-8196-EA94D04685DD}"/>
              </a:ext>
            </a:extLst>
          </p:cNvPr>
          <p:cNvSpPr>
            <a:spLocks noGrp="1"/>
          </p:cNvSpPr>
          <p:nvPr>
            <p:ph type="body" idx="10"/>
          </p:nvPr>
        </p:nvSpPr>
        <p:spPr>
          <a:xfrm>
            <a:off x="4569372" y="2300156"/>
            <a:ext cx="3036477" cy="404216"/>
          </a:xfrm>
          <a:prstGeom prst="rect">
            <a:avLst/>
          </a:prstGeom>
        </p:spPr>
        <p:txBody>
          <a:bodyPr vert="horz" lIns="0" tIns="0" rIns="0" bIns="0" rtlCol="0" anchor="t" anchorCtr="0">
            <a:normAutofit/>
          </a:bodyPr>
          <a:lstStyle>
            <a:lvl1pPr marL="0" indent="0">
              <a:buNone/>
              <a:defRPr lang="en-US" sz="1800" spc="0" baseline="0" dirty="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buNone/>
            </a:pPr>
            <a:r>
              <a:rPr lang="en-US"/>
              <a:t>Click to edit Master text styles</a:t>
            </a:r>
          </a:p>
        </p:txBody>
      </p:sp>
      <p:sp>
        <p:nvSpPr>
          <p:cNvPr id="21" name="Content Placeholder 3">
            <a:extLst>
              <a:ext uri="{FF2B5EF4-FFF2-40B4-BE49-F238E27FC236}">
                <a16:creationId xmlns:a16="http://schemas.microsoft.com/office/drawing/2014/main" id="{C946754A-F105-644E-99A4-DC80B9944243}"/>
              </a:ext>
            </a:extLst>
          </p:cNvPr>
          <p:cNvSpPr>
            <a:spLocks noGrp="1"/>
          </p:cNvSpPr>
          <p:nvPr>
            <p:ph sz="half" idx="11"/>
          </p:nvPr>
        </p:nvSpPr>
        <p:spPr>
          <a:xfrm>
            <a:off x="4569372" y="2799146"/>
            <a:ext cx="3050628" cy="1942138"/>
          </a:xfrm>
          <a:prstGeom prst="rect">
            <a:avLst/>
          </a:prstGeom>
        </p:spPr>
        <p:txBody>
          <a:bodyPr lIns="0" tIns="0" rIns="0" bIns="0" anchor="t" anchorCtr="0">
            <a:normAutofit/>
          </a:bodyPr>
          <a:lstStyle>
            <a:lvl1pPr marL="285750" indent="-285750">
              <a:lnSpc>
                <a:spcPct val="100000"/>
              </a:lnSpc>
              <a:buFont typeface="Wingdings" pitchFamily="2" charset="2"/>
              <a:buChar char="§"/>
              <a:defRPr sz="1600">
                <a:latin typeface="+mn-lt"/>
              </a:defRPr>
            </a:lvl1pPr>
            <a:lvl2pPr>
              <a:defRPr sz="1600"/>
            </a:lvl2pPr>
            <a:lvl3pPr>
              <a:defRPr sz="1600"/>
            </a:lvl3pPr>
            <a:lvl4pPr>
              <a:defRPr sz="1600"/>
            </a:lvl4pPr>
            <a:lvl5pPr>
              <a:defRPr sz="1600"/>
            </a:lvl5pPr>
          </a:lstStyle>
          <a:p>
            <a:pPr lvl="0"/>
            <a:r>
              <a:rPr lang="en-US"/>
              <a:t>Click to edit Master text styles</a:t>
            </a:r>
          </a:p>
        </p:txBody>
      </p:sp>
      <p:sp>
        <p:nvSpPr>
          <p:cNvPr id="22" name="Text Placeholder 2">
            <a:extLst>
              <a:ext uri="{FF2B5EF4-FFF2-40B4-BE49-F238E27FC236}">
                <a16:creationId xmlns:a16="http://schemas.microsoft.com/office/drawing/2014/main" id="{368648FC-FC9A-5645-8F0C-390FFFAE180D}"/>
              </a:ext>
            </a:extLst>
          </p:cNvPr>
          <p:cNvSpPr>
            <a:spLocks noGrp="1"/>
          </p:cNvSpPr>
          <p:nvPr>
            <p:ph type="body" idx="12"/>
          </p:nvPr>
        </p:nvSpPr>
        <p:spPr>
          <a:xfrm>
            <a:off x="8187017" y="2300156"/>
            <a:ext cx="3036477" cy="404216"/>
          </a:xfrm>
          <a:prstGeom prst="rect">
            <a:avLst/>
          </a:prstGeom>
        </p:spPr>
        <p:txBody>
          <a:bodyPr vert="horz" lIns="0" tIns="0" rIns="0" bIns="0" rtlCol="0" anchor="t" anchorCtr="0">
            <a:normAutofit/>
          </a:bodyPr>
          <a:lstStyle>
            <a:lvl1pPr marL="0" indent="0">
              <a:buNone/>
              <a:defRPr lang="en-US" sz="1800" spc="0" baseline="0" dirty="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buNone/>
            </a:pPr>
            <a:r>
              <a:rPr lang="en-US"/>
              <a:t>Click to edit Master text styles</a:t>
            </a:r>
          </a:p>
        </p:txBody>
      </p:sp>
      <p:sp>
        <p:nvSpPr>
          <p:cNvPr id="24" name="Content Placeholder 3">
            <a:extLst>
              <a:ext uri="{FF2B5EF4-FFF2-40B4-BE49-F238E27FC236}">
                <a16:creationId xmlns:a16="http://schemas.microsoft.com/office/drawing/2014/main" id="{BBB849DC-B114-D145-9879-4FE0688BF57E}"/>
              </a:ext>
            </a:extLst>
          </p:cNvPr>
          <p:cNvSpPr>
            <a:spLocks noGrp="1"/>
          </p:cNvSpPr>
          <p:nvPr>
            <p:ph sz="half" idx="13"/>
          </p:nvPr>
        </p:nvSpPr>
        <p:spPr>
          <a:xfrm>
            <a:off x="8187017" y="2799146"/>
            <a:ext cx="3036477" cy="1942138"/>
          </a:xfrm>
          <a:prstGeom prst="rect">
            <a:avLst/>
          </a:prstGeom>
        </p:spPr>
        <p:txBody>
          <a:bodyPr lIns="0" tIns="0" rIns="0" bIns="0" anchor="t" anchorCtr="0">
            <a:normAutofit/>
          </a:bodyPr>
          <a:lstStyle>
            <a:lvl1pPr marL="285750" indent="-285750">
              <a:lnSpc>
                <a:spcPct val="100000"/>
              </a:lnSpc>
              <a:buFont typeface="Wingdings" pitchFamily="2" charset="2"/>
              <a:buChar char="§"/>
              <a:defRPr sz="1600">
                <a:latin typeface="+mn-lt"/>
              </a:defRPr>
            </a:lvl1pPr>
            <a:lvl2pPr>
              <a:defRPr sz="1600"/>
            </a:lvl2pPr>
            <a:lvl3pPr>
              <a:defRPr sz="1600"/>
            </a:lvl3pPr>
            <a:lvl4pPr>
              <a:defRPr sz="1600"/>
            </a:lvl4pPr>
            <a:lvl5pPr>
              <a:defRPr sz="1600"/>
            </a:lvl5pPr>
          </a:lstStyle>
          <a:p>
            <a:pPr lvl="0"/>
            <a:r>
              <a:rPr lang="en-US"/>
              <a:t>Click to edit Master text styles</a:t>
            </a:r>
          </a:p>
        </p:txBody>
      </p:sp>
      <p:sp>
        <p:nvSpPr>
          <p:cNvPr id="4" name="Slide Number Placeholder 3">
            <a:extLst>
              <a:ext uri="{FF2B5EF4-FFF2-40B4-BE49-F238E27FC236}">
                <a16:creationId xmlns:a16="http://schemas.microsoft.com/office/drawing/2014/main" id="{1540F86B-3DA3-4708-AAF5-387BA115C415}"/>
              </a:ext>
            </a:extLst>
          </p:cNvPr>
          <p:cNvSpPr>
            <a:spLocks noGrp="1"/>
          </p:cNvSpPr>
          <p:nvPr>
            <p:ph type="sldNum" sz="quarter" idx="16"/>
          </p:nvPr>
        </p:nvSpPr>
        <p:spPr/>
        <p:txBody>
          <a:bodyPr/>
          <a:lstStyle/>
          <a:p>
            <a:fld id="{294A09A9-5501-47C1-A89A-A340965A2BE2}" type="slidenum">
              <a:rPr lang="en-US" smtClean="0"/>
              <a:pPr/>
              <a:t>‹#›</a:t>
            </a:fld>
            <a:endParaRPr lang="en-US" dirty="0">
              <a:latin typeface="+mn-lt"/>
            </a:endParaRPr>
          </a:p>
        </p:txBody>
      </p:sp>
    </p:spTree>
    <p:extLst>
      <p:ext uri="{BB962C8B-B14F-4D97-AF65-F5344CB8AC3E}">
        <p14:creationId xmlns:p14="http://schemas.microsoft.com/office/powerpoint/2010/main" val="4227948718"/>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p15:clr>
            <a:srgbClr val="FBAE40"/>
          </p15:clr>
        </p15:guide>
        <p15:guide id="2" pos="7080">
          <p15:clr>
            <a:srgbClr val="FBAE40"/>
          </p15:clr>
        </p15:guide>
        <p15:guide id="3" pos="2520" userDrawn="1">
          <p15:clr>
            <a:srgbClr val="FBAE40"/>
          </p15:clr>
        </p15:guide>
        <p15:guide id="4" pos="5160" userDrawn="1">
          <p15:clr>
            <a:srgbClr val="FBAE40"/>
          </p15:clr>
        </p15:guide>
        <p15:guide id="7" orient="horz" pos="1224">
          <p15:clr>
            <a:srgbClr val="FBAE40"/>
          </p15:clr>
        </p15:guide>
        <p15:guide id="8" orient="horz" pos="1440">
          <p15:clr>
            <a:srgbClr val="FBAE40"/>
          </p15:clr>
        </p15:guide>
        <p15:guide id="9" orient="horz" pos="552">
          <p15:clr>
            <a:srgbClr val="FBAE40"/>
          </p15:clr>
        </p15:guide>
        <p15:guide id="10" pos="4800" userDrawn="1">
          <p15:clr>
            <a:srgbClr val="FBAE40"/>
          </p15:clr>
        </p15:guide>
        <p15:guide id="11" pos="2880" userDrawn="1">
          <p15:clr>
            <a:srgbClr val="FBAE40"/>
          </p15:clr>
        </p15:guide>
        <p15:guide id="12" orient="horz" pos="1752" userDrawn="1">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ummary ">
    <p:bg>
      <p:bgPr>
        <a:solidFill>
          <a:schemeClr val="tx1"/>
        </a:solidFill>
        <a:effectLst/>
      </p:bgPr>
    </p:bg>
    <p:spTree>
      <p:nvGrpSpPr>
        <p:cNvPr id="1" name=""/>
        <p:cNvGrpSpPr/>
        <p:nvPr/>
      </p:nvGrpSpPr>
      <p:grpSpPr>
        <a:xfrm>
          <a:off x="0" y="0"/>
          <a:ext cx="0" cy="0"/>
          <a:chOff x="0" y="0"/>
          <a:chExt cx="0" cy="0"/>
        </a:xfrm>
      </p:grpSpPr>
      <p:sp>
        <p:nvSpPr>
          <p:cNvPr id="32" name="Title 1">
            <a:extLst>
              <a:ext uri="{FF2B5EF4-FFF2-40B4-BE49-F238E27FC236}">
                <a16:creationId xmlns:a16="http://schemas.microsoft.com/office/drawing/2014/main" id="{467E05B6-B7CB-1E4F-96BA-4B8CFE8B63D9}"/>
              </a:ext>
            </a:extLst>
          </p:cNvPr>
          <p:cNvSpPr>
            <a:spLocks noGrp="1"/>
          </p:cNvSpPr>
          <p:nvPr>
            <p:ph type="title"/>
          </p:nvPr>
        </p:nvSpPr>
        <p:spPr>
          <a:xfrm>
            <a:off x="964023" y="879063"/>
            <a:ext cx="4941477" cy="610863"/>
          </a:xfrm>
          <a:prstGeom prst="rect">
            <a:avLst/>
          </a:prstGeom>
        </p:spPr>
        <p:txBody>
          <a:bodyPr lIns="0" tIns="0" rIns="0" bIns="0" anchor="b" anchorCtr="0">
            <a:normAutofit/>
          </a:bodyPr>
          <a:lstStyle>
            <a:lvl1pPr>
              <a:defRPr sz="4400" b="1" i="0">
                <a:latin typeface="+mj-lt"/>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0DA8C895-11B9-EA40-B0F8-0F4FE9881512}"/>
              </a:ext>
            </a:extLst>
          </p:cNvPr>
          <p:cNvSpPr>
            <a:spLocks noGrp="1"/>
          </p:cNvSpPr>
          <p:nvPr>
            <p:ph type="body" sz="quarter" idx="10"/>
          </p:nvPr>
        </p:nvSpPr>
        <p:spPr>
          <a:xfrm>
            <a:off x="952500" y="2656904"/>
            <a:ext cx="4838700" cy="574318"/>
          </a:xfrm>
        </p:spPr>
        <p:txBody>
          <a:bodyPr>
            <a:noAutofit/>
          </a:bodyPr>
          <a:lstStyle>
            <a:lvl1pPr marL="0" indent="0">
              <a:buNone/>
              <a:defRPr sz="1600">
                <a:latin typeface="+mn-lt"/>
              </a:defRPr>
            </a:lvl1pPr>
          </a:lstStyle>
          <a:p>
            <a:pPr lvl="0"/>
            <a:r>
              <a:rPr lang="en-US"/>
              <a:t>Click to edit Master text styles</a:t>
            </a:r>
          </a:p>
        </p:txBody>
      </p:sp>
      <p:grpSp>
        <p:nvGrpSpPr>
          <p:cNvPr id="15" name="Group 14">
            <a:extLst>
              <a:ext uri="{FF2B5EF4-FFF2-40B4-BE49-F238E27FC236}">
                <a16:creationId xmlns:a16="http://schemas.microsoft.com/office/drawing/2014/main" id="{C47A1EE0-4011-3749-B01C-FC489EEDF880}"/>
              </a:ext>
            </a:extLst>
          </p:cNvPr>
          <p:cNvGrpSpPr>
            <a:grpSpLocks/>
          </p:cNvGrpSpPr>
          <p:nvPr userDrawn="1"/>
        </p:nvGrpSpPr>
        <p:grpSpPr bwMode="auto">
          <a:xfrm rot="10800000">
            <a:off x="8870040" y="0"/>
            <a:ext cx="3325208" cy="3325208"/>
            <a:chOff x="0" y="12289"/>
            <a:chExt cx="3550" cy="3551"/>
          </a:xfrm>
        </p:grpSpPr>
        <p:sp>
          <p:nvSpPr>
            <p:cNvPr id="16" name="Freeform 15">
              <a:extLst>
                <a:ext uri="{FF2B5EF4-FFF2-40B4-BE49-F238E27FC236}">
                  <a16:creationId xmlns:a16="http://schemas.microsoft.com/office/drawing/2014/main" id="{17EED68A-6660-2643-BBFB-B6AB92A7C227}"/>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7" name="Freeform 16">
              <a:extLst>
                <a:ext uri="{FF2B5EF4-FFF2-40B4-BE49-F238E27FC236}">
                  <a16:creationId xmlns:a16="http://schemas.microsoft.com/office/drawing/2014/main" id="{BECF9FB8-F6C7-C54D-99F4-11FDF26D7F92}"/>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8" name="Freeform 17">
              <a:extLst>
                <a:ext uri="{FF2B5EF4-FFF2-40B4-BE49-F238E27FC236}">
                  <a16:creationId xmlns:a16="http://schemas.microsoft.com/office/drawing/2014/main" id="{46C7C62D-7D3B-934C-AFF9-0F10E727B42E}"/>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4" name="Text Placeholder 3">
            <a:extLst>
              <a:ext uri="{FF2B5EF4-FFF2-40B4-BE49-F238E27FC236}">
                <a16:creationId xmlns:a16="http://schemas.microsoft.com/office/drawing/2014/main" id="{FF85D552-3AFC-4D21-A944-9D41E128A96E}"/>
              </a:ext>
            </a:extLst>
          </p:cNvPr>
          <p:cNvSpPr>
            <a:spLocks noGrp="1"/>
          </p:cNvSpPr>
          <p:nvPr>
            <p:ph type="body" sz="quarter" idx="12"/>
          </p:nvPr>
        </p:nvSpPr>
        <p:spPr>
          <a:xfrm>
            <a:off x="952500" y="2286000"/>
            <a:ext cx="4838700" cy="315915"/>
          </a:xfrm>
        </p:spPr>
        <p:txBody>
          <a:bodyPr>
            <a:noAutofit/>
          </a:bodyPr>
          <a:lstStyle>
            <a:lvl1pPr>
              <a:buNone/>
              <a:defRPr sz="1800" b="0" spc="0" baseline="0">
                <a:solidFill>
                  <a:schemeClr val="tx2"/>
                </a:solidFill>
                <a:latin typeface="+mj-lt"/>
              </a:defRPr>
            </a:lvl1pPr>
            <a:lvl2pPr>
              <a:buNone/>
              <a:defRPr/>
            </a:lvl2pPr>
            <a:lvl3pPr>
              <a:buNone/>
              <a:defRPr/>
            </a:lvl3pPr>
            <a:lvl4pPr>
              <a:buNone/>
              <a:defRPr/>
            </a:lvl4pPr>
            <a:lvl5pPr>
              <a:buNone/>
              <a:defRPr/>
            </a:lvl5pPr>
          </a:lstStyle>
          <a:p>
            <a:pPr lvl="0"/>
            <a:r>
              <a:rPr lang="en-US"/>
              <a:t>Click to edit Master text styles</a:t>
            </a:r>
          </a:p>
        </p:txBody>
      </p:sp>
      <p:sp>
        <p:nvSpPr>
          <p:cNvPr id="21" name="Text Placeholder 2">
            <a:extLst>
              <a:ext uri="{FF2B5EF4-FFF2-40B4-BE49-F238E27FC236}">
                <a16:creationId xmlns:a16="http://schemas.microsoft.com/office/drawing/2014/main" id="{BE8C2EDB-9C70-49A2-865C-E5CD77D3E741}"/>
              </a:ext>
            </a:extLst>
          </p:cNvPr>
          <p:cNvSpPr>
            <a:spLocks noGrp="1"/>
          </p:cNvSpPr>
          <p:nvPr>
            <p:ph type="body" sz="quarter" idx="13"/>
          </p:nvPr>
        </p:nvSpPr>
        <p:spPr>
          <a:xfrm>
            <a:off x="953655" y="3841846"/>
            <a:ext cx="4838700" cy="636754"/>
          </a:xfrm>
        </p:spPr>
        <p:txBody>
          <a:bodyPr>
            <a:noAutofit/>
          </a:bodyPr>
          <a:lstStyle>
            <a:lvl1pPr marL="0" indent="0">
              <a:buNone/>
              <a:defRPr sz="1600">
                <a:latin typeface="+mn-lt"/>
              </a:defRPr>
            </a:lvl1pPr>
          </a:lstStyle>
          <a:p>
            <a:pPr lvl="0"/>
            <a:r>
              <a:rPr lang="en-US"/>
              <a:t>Click to edit Master text styles</a:t>
            </a:r>
          </a:p>
        </p:txBody>
      </p:sp>
      <p:sp>
        <p:nvSpPr>
          <p:cNvPr id="22" name="Text Placeholder 3">
            <a:extLst>
              <a:ext uri="{FF2B5EF4-FFF2-40B4-BE49-F238E27FC236}">
                <a16:creationId xmlns:a16="http://schemas.microsoft.com/office/drawing/2014/main" id="{EE50320A-D017-45C6-9986-94BC43911E98}"/>
              </a:ext>
            </a:extLst>
          </p:cNvPr>
          <p:cNvSpPr>
            <a:spLocks noGrp="1"/>
          </p:cNvSpPr>
          <p:nvPr>
            <p:ph type="body" sz="quarter" idx="14"/>
          </p:nvPr>
        </p:nvSpPr>
        <p:spPr>
          <a:xfrm>
            <a:off x="953655" y="3470942"/>
            <a:ext cx="4838700" cy="315915"/>
          </a:xfrm>
        </p:spPr>
        <p:txBody>
          <a:bodyPr>
            <a:noAutofit/>
          </a:bodyPr>
          <a:lstStyle>
            <a:lvl1pPr>
              <a:buNone/>
              <a:defRPr sz="1800" b="0" spc="0" baseline="0">
                <a:solidFill>
                  <a:schemeClr val="tx2"/>
                </a:solidFill>
                <a:latin typeface="+mj-lt"/>
              </a:defRPr>
            </a:lvl1pPr>
            <a:lvl2pPr>
              <a:buNone/>
              <a:defRPr/>
            </a:lvl2pPr>
            <a:lvl3pPr>
              <a:buNone/>
              <a:defRPr/>
            </a:lvl3pPr>
            <a:lvl4pPr>
              <a:buNone/>
              <a:defRPr/>
            </a:lvl4pPr>
            <a:lvl5pPr>
              <a:buNone/>
              <a:defRPr/>
            </a:lvl5pPr>
          </a:lstStyle>
          <a:p>
            <a:pPr lvl="0"/>
            <a:r>
              <a:rPr lang="en-US"/>
              <a:t>Click to edit Master text styles</a:t>
            </a:r>
          </a:p>
        </p:txBody>
      </p:sp>
      <p:sp>
        <p:nvSpPr>
          <p:cNvPr id="23" name="Text Placeholder 2">
            <a:extLst>
              <a:ext uri="{FF2B5EF4-FFF2-40B4-BE49-F238E27FC236}">
                <a16:creationId xmlns:a16="http://schemas.microsoft.com/office/drawing/2014/main" id="{673EB498-F5D2-4E15-990A-2AFA4A377CBB}"/>
              </a:ext>
            </a:extLst>
          </p:cNvPr>
          <p:cNvSpPr>
            <a:spLocks noGrp="1"/>
          </p:cNvSpPr>
          <p:nvPr>
            <p:ph type="body" sz="quarter" idx="15"/>
          </p:nvPr>
        </p:nvSpPr>
        <p:spPr>
          <a:xfrm>
            <a:off x="952500" y="5017901"/>
            <a:ext cx="4838700" cy="908340"/>
          </a:xfrm>
        </p:spPr>
        <p:txBody>
          <a:bodyPr>
            <a:noAutofit/>
          </a:bodyPr>
          <a:lstStyle>
            <a:lvl1pPr marL="0" indent="0">
              <a:buNone/>
              <a:defRPr sz="1600">
                <a:latin typeface="+mn-lt"/>
              </a:defRPr>
            </a:lvl1pPr>
          </a:lstStyle>
          <a:p>
            <a:pPr lvl="0"/>
            <a:r>
              <a:rPr lang="en-US"/>
              <a:t>Click to edit Master text styles</a:t>
            </a:r>
          </a:p>
        </p:txBody>
      </p:sp>
      <p:sp>
        <p:nvSpPr>
          <p:cNvPr id="24" name="Text Placeholder 3">
            <a:extLst>
              <a:ext uri="{FF2B5EF4-FFF2-40B4-BE49-F238E27FC236}">
                <a16:creationId xmlns:a16="http://schemas.microsoft.com/office/drawing/2014/main" id="{1F528150-326B-4BB3-AC38-7FC805DB6BA7}"/>
              </a:ext>
            </a:extLst>
          </p:cNvPr>
          <p:cNvSpPr>
            <a:spLocks noGrp="1"/>
          </p:cNvSpPr>
          <p:nvPr>
            <p:ph type="body" sz="quarter" idx="16"/>
          </p:nvPr>
        </p:nvSpPr>
        <p:spPr>
          <a:xfrm>
            <a:off x="952500" y="4646997"/>
            <a:ext cx="4838700" cy="315915"/>
          </a:xfrm>
        </p:spPr>
        <p:txBody>
          <a:bodyPr>
            <a:noAutofit/>
          </a:bodyPr>
          <a:lstStyle>
            <a:lvl1pPr>
              <a:buNone/>
              <a:defRPr sz="1800" b="0" spc="0" baseline="0">
                <a:solidFill>
                  <a:schemeClr val="tx2"/>
                </a:solidFill>
                <a:latin typeface="+mj-lt"/>
              </a:defRPr>
            </a:lvl1pPr>
            <a:lvl2pPr>
              <a:buNone/>
              <a:defRPr/>
            </a:lvl2pPr>
            <a:lvl3pPr>
              <a:buNone/>
              <a:defRPr/>
            </a:lvl3pPr>
            <a:lvl4pPr>
              <a:buNone/>
              <a:defRPr/>
            </a:lvl4pPr>
            <a:lvl5pPr>
              <a:buNone/>
              <a:defRPr/>
            </a:lvl5pPr>
          </a:lstStyle>
          <a:p>
            <a:pPr lvl="0"/>
            <a:r>
              <a:rPr lang="en-US"/>
              <a:t>Click to edit Master text styles</a:t>
            </a:r>
          </a:p>
        </p:txBody>
      </p:sp>
      <p:sp>
        <p:nvSpPr>
          <p:cNvPr id="25" name="Text Placeholder 2">
            <a:extLst>
              <a:ext uri="{FF2B5EF4-FFF2-40B4-BE49-F238E27FC236}">
                <a16:creationId xmlns:a16="http://schemas.microsoft.com/office/drawing/2014/main" id="{20EBEFF7-AECA-409B-9ACC-A63A168283BE}"/>
              </a:ext>
            </a:extLst>
          </p:cNvPr>
          <p:cNvSpPr>
            <a:spLocks noGrp="1"/>
          </p:cNvSpPr>
          <p:nvPr>
            <p:ph type="body" sz="quarter" idx="17"/>
          </p:nvPr>
        </p:nvSpPr>
        <p:spPr>
          <a:xfrm>
            <a:off x="6399647" y="2656904"/>
            <a:ext cx="4838700" cy="574318"/>
          </a:xfrm>
        </p:spPr>
        <p:txBody>
          <a:bodyPr>
            <a:noAutofit/>
          </a:bodyPr>
          <a:lstStyle>
            <a:lvl1pPr marL="0" indent="0">
              <a:buNone/>
              <a:defRPr sz="1600">
                <a:latin typeface="+mn-lt"/>
              </a:defRPr>
            </a:lvl1pPr>
          </a:lstStyle>
          <a:p>
            <a:pPr lvl="0"/>
            <a:r>
              <a:rPr lang="en-US"/>
              <a:t>Click to edit Master text styles</a:t>
            </a:r>
          </a:p>
        </p:txBody>
      </p:sp>
      <p:sp>
        <p:nvSpPr>
          <p:cNvPr id="26" name="Text Placeholder 3">
            <a:extLst>
              <a:ext uri="{FF2B5EF4-FFF2-40B4-BE49-F238E27FC236}">
                <a16:creationId xmlns:a16="http://schemas.microsoft.com/office/drawing/2014/main" id="{29E4D063-8666-4D7A-B8C8-2B9383F798E0}"/>
              </a:ext>
            </a:extLst>
          </p:cNvPr>
          <p:cNvSpPr>
            <a:spLocks noGrp="1"/>
          </p:cNvSpPr>
          <p:nvPr>
            <p:ph type="body" sz="quarter" idx="18"/>
          </p:nvPr>
        </p:nvSpPr>
        <p:spPr>
          <a:xfrm>
            <a:off x="6399647" y="2286000"/>
            <a:ext cx="4838700" cy="315915"/>
          </a:xfrm>
        </p:spPr>
        <p:txBody>
          <a:bodyPr>
            <a:noAutofit/>
          </a:bodyPr>
          <a:lstStyle>
            <a:lvl1pPr>
              <a:buNone/>
              <a:defRPr sz="1800" b="0" spc="0" baseline="0">
                <a:solidFill>
                  <a:schemeClr val="tx2"/>
                </a:solidFill>
                <a:latin typeface="+mj-lt"/>
              </a:defRPr>
            </a:lvl1pPr>
            <a:lvl2pPr>
              <a:buNone/>
              <a:defRPr/>
            </a:lvl2pPr>
            <a:lvl3pPr>
              <a:buNone/>
              <a:defRPr/>
            </a:lvl3pPr>
            <a:lvl4pPr>
              <a:buNone/>
              <a:defRPr/>
            </a:lvl4pPr>
            <a:lvl5pPr>
              <a:buNone/>
              <a:defRPr/>
            </a:lvl5pPr>
          </a:lstStyle>
          <a:p>
            <a:pPr lvl="0"/>
            <a:r>
              <a:rPr lang="en-US"/>
              <a:t>Click to edit Master text styles</a:t>
            </a:r>
          </a:p>
        </p:txBody>
      </p:sp>
      <p:sp>
        <p:nvSpPr>
          <p:cNvPr id="27" name="Text Placeholder 2">
            <a:extLst>
              <a:ext uri="{FF2B5EF4-FFF2-40B4-BE49-F238E27FC236}">
                <a16:creationId xmlns:a16="http://schemas.microsoft.com/office/drawing/2014/main" id="{4717B7CD-A4F9-444E-82B9-8914CB574887}"/>
              </a:ext>
            </a:extLst>
          </p:cNvPr>
          <p:cNvSpPr>
            <a:spLocks noGrp="1"/>
          </p:cNvSpPr>
          <p:nvPr>
            <p:ph type="body" sz="quarter" idx="19"/>
          </p:nvPr>
        </p:nvSpPr>
        <p:spPr>
          <a:xfrm>
            <a:off x="6399647" y="3841846"/>
            <a:ext cx="4838700" cy="908340"/>
          </a:xfrm>
        </p:spPr>
        <p:txBody>
          <a:bodyPr>
            <a:noAutofit/>
          </a:bodyPr>
          <a:lstStyle>
            <a:lvl1pPr marL="0" indent="0">
              <a:buNone/>
              <a:defRPr sz="1600">
                <a:latin typeface="+mn-lt"/>
              </a:defRPr>
            </a:lvl1pPr>
          </a:lstStyle>
          <a:p>
            <a:pPr lvl="0"/>
            <a:r>
              <a:rPr lang="en-US"/>
              <a:t>Click to edit Master text styles</a:t>
            </a:r>
          </a:p>
        </p:txBody>
      </p:sp>
      <p:sp>
        <p:nvSpPr>
          <p:cNvPr id="28" name="Text Placeholder 3">
            <a:extLst>
              <a:ext uri="{FF2B5EF4-FFF2-40B4-BE49-F238E27FC236}">
                <a16:creationId xmlns:a16="http://schemas.microsoft.com/office/drawing/2014/main" id="{2CF285B7-A950-4326-A4D5-F5D542D2D65B}"/>
              </a:ext>
            </a:extLst>
          </p:cNvPr>
          <p:cNvSpPr>
            <a:spLocks noGrp="1"/>
          </p:cNvSpPr>
          <p:nvPr>
            <p:ph type="body" sz="quarter" idx="20"/>
          </p:nvPr>
        </p:nvSpPr>
        <p:spPr>
          <a:xfrm>
            <a:off x="6399647" y="3470942"/>
            <a:ext cx="4838700" cy="315915"/>
          </a:xfrm>
        </p:spPr>
        <p:txBody>
          <a:bodyPr>
            <a:noAutofit/>
          </a:bodyPr>
          <a:lstStyle>
            <a:lvl1pPr>
              <a:buNone/>
              <a:defRPr sz="1800" b="0" spc="0" baseline="0">
                <a:solidFill>
                  <a:schemeClr val="tx2"/>
                </a:solidFill>
                <a:latin typeface="+mj-lt"/>
              </a:defRPr>
            </a:lvl1pPr>
            <a:lvl2pPr>
              <a:buNone/>
              <a:defRPr/>
            </a:lvl2pPr>
            <a:lvl3pPr>
              <a:buNone/>
              <a:defRPr/>
            </a:lvl3pPr>
            <a:lvl4pPr>
              <a:buNone/>
              <a:defRPr/>
            </a:lvl4pPr>
            <a:lvl5pPr>
              <a:buNone/>
              <a:defRPr/>
            </a:lvl5pPr>
          </a:lstStyle>
          <a:p>
            <a:pPr lvl="0"/>
            <a:r>
              <a:rPr lang="en-US"/>
              <a:t>Click to edit Master text styles</a:t>
            </a:r>
          </a:p>
        </p:txBody>
      </p:sp>
      <p:sp>
        <p:nvSpPr>
          <p:cNvPr id="6" name="Slide Number Placeholder 5">
            <a:extLst>
              <a:ext uri="{FF2B5EF4-FFF2-40B4-BE49-F238E27FC236}">
                <a16:creationId xmlns:a16="http://schemas.microsoft.com/office/drawing/2014/main" id="{C7F24E14-E0E0-44FA-A4AA-FA63A858730C}"/>
              </a:ext>
            </a:extLst>
          </p:cNvPr>
          <p:cNvSpPr>
            <a:spLocks noGrp="1"/>
          </p:cNvSpPr>
          <p:nvPr>
            <p:ph type="sldNum" sz="quarter" idx="23"/>
          </p:nvPr>
        </p:nvSpPr>
        <p:spPr/>
        <p:txBody>
          <a:bodyPr/>
          <a:lstStyle/>
          <a:p>
            <a:fld id="{294A09A9-5501-47C1-A89A-A340965A2BE2}" type="slidenum">
              <a:rPr lang="en-US" smtClean="0"/>
              <a:pPr/>
              <a:t>‹#›</a:t>
            </a:fld>
            <a:endParaRPr lang="en-US" dirty="0">
              <a:latin typeface="+mn-lt"/>
            </a:endParaRPr>
          </a:p>
        </p:txBody>
      </p:sp>
    </p:spTree>
    <p:extLst>
      <p:ext uri="{BB962C8B-B14F-4D97-AF65-F5344CB8AC3E}">
        <p14:creationId xmlns:p14="http://schemas.microsoft.com/office/powerpoint/2010/main" val="306013587"/>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p15:clr>
            <a:srgbClr val="FBAE40"/>
          </p15:clr>
        </p15:guide>
        <p15:guide id="2" pos="7080">
          <p15:clr>
            <a:srgbClr val="FBAE40"/>
          </p15:clr>
        </p15:guide>
        <p15:guide id="3" pos="2304">
          <p15:clr>
            <a:srgbClr val="FBAE40"/>
          </p15:clr>
        </p15:guide>
        <p15:guide id="4" pos="5736">
          <p15:clr>
            <a:srgbClr val="FBAE40"/>
          </p15:clr>
        </p15:guide>
        <p15:guide id="5" pos="1944">
          <p15:clr>
            <a:srgbClr val="FBAE40"/>
          </p15:clr>
        </p15:guide>
        <p15:guide id="6" pos="4008">
          <p15:clr>
            <a:srgbClr val="FBAE40"/>
          </p15:clr>
        </p15:guide>
        <p15:guide id="7" orient="horz" pos="1224">
          <p15:clr>
            <a:srgbClr val="FBAE40"/>
          </p15:clr>
        </p15:guide>
        <p15:guide id="8" orient="horz" pos="1440">
          <p15:clr>
            <a:srgbClr val="FBAE40"/>
          </p15:clr>
        </p15:guide>
        <p15:guide id="9" orient="horz" pos="552">
          <p15:clr>
            <a:srgbClr val="FBAE40"/>
          </p15:clr>
        </p15:guide>
        <p15:guide id="10" pos="5352">
          <p15:clr>
            <a:srgbClr val="FBAE40"/>
          </p15:clr>
        </p15:guide>
        <p15:guide id="11" pos="3648">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hank You">
    <p:bg>
      <p:bgPr>
        <a:solidFill>
          <a:schemeClr val="tx1"/>
        </a:solidFill>
        <a:effectLst/>
      </p:bgPr>
    </p:bg>
    <p:spTree>
      <p:nvGrpSpPr>
        <p:cNvPr id="1" name=""/>
        <p:cNvGrpSpPr/>
        <p:nvPr/>
      </p:nvGrpSpPr>
      <p:grpSpPr>
        <a:xfrm>
          <a:off x="0" y="0"/>
          <a:ext cx="0" cy="0"/>
          <a:chOff x="0" y="0"/>
          <a:chExt cx="0" cy="0"/>
        </a:xfrm>
      </p:grpSpPr>
      <p:sp>
        <p:nvSpPr>
          <p:cNvPr id="16" name="Text Placeholder 29">
            <a:extLst>
              <a:ext uri="{FF2B5EF4-FFF2-40B4-BE49-F238E27FC236}">
                <a16:creationId xmlns:a16="http://schemas.microsoft.com/office/drawing/2014/main" id="{BB778BC5-5409-574B-96E2-B45CDD940DF4}"/>
              </a:ext>
            </a:extLst>
          </p:cNvPr>
          <p:cNvSpPr>
            <a:spLocks noGrp="1"/>
          </p:cNvSpPr>
          <p:nvPr>
            <p:ph type="body" sz="quarter" idx="11"/>
          </p:nvPr>
        </p:nvSpPr>
        <p:spPr>
          <a:xfrm>
            <a:off x="6896100" y="5102063"/>
            <a:ext cx="4914900" cy="588795"/>
          </a:xfrm>
        </p:spPr>
        <p:txBody>
          <a:bodyPr lIns="0" tIns="0" rIns="0" bIns="0" anchor="b">
            <a:noAutofit/>
          </a:bodyPr>
          <a:lstStyle>
            <a:lvl1pPr marL="0" indent="0">
              <a:buNone/>
              <a:defRPr sz="1600" b="0" i="0">
                <a:solidFill>
                  <a:schemeClr val="tx2"/>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17" name="Subtitle 2">
            <a:extLst>
              <a:ext uri="{FF2B5EF4-FFF2-40B4-BE49-F238E27FC236}">
                <a16:creationId xmlns:a16="http://schemas.microsoft.com/office/drawing/2014/main" id="{32916F3A-28FA-9A4B-A780-0D687D932893}"/>
              </a:ext>
            </a:extLst>
          </p:cNvPr>
          <p:cNvSpPr>
            <a:spLocks noGrp="1"/>
          </p:cNvSpPr>
          <p:nvPr>
            <p:ph type="subTitle" idx="1"/>
          </p:nvPr>
        </p:nvSpPr>
        <p:spPr>
          <a:xfrm>
            <a:off x="6907623" y="3591098"/>
            <a:ext cx="4903377" cy="1057791"/>
          </a:xfrm>
        </p:spPr>
        <p:txBody>
          <a:bodyPr lIns="0" tIns="0" rIns="0" bIns="0">
            <a:normAutofit/>
          </a:bodyPr>
          <a:lstStyle>
            <a:lvl1pPr marL="0" indent="0" algn="l">
              <a:buNone/>
              <a:defRPr sz="1600" b="0" i="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6" name="Title 1">
            <a:extLst>
              <a:ext uri="{FF2B5EF4-FFF2-40B4-BE49-F238E27FC236}">
                <a16:creationId xmlns:a16="http://schemas.microsoft.com/office/drawing/2014/main" id="{E29321F6-59C5-6E4C-A846-6AD00848A444}"/>
              </a:ext>
            </a:extLst>
          </p:cNvPr>
          <p:cNvSpPr>
            <a:spLocks noGrp="1"/>
          </p:cNvSpPr>
          <p:nvPr>
            <p:ph type="title"/>
          </p:nvPr>
        </p:nvSpPr>
        <p:spPr>
          <a:xfrm>
            <a:off x="6907623" y="2173658"/>
            <a:ext cx="4903377" cy="610863"/>
          </a:xfrm>
          <a:prstGeom prst="rect">
            <a:avLst/>
          </a:prstGeom>
        </p:spPr>
        <p:txBody>
          <a:bodyPr lIns="0" tIns="0" rIns="0" bIns="0" anchor="b" anchorCtr="0">
            <a:normAutofit/>
          </a:bodyPr>
          <a:lstStyle>
            <a:lvl1pPr>
              <a:defRPr sz="4400" b="1" i="0">
                <a:latin typeface="+mj-lt"/>
              </a:defRPr>
            </a:lvl1pPr>
          </a:lstStyle>
          <a:p>
            <a:r>
              <a:rPr lang="en-US"/>
              <a:t>Click to edit Master title style</a:t>
            </a:r>
            <a:endParaRPr lang="en-US" dirty="0"/>
          </a:p>
        </p:txBody>
      </p:sp>
      <p:cxnSp>
        <p:nvCxnSpPr>
          <p:cNvPr id="27" name="Straight Connector 26">
            <a:extLst>
              <a:ext uri="{FF2B5EF4-FFF2-40B4-BE49-F238E27FC236}">
                <a16:creationId xmlns:a16="http://schemas.microsoft.com/office/drawing/2014/main" id="{AB5C3BF3-A164-DD48-BD02-4587489DA105}"/>
              </a:ext>
            </a:extLst>
          </p:cNvPr>
          <p:cNvCxnSpPr>
            <a:cxnSpLocks/>
          </p:cNvCxnSpPr>
          <p:nvPr userDrawn="1"/>
        </p:nvCxnSpPr>
        <p:spPr>
          <a:xfrm>
            <a:off x="6896100" y="3233703"/>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11" name="Picture Placeholder 2">
            <a:extLst>
              <a:ext uri="{FF2B5EF4-FFF2-40B4-BE49-F238E27FC236}">
                <a16:creationId xmlns:a16="http://schemas.microsoft.com/office/drawing/2014/main" id="{F8C225AD-C009-894E-8AFA-C94EAA06509C}"/>
              </a:ext>
            </a:extLst>
          </p:cNvPr>
          <p:cNvSpPr>
            <a:spLocks noGrp="1"/>
          </p:cNvSpPr>
          <p:nvPr>
            <p:ph type="pic" sz="quarter" idx="13"/>
          </p:nvPr>
        </p:nvSpPr>
        <p:spPr>
          <a:xfrm>
            <a:off x="0" y="0"/>
            <a:ext cx="6096000" cy="6858000"/>
          </a:xfrm>
        </p:spPr>
        <p:txBody>
          <a:bodyPr/>
          <a:lstStyle/>
          <a:p>
            <a:r>
              <a:rPr lang="en-US"/>
              <a:t>Click icon to add picture</a:t>
            </a:r>
            <a:endParaRPr lang="en-US" dirty="0"/>
          </a:p>
        </p:txBody>
      </p:sp>
      <p:grpSp>
        <p:nvGrpSpPr>
          <p:cNvPr id="30" name="Group 29">
            <a:extLst>
              <a:ext uri="{FF2B5EF4-FFF2-40B4-BE49-F238E27FC236}">
                <a16:creationId xmlns:a16="http://schemas.microsoft.com/office/drawing/2014/main" id="{FFEF81ED-50DF-3946-87D9-407C13C3CE9F}"/>
              </a:ext>
            </a:extLst>
          </p:cNvPr>
          <p:cNvGrpSpPr>
            <a:grpSpLocks/>
          </p:cNvGrpSpPr>
          <p:nvPr userDrawn="1"/>
        </p:nvGrpSpPr>
        <p:grpSpPr bwMode="auto">
          <a:xfrm rot="10800000">
            <a:off x="8870040" y="0"/>
            <a:ext cx="3325208" cy="3325208"/>
            <a:chOff x="0" y="12289"/>
            <a:chExt cx="3550" cy="3551"/>
          </a:xfrm>
        </p:grpSpPr>
        <p:sp>
          <p:nvSpPr>
            <p:cNvPr id="31" name="Freeform 30">
              <a:extLst>
                <a:ext uri="{FF2B5EF4-FFF2-40B4-BE49-F238E27FC236}">
                  <a16:creationId xmlns:a16="http://schemas.microsoft.com/office/drawing/2014/main" id="{4B6857A0-601C-9C40-ADB4-7927C7A4ECA0}"/>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32" name="Freeform 31">
              <a:extLst>
                <a:ext uri="{FF2B5EF4-FFF2-40B4-BE49-F238E27FC236}">
                  <a16:creationId xmlns:a16="http://schemas.microsoft.com/office/drawing/2014/main" id="{31562ACC-ECB3-4841-A52C-00DAFF438EBF}"/>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33" name="Freeform 32">
              <a:extLst>
                <a:ext uri="{FF2B5EF4-FFF2-40B4-BE49-F238E27FC236}">
                  <a16:creationId xmlns:a16="http://schemas.microsoft.com/office/drawing/2014/main" id="{77C317B8-91B4-7040-AB8C-CE822CA28AAD}"/>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Tree>
    <p:extLst>
      <p:ext uri="{BB962C8B-B14F-4D97-AF65-F5344CB8AC3E}">
        <p14:creationId xmlns:p14="http://schemas.microsoft.com/office/powerpoint/2010/main" val="999130720"/>
      </p:ext>
    </p:extLst>
  </p:cSld>
  <p:clrMapOvr>
    <a:masterClrMapping/>
  </p:clrMapOvr>
  <p:extLst>
    <p:ext uri="{DCECCB84-F9BA-43D5-87BE-67443E8EF086}">
      <p15:sldGuideLst xmlns:p15="http://schemas.microsoft.com/office/powerpoint/2012/main">
        <p15:guide id="1" pos="60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smtClean="0"/>
              <a:t>10/10/2024</a:t>
            </a:fld>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C10A0C-BB77-FD4A-8FA4-D4334D01E3A4}" type="slidenum">
              <a:rPr lang="en-US" smtClean="0"/>
              <a:pPr/>
              <a:t>‹#›</a:t>
            </a:fld>
            <a:endParaRPr lang="en-US"/>
          </a:p>
        </p:txBody>
      </p:sp>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65294521"/>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10/10/2024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EC10A0C-BB77-FD4A-8FA4-D4334D01E3A4}" type="slidenum">
              <a:rPr lang="en-US" smtClean="0"/>
              <a:pPr/>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12101879"/>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10/10/2024</a:t>
            </a:fld>
            <a:endParaRPr lang="en-US"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D6C3DC6-EF6E-8948-BFE6-808D46D584D8}"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429192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10/10/2024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D6C3DC6-EF6E-8948-BFE6-808D46D584D8}" type="slidenum">
              <a:rPr lang="en-US" smtClean="0"/>
              <a:t>‹#›</a:t>
            </a:fld>
            <a:endParaRPr lang="en-US"/>
          </a:p>
        </p:txBody>
      </p:sp>
    </p:spTree>
    <p:extLst>
      <p:ext uri="{BB962C8B-B14F-4D97-AF65-F5344CB8AC3E}">
        <p14:creationId xmlns:p14="http://schemas.microsoft.com/office/powerpoint/2010/main" val="12529788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10/10/2024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EC10A0C-BB77-FD4A-8FA4-D4334D01E3A4}" type="slidenum">
              <a:rPr lang="en-US" smtClean="0"/>
              <a:pPr/>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49764621"/>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10/10/2024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D6C3DC6-EF6E-8948-BFE6-808D46D584D8}" type="slidenum">
              <a:rPr lang="en-US" smtClean="0"/>
              <a:t>‹#›</a:t>
            </a:fld>
            <a:endParaRPr lang="en-US"/>
          </a:p>
        </p:txBody>
      </p:sp>
    </p:spTree>
    <p:extLst>
      <p:ext uri="{BB962C8B-B14F-4D97-AF65-F5344CB8AC3E}">
        <p14:creationId xmlns:p14="http://schemas.microsoft.com/office/powerpoint/2010/main" val="6676935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image" Target="../media/image4.png"/><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12188825" cy="6856215"/>
            <a:chOff x="0" y="0"/>
            <a:chExt cx="12188825" cy="6856215"/>
          </a:xfrm>
        </p:grpSpPr>
        <p:pic>
          <p:nvPicPr>
            <p:cNvPr id="8" name="Picture 7" descr="HD-PanelContent-V.png"/>
            <p:cNvPicPr>
              <a:picLocks noChangeAspect="1"/>
            </p:cNvPicPr>
            <p:nvPr/>
          </p:nvPicPr>
          <p:blipFill>
            <a:blip r:embed="rId38">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39">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11" name="Picture 10" descr="HDRibbonContent-UniformTrim.png"/>
            <p:cNvPicPr>
              <a:picLocks noChangeAspect="1"/>
            </p:cNvPicPr>
            <p:nvPr/>
          </p:nvPicPr>
          <p:blipFill rotWithShape="1">
            <a:blip r:embed="rId39">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10/10/2024</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294A09A9-5501-47C1-A89A-A340965A2BE2}" type="slidenum">
              <a:rPr lang="en-US" smtClean="0"/>
              <a:pPr/>
              <a:t>‹#›</a:t>
            </a:fld>
            <a:endParaRPr lang="en-US" dirty="0">
              <a:latin typeface="+mn-lt"/>
            </a:endParaRPr>
          </a:p>
        </p:txBody>
      </p:sp>
    </p:spTree>
    <p:extLst>
      <p:ext uri="{BB962C8B-B14F-4D97-AF65-F5344CB8AC3E}">
        <p14:creationId xmlns:p14="http://schemas.microsoft.com/office/powerpoint/2010/main" val="442063390"/>
      </p:ext>
    </p:extLst>
  </p:cSld>
  <p:clrMap bg1="lt1" tx1="dk1" bg2="lt2" tx2="dk2" accent1="accent1" accent2="accent2" accent3="accent3" accent4="accent4" accent5="accent5" accent6="accent6" hlink="hlink" folHlink="folHlink"/>
  <p:sldLayoutIdLst>
    <p:sldLayoutId id="2147483790" r:id="rId1"/>
    <p:sldLayoutId id="2147483791" r:id="rId2"/>
    <p:sldLayoutId id="2147483792" r:id="rId3"/>
    <p:sldLayoutId id="2147483793" r:id="rId4"/>
    <p:sldLayoutId id="2147483794" r:id="rId5"/>
    <p:sldLayoutId id="2147483795" r:id="rId6"/>
    <p:sldLayoutId id="2147483796" r:id="rId7"/>
    <p:sldLayoutId id="2147483797" r:id="rId8"/>
    <p:sldLayoutId id="2147483798" r:id="rId9"/>
    <p:sldLayoutId id="2147483799" r:id="rId10"/>
    <p:sldLayoutId id="2147483800" r:id="rId11"/>
    <p:sldLayoutId id="2147483801" r:id="rId12"/>
    <p:sldLayoutId id="2147483802" r:id="rId13"/>
    <p:sldLayoutId id="2147483803" r:id="rId14"/>
    <p:sldLayoutId id="2147483804" r:id="rId15"/>
    <p:sldLayoutId id="2147483805" r:id="rId16"/>
    <p:sldLayoutId id="2147483806" r:id="rId17"/>
    <p:sldLayoutId id="2147483807" r:id="rId18"/>
    <p:sldLayoutId id="2147483720" r:id="rId19"/>
    <p:sldLayoutId id="2147483721" r:id="rId20"/>
    <p:sldLayoutId id="2147483725" r:id="rId21"/>
    <p:sldLayoutId id="2147483726" r:id="rId22"/>
    <p:sldLayoutId id="2147483808" r:id="rId23"/>
    <p:sldLayoutId id="2147483659" r:id="rId24"/>
    <p:sldLayoutId id="2147483734" r:id="rId25"/>
    <p:sldLayoutId id="2147483733" r:id="rId26"/>
    <p:sldLayoutId id="2147483671" r:id="rId27"/>
    <p:sldLayoutId id="2147483673" r:id="rId28"/>
    <p:sldLayoutId id="2147483684" r:id="rId29"/>
    <p:sldLayoutId id="2147483675" r:id="rId30"/>
    <p:sldLayoutId id="2147483676" r:id="rId31"/>
    <p:sldLayoutId id="2147483677" r:id="rId32"/>
    <p:sldLayoutId id="2147483685" r:id="rId33"/>
    <p:sldLayoutId id="2147483688" r:id="rId34"/>
    <p:sldLayoutId id="2147483732" r:id="rId35"/>
    <p:sldLayoutId id="2147483682" r:id="rId36"/>
  </p:sldLayoutIdLst>
  <p:hf hdr="0"/>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3.xml"/><Relationship Id="rId4" Type="http://schemas.openxmlformats.org/officeDocument/2006/relationships/image" Target="../media/image7.jpeg"/></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F3A9D86E-2110-414C-A789-1B14FCD552E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88825" cy="6872226"/>
            <a:chOff x="0" y="0"/>
            <a:chExt cx="12188825" cy="6872226"/>
          </a:xfrm>
        </p:grpSpPr>
        <p:pic>
          <p:nvPicPr>
            <p:cNvPr id="10" name="Picture 9">
              <a:extLst>
                <a:ext uri="{FF2B5EF4-FFF2-40B4-BE49-F238E27FC236}">
                  <a16:creationId xmlns:a16="http://schemas.microsoft.com/office/drawing/2014/main" id="{6D3F86C2-6800-4B48-AA85-2C7CD1B53D05}"/>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1" name="Rectangle 10">
              <a:extLst>
                <a:ext uri="{FF2B5EF4-FFF2-40B4-BE49-F238E27FC236}">
                  <a16:creationId xmlns:a16="http://schemas.microsoft.com/office/drawing/2014/main" id="{EE59C5B5-C483-49A7-8EA0-5061385266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12" name="Picture 11">
              <a:extLst>
                <a:ext uri="{FF2B5EF4-FFF2-40B4-BE49-F238E27FC236}">
                  <a16:creationId xmlns:a16="http://schemas.microsoft.com/office/drawing/2014/main" id="{BD6C58B8-7BB1-49FF-830C-A105A4CE53F9}"/>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2" r="47673"/>
            <a:stretch/>
          </p:blipFill>
          <p:spPr>
            <a:xfrm rot="5400000">
              <a:off x="5245268" y="530352"/>
              <a:ext cx="1673352" cy="612648"/>
            </a:xfrm>
            <a:prstGeom prst="rect">
              <a:avLst/>
            </a:prstGeom>
          </p:spPr>
        </p:pic>
        <p:pic>
          <p:nvPicPr>
            <p:cNvPr id="13" name="Picture 12">
              <a:extLst>
                <a:ext uri="{FF2B5EF4-FFF2-40B4-BE49-F238E27FC236}">
                  <a16:creationId xmlns:a16="http://schemas.microsoft.com/office/drawing/2014/main" id="{3EF8675D-B8F2-4363-95EB-AB8CE5FA01C7}"/>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r="48819"/>
            <a:stretch/>
          </p:blipFill>
          <p:spPr>
            <a:xfrm rot="5400000">
              <a:off x="5263556" y="5747514"/>
              <a:ext cx="1636776" cy="612648"/>
            </a:xfrm>
            <a:prstGeom prst="rect">
              <a:avLst/>
            </a:prstGeom>
          </p:spPr>
        </p:pic>
      </p:grpSp>
      <p:cxnSp>
        <p:nvCxnSpPr>
          <p:cNvPr id="15" name="Straight Connector 14">
            <a:extLst>
              <a:ext uri="{FF2B5EF4-FFF2-40B4-BE49-F238E27FC236}">
                <a16:creationId xmlns:a16="http://schemas.microsoft.com/office/drawing/2014/main" id="{48A3ACA9-28FE-44FE-8439-756750473DB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
        <p:nvSpPr>
          <p:cNvPr id="17" name="Rectangle 16">
            <a:extLst>
              <a:ext uri="{FF2B5EF4-FFF2-40B4-BE49-F238E27FC236}">
                <a16:creationId xmlns:a16="http://schemas.microsoft.com/office/drawing/2014/main" id="{FDF8837B-BAE2-489A-8F93-69216307D5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Molecular structure and periodic table on a desk">
            <a:extLst>
              <a:ext uri="{FF2B5EF4-FFF2-40B4-BE49-F238E27FC236}">
                <a16:creationId xmlns:a16="http://schemas.microsoft.com/office/drawing/2014/main" id="{26516D0F-C1F8-C56E-F3BC-E5C75B2895BD}"/>
              </a:ext>
            </a:extLst>
          </p:cNvPr>
          <p:cNvPicPr>
            <a:picLocks noChangeAspect="1"/>
          </p:cNvPicPr>
          <p:nvPr/>
        </p:nvPicPr>
        <p:blipFill rotWithShape="1">
          <a:blip r:embed="rId4">
            <a:alphaModFix amt="50000"/>
          </a:blip>
          <a:srcRect b="15730"/>
          <a:stretch/>
        </p:blipFill>
        <p:spPr>
          <a:xfrm>
            <a:off x="20" y="10"/>
            <a:ext cx="12191980" cy="6857990"/>
          </a:xfrm>
          <a:prstGeom prst="rect">
            <a:avLst/>
          </a:prstGeom>
        </p:spPr>
      </p:pic>
      <p:sp>
        <p:nvSpPr>
          <p:cNvPr id="3" name="Title 2">
            <a:extLst>
              <a:ext uri="{FF2B5EF4-FFF2-40B4-BE49-F238E27FC236}">
                <a16:creationId xmlns:a16="http://schemas.microsoft.com/office/drawing/2014/main" id="{4E49FFEA-D796-9564-4346-268C994E646F}"/>
              </a:ext>
            </a:extLst>
          </p:cNvPr>
          <p:cNvSpPr>
            <a:spLocks noGrp="1"/>
          </p:cNvSpPr>
          <p:nvPr>
            <p:ph type="title"/>
          </p:nvPr>
        </p:nvSpPr>
        <p:spPr>
          <a:xfrm>
            <a:off x="2692398" y="1871131"/>
            <a:ext cx="6815669" cy="1515533"/>
          </a:xfrm>
        </p:spPr>
        <p:txBody>
          <a:bodyPr vert="horz" lIns="91440" tIns="45720" rIns="91440" bIns="45720" rtlCol="0" anchor="b">
            <a:normAutofit/>
          </a:bodyPr>
          <a:lstStyle/>
          <a:p>
            <a:pPr>
              <a:lnSpc>
                <a:spcPct val="90000"/>
              </a:lnSpc>
            </a:pPr>
            <a:r>
              <a:rPr lang="en-US" sz="3400" dirty="0">
                <a:solidFill>
                  <a:srgbClr val="FFFFFF"/>
                </a:solidFill>
              </a:rPr>
              <a:t>Principal’s Chat</a:t>
            </a:r>
            <a:br>
              <a:rPr lang="en-US" sz="3400" dirty="0">
                <a:solidFill>
                  <a:srgbClr val="FFFFFF"/>
                </a:solidFill>
              </a:rPr>
            </a:br>
            <a:r>
              <a:rPr lang="en-US" sz="3400" dirty="0">
                <a:solidFill>
                  <a:srgbClr val="FFFFFF"/>
                </a:solidFill>
              </a:rPr>
              <a:t>Data Updates/ 24-25 Goals </a:t>
            </a:r>
            <a:br>
              <a:rPr lang="en-US" sz="3400" dirty="0">
                <a:solidFill>
                  <a:srgbClr val="FFFFFF"/>
                </a:solidFill>
              </a:rPr>
            </a:br>
            <a:r>
              <a:rPr lang="en-US" sz="3400" dirty="0">
                <a:solidFill>
                  <a:srgbClr val="FFFFFF"/>
                </a:solidFill>
              </a:rPr>
              <a:t>October 3, 2024 </a:t>
            </a:r>
          </a:p>
        </p:txBody>
      </p:sp>
      <p:cxnSp>
        <p:nvCxnSpPr>
          <p:cNvPr id="19" name="Straight Connector 18">
            <a:extLst>
              <a:ext uri="{FF2B5EF4-FFF2-40B4-BE49-F238E27FC236}">
                <a16:creationId xmlns:a16="http://schemas.microsoft.com/office/drawing/2014/main" id="{B48BEE9B-A2F4-4BF3-9EAD-16E1A7FC2DC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699932" y="3510608"/>
            <a:ext cx="5120640" cy="0"/>
          </a:xfrm>
          <a:prstGeom prst="line">
            <a:avLst/>
          </a:prstGeom>
          <a:ln>
            <a:solidFill>
              <a:srgbClr val="FFFFFF"/>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3691820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3"/>
                                        </p:tgtEl>
                                        <p:attrNameLst>
                                          <p:attrName>style.visibility</p:attrName>
                                        </p:attrNameLst>
                                      </p:cBhvr>
                                      <p:to>
                                        <p:strVal val="visible"/>
                                      </p:to>
                                    </p:set>
                                    <p:animEffect transition="in" filter="fade">
                                      <p:cBhvr>
                                        <p:cTn id="7" dur="4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D79156-6E39-6578-0435-A05E90708B27}"/>
              </a:ext>
            </a:extLst>
          </p:cNvPr>
          <p:cNvSpPr>
            <a:spLocks noGrp="1"/>
          </p:cNvSpPr>
          <p:nvPr>
            <p:ph type="title"/>
          </p:nvPr>
        </p:nvSpPr>
        <p:spPr/>
        <p:txBody>
          <a:bodyPr/>
          <a:lstStyle/>
          <a:p>
            <a:r>
              <a:rPr lang="en-US" dirty="0"/>
              <a:t>23/24 Average Daily Attendance 91.4%</a:t>
            </a:r>
          </a:p>
        </p:txBody>
      </p:sp>
      <p:pic>
        <p:nvPicPr>
          <p:cNvPr id="6" name="Content Placeholder 5">
            <a:extLst>
              <a:ext uri="{FF2B5EF4-FFF2-40B4-BE49-F238E27FC236}">
                <a16:creationId xmlns:a16="http://schemas.microsoft.com/office/drawing/2014/main" id="{006C90BF-1AF5-9287-057E-F8DDB205D106}"/>
              </a:ext>
            </a:extLst>
          </p:cNvPr>
          <p:cNvPicPr>
            <a:picLocks noGrp="1" noChangeAspect="1"/>
          </p:cNvPicPr>
          <p:nvPr>
            <p:ph idx="1"/>
          </p:nvPr>
        </p:nvPicPr>
        <p:blipFill>
          <a:blip r:embed="rId2"/>
          <a:stretch>
            <a:fillRect/>
          </a:stretch>
        </p:blipFill>
        <p:spPr>
          <a:xfrm>
            <a:off x="1295402" y="2285999"/>
            <a:ext cx="9601196" cy="3962401"/>
          </a:xfrm>
        </p:spPr>
      </p:pic>
      <p:sp>
        <p:nvSpPr>
          <p:cNvPr id="4" name="Slide Number Placeholder 3">
            <a:extLst>
              <a:ext uri="{FF2B5EF4-FFF2-40B4-BE49-F238E27FC236}">
                <a16:creationId xmlns:a16="http://schemas.microsoft.com/office/drawing/2014/main" id="{0DBEC9A0-A851-E0D4-A128-2792C135EF57}"/>
              </a:ext>
            </a:extLst>
          </p:cNvPr>
          <p:cNvSpPr>
            <a:spLocks noGrp="1"/>
          </p:cNvSpPr>
          <p:nvPr>
            <p:ph type="sldNum" sz="quarter" idx="12"/>
          </p:nvPr>
        </p:nvSpPr>
        <p:spPr/>
        <p:txBody>
          <a:bodyPr/>
          <a:lstStyle/>
          <a:p>
            <a:fld id="{AEC10A0C-BB77-FD4A-8FA4-D4334D01E3A4}" type="slidenum">
              <a:rPr lang="en-US" smtClean="0"/>
              <a:pPr/>
              <a:t>10</a:t>
            </a:fld>
            <a:endParaRPr lang="en-US"/>
          </a:p>
        </p:txBody>
      </p:sp>
    </p:spTree>
    <p:extLst>
      <p:ext uri="{BB962C8B-B14F-4D97-AF65-F5344CB8AC3E}">
        <p14:creationId xmlns:p14="http://schemas.microsoft.com/office/powerpoint/2010/main" val="17811869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346E6C-B8EE-CA22-0DE4-5D2011F9766A}"/>
              </a:ext>
            </a:extLst>
          </p:cNvPr>
          <p:cNvSpPr>
            <a:spLocks noGrp="1"/>
          </p:cNvSpPr>
          <p:nvPr>
            <p:ph type="title"/>
          </p:nvPr>
        </p:nvSpPr>
        <p:spPr/>
        <p:txBody>
          <a:bodyPr/>
          <a:lstStyle/>
          <a:p>
            <a:r>
              <a:rPr lang="en-US" dirty="0"/>
              <a:t>MAP Take Rate = 100%</a:t>
            </a:r>
          </a:p>
        </p:txBody>
      </p:sp>
      <p:pic>
        <p:nvPicPr>
          <p:cNvPr id="6" name="Content Placeholder 5">
            <a:extLst>
              <a:ext uri="{FF2B5EF4-FFF2-40B4-BE49-F238E27FC236}">
                <a16:creationId xmlns:a16="http://schemas.microsoft.com/office/drawing/2014/main" id="{7939A903-2491-C5DC-945C-C57E7E060A1B}"/>
              </a:ext>
            </a:extLst>
          </p:cNvPr>
          <p:cNvPicPr>
            <a:picLocks noGrp="1" noChangeAspect="1"/>
          </p:cNvPicPr>
          <p:nvPr>
            <p:ph idx="1"/>
          </p:nvPr>
        </p:nvPicPr>
        <p:blipFill>
          <a:blip r:embed="rId2"/>
          <a:stretch>
            <a:fillRect/>
          </a:stretch>
        </p:blipFill>
        <p:spPr>
          <a:xfrm>
            <a:off x="1295402" y="1873770"/>
            <a:ext cx="9601196" cy="4374629"/>
          </a:xfrm>
        </p:spPr>
      </p:pic>
      <p:sp>
        <p:nvSpPr>
          <p:cNvPr id="4" name="Slide Number Placeholder 3">
            <a:extLst>
              <a:ext uri="{FF2B5EF4-FFF2-40B4-BE49-F238E27FC236}">
                <a16:creationId xmlns:a16="http://schemas.microsoft.com/office/drawing/2014/main" id="{98C1C70D-AAF3-E394-B341-595E2A7FF5DA}"/>
              </a:ext>
            </a:extLst>
          </p:cNvPr>
          <p:cNvSpPr>
            <a:spLocks noGrp="1"/>
          </p:cNvSpPr>
          <p:nvPr>
            <p:ph type="sldNum" sz="quarter" idx="12"/>
          </p:nvPr>
        </p:nvSpPr>
        <p:spPr/>
        <p:txBody>
          <a:bodyPr/>
          <a:lstStyle/>
          <a:p>
            <a:fld id="{AEC10A0C-BB77-FD4A-8FA4-D4334D01E3A4}" type="slidenum">
              <a:rPr lang="en-US" smtClean="0"/>
              <a:pPr/>
              <a:t>11</a:t>
            </a:fld>
            <a:endParaRPr lang="en-US"/>
          </a:p>
        </p:txBody>
      </p:sp>
    </p:spTree>
    <p:extLst>
      <p:ext uri="{BB962C8B-B14F-4D97-AF65-F5344CB8AC3E}">
        <p14:creationId xmlns:p14="http://schemas.microsoft.com/office/powerpoint/2010/main" val="31002382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38F62E-B0BF-F574-329C-E710D81A5E35}"/>
              </a:ext>
            </a:extLst>
          </p:cNvPr>
          <p:cNvSpPr>
            <a:spLocks noGrp="1"/>
          </p:cNvSpPr>
          <p:nvPr>
            <p:ph type="title"/>
          </p:nvPr>
        </p:nvSpPr>
        <p:spPr>
          <a:xfrm>
            <a:off x="1167494" y="381000"/>
            <a:ext cx="10037535" cy="804589"/>
          </a:xfrm>
        </p:spPr>
        <p:txBody>
          <a:bodyPr>
            <a:normAutofit fontScale="90000"/>
          </a:bodyPr>
          <a:lstStyle/>
          <a:p>
            <a:pPr algn="ctr"/>
            <a:r>
              <a:rPr lang="en-US" dirty="0">
                <a:latin typeface="Century Schoolbook" panose="02040604050505020304" pitchFamily="18" charset="0"/>
              </a:rPr>
              <a:t>2024 End of Pathway Assessment Data</a:t>
            </a:r>
          </a:p>
        </p:txBody>
      </p:sp>
      <p:sp>
        <p:nvSpPr>
          <p:cNvPr id="3" name="Content Placeholder 2">
            <a:extLst>
              <a:ext uri="{FF2B5EF4-FFF2-40B4-BE49-F238E27FC236}">
                <a16:creationId xmlns:a16="http://schemas.microsoft.com/office/drawing/2014/main" id="{28664378-BE3E-3835-F711-EA9C6E1B3BCE}"/>
              </a:ext>
            </a:extLst>
          </p:cNvPr>
          <p:cNvSpPr>
            <a:spLocks noGrp="1"/>
          </p:cNvSpPr>
          <p:nvPr>
            <p:ph idx="1"/>
          </p:nvPr>
        </p:nvSpPr>
        <p:spPr/>
        <p:txBody>
          <a:bodyPr>
            <a:normAutofit lnSpcReduction="10000"/>
          </a:bodyPr>
          <a:lstStyle/>
          <a:p>
            <a:pPr algn="ctr"/>
            <a:r>
              <a:rPr lang="en-US" sz="3600" dirty="0">
                <a:latin typeface="Century Schoolbook" panose="02040604050505020304" pitchFamily="18" charset="0"/>
              </a:rPr>
              <a:t>Veterinarian Science – 100% Pass rate</a:t>
            </a:r>
          </a:p>
          <a:p>
            <a:pPr algn="ctr"/>
            <a:r>
              <a:rPr lang="en-US" sz="3600" dirty="0">
                <a:latin typeface="Century Schoolbook" panose="02040604050505020304" pitchFamily="18" charset="0"/>
              </a:rPr>
              <a:t>Public Science – 75% Pass rate</a:t>
            </a:r>
          </a:p>
          <a:p>
            <a:pPr algn="ctr"/>
            <a:r>
              <a:rPr lang="en-US" sz="3600" dirty="0">
                <a:latin typeface="Century Schoolbook" panose="02040604050505020304" pitchFamily="18" charset="0"/>
              </a:rPr>
              <a:t>Computer Science – 83% Pass rate</a:t>
            </a:r>
          </a:p>
          <a:p>
            <a:pPr algn="ctr"/>
            <a:endParaRPr lang="en-US" sz="3600" dirty="0">
              <a:latin typeface="Century Schoolbook" panose="02040604050505020304" pitchFamily="18" charset="0"/>
            </a:endParaRPr>
          </a:p>
          <a:p>
            <a:pPr algn="ctr"/>
            <a:r>
              <a:rPr lang="en-US" sz="3600" dirty="0">
                <a:latin typeface="Century Schoolbook" panose="02040604050505020304" pitchFamily="18" charset="0"/>
              </a:rPr>
              <a:t>Overall 2024 EOPA Pass rate = 84%</a:t>
            </a:r>
          </a:p>
        </p:txBody>
      </p:sp>
      <p:sp>
        <p:nvSpPr>
          <p:cNvPr id="4" name="Slide Number Placeholder 3">
            <a:extLst>
              <a:ext uri="{FF2B5EF4-FFF2-40B4-BE49-F238E27FC236}">
                <a16:creationId xmlns:a16="http://schemas.microsoft.com/office/drawing/2014/main" id="{352DABFD-5D8D-EEE1-B9F3-CD5B229D1E4B}"/>
              </a:ext>
            </a:extLst>
          </p:cNvPr>
          <p:cNvSpPr>
            <a:spLocks noGrp="1"/>
          </p:cNvSpPr>
          <p:nvPr>
            <p:ph type="sldNum" sz="quarter" idx="12"/>
          </p:nvPr>
        </p:nvSpPr>
        <p:spPr/>
        <p:txBody>
          <a:bodyPr/>
          <a:lstStyle/>
          <a:p>
            <a:fld id="{294A09A9-5501-47C1-A89A-A340965A2BE2}" type="slidenum">
              <a:rPr lang="en-US" smtClean="0"/>
              <a:pPr/>
              <a:t>12</a:t>
            </a:fld>
            <a:endParaRPr lang="en-US"/>
          </a:p>
        </p:txBody>
      </p:sp>
    </p:spTree>
    <p:extLst>
      <p:ext uri="{BB962C8B-B14F-4D97-AF65-F5344CB8AC3E}">
        <p14:creationId xmlns:p14="http://schemas.microsoft.com/office/powerpoint/2010/main" val="32945223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38F62E-B0BF-F574-329C-E710D81A5E35}"/>
              </a:ext>
            </a:extLst>
          </p:cNvPr>
          <p:cNvSpPr>
            <a:spLocks noGrp="1"/>
          </p:cNvSpPr>
          <p:nvPr>
            <p:ph type="title"/>
          </p:nvPr>
        </p:nvSpPr>
        <p:spPr>
          <a:xfrm>
            <a:off x="1167494" y="381000"/>
            <a:ext cx="10037535" cy="804589"/>
          </a:xfrm>
        </p:spPr>
        <p:txBody>
          <a:bodyPr>
            <a:normAutofit/>
          </a:bodyPr>
          <a:lstStyle/>
          <a:p>
            <a:pPr algn="ctr"/>
            <a:r>
              <a:rPr lang="en-US" dirty="0">
                <a:latin typeface="Century Schoolbook" panose="02040604050505020304" pitchFamily="18" charset="0"/>
              </a:rPr>
              <a:t>2025 End of Pathway Projections</a:t>
            </a:r>
          </a:p>
        </p:txBody>
      </p:sp>
      <p:sp>
        <p:nvSpPr>
          <p:cNvPr id="3" name="Content Placeholder 2">
            <a:extLst>
              <a:ext uri="{FF2B5EF4-FFF2-40B4-BE49-F238E27FC236}">
                <a16:creationId xmlns:a16="http://schemas.microsoft.com/office/drawing/2014/main" id="{28664378-BE3E-3835-F711-EA9C6E1B3BCE}"/>
              </a:ext>
            </a:extLst>
          </p:cNvPr>
          <p:cNvSpPr>
            <a:spLocks noGrp="1"/>
          </p:cNvSpPr>
          <p:nvPr>
            <p:ph idx="1"/>
          </p:nvPr>
        </p:nvSpPr>
        <p:spPr>
          <a:xfrm>
            <a:off x="1295401" y="1499016"/>
            <a:ext cx="9601196" cy="4376852"/>
          </a:xfrm>
        </p:spPr>
        <p:txBody>
          <a:bodyPr>
            <a:normAutofit/>
          </a:bodyPr>
          <a:lstStyle/>
          <a:p>
            <a:pPr algn="ctr"/>
            <a:endParaRPr lang="en-US" sz="3600" dirty="0">
              <a:latin typeface="Century Schoolbook" panose="02040604050505020304" pitchFamily="18" charset="0"/>
            </a:endParaRPr>
          </a:p>
          <a:p>
            <a:pPr algn="ctr"/>
            <a:r>
              <a:rPr lang="en-US" sz="3600" dirty="0">
                <a:latin typeface="Century Schoolbook" panose="02040604050505020304" pitchFamily="18" charset="0"/>
              </a:rPr>
              <a:t>Veterinarian Science – 10 </a:t>
            </a:r>
          </a:p>
          <a:p>
            <a:pPr algn="ctr"/>
            <a:r>
              <a:rPr lang="en-US" sz="3600" dirty="0">
                <a:latin typeface="Century Schoolbook" panose="02040604050505020304" pitchFamily="18" charset="0"/>
              </a:rPr>
              <a:t>Applications of Public Science – 10</a:t>
            </a:r>
          </a:p>
          <a:p>
            <a:pPr algn="ctr"/>
            <a:r>
              <a:rPr lang="en-US" sz="3600" dirty="0">
                <a:latin typeface="Century Schoolbook" panose="02040604050505020304" pitchFamily="18" charset="0"/>
              </a:rPr>
              <a:t>AP CSP Applications – 5 </a:t>
            </a:r>
          </a:p>
          <a:p>
            <a:pPr algn="ctr"/>
            <a:endParaRPr lang="en-US" sz="3600" dirty="0">
              <a:latin typeface="Century Schoolbook" panose="02040604050505020304" pitchFamily="18" charset="0"/>
            </a:endParaRPr>
          </a:p>
          <a:p>
            <a:pPr marL="0" indent="0" algn="ctr">
              <a:buNone/>
            </a:pPr>
            <a:r>
              <a:rPr lang="en-US" sz="3600" dirty="0">
                <a:latin typeface="Century Schoolbook" panose="02040604050505020304" pitchFamily="18" charset="0"/>
              </a:rPr>
              <a:t>Projected EOPA Pass rate = 90%</a:t>
            </a:r>
          </a:p>
        </p:txBody>
      </p:sp>
      <p:sp>
        <p:nvSpPr>
          <p:cNvPr id="4" name="Slide Number Placeholder 3">
            <a:extLst>
              <a:ext uri="{FF2B5EF4-FFF2-40B4-BE49-F238E27FC236}">
                <a16:creationId xmlns:a16="http://schemas.microsoft.com/office/drawing/2014/main" id="{352DABFD-5D8D-EEE1-B9F3-CD5B229D1E4B}"/>
              </a:ext>
            </a:extLst>
          </p:cNvPr>
          <p:cNvSpPr>
            <a:spLocks noGrp="1"/>
          </p:cNvSpPr>
          <p:nvPr>
            <p:ph type="sldNum" sz="quarter" idx="12"/>
          </p:nvPr>
        </p:nvSpPr>
        <p:spPr/>
        <p:txBody>
          <a:bodyPr/>
          <a:lstStyle/>
          <a:p>
            <a:fld id="{294A09A9-5501-47C1-A89A-A340965A2BE2}" type="slidenum">
              <a:rPr lang="en-US" smtClean="0"/>
              <a:pPr/>
              <a:t>13</a:t>
            </a:fld>
            <a:endParaRPr lang="en-US"/>
          </a:p>
        </p:txBody>
      </p:sp>
    </p:spTree>
    <p:extLst>
      <p:ext uri="{BB962C8B-B14F-4D97-AF65-F5344CB8AC3E}">
        <p14:creationId xmlns:p14="http://schemas.microsoft.com/office/powerpoint/2010/main" val="37461860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241725" y="709358"/>
            <a:ext cx="8406158" cy="1587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enorite"/>
              <a:ea typeface="+mn-ea"/>
              <a:cs typeface="+mn-cs"/>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11271" y="6219825"/>
            <a:ext cx="1160412" cy="523875"/>
          </a:xfrm>
          <a:prstGeom prst="rect">
            <a:avLst/>
          </a:prstGeom>
        </p:spPr>
      </p:pic>
      <p:sp>
        <p:nvSpPr>
          <p:cNvPr id="2" name="TextBox 1"/>
          <p:cNvSpPr txBox="1"/>
          <p:nvPr/>
        </p:nvSpPr>
        <p:spPr>
          <a:xfrm>
            <a:off x="857336" y="9321"/>
            <a:ext cx="6392618" cy="707886"/>
          </a:xfrm>
          <a:prstGeom prst="rect">
            <a:avLst/>
          </a:prstGeom>
          <a:noFill/>
        </p:spPr>
        <p:txBody>
          <a:bodyPr wrap="square" lIns="91440" tIns="45720" rIns="91440" bIns="45720" rtlCol="0" anchor="t">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4000" b="1" i="1" dirty="0">
                <a:solidFill>
                  <a:prstClr val="black"/>
                </a:solidFill>
                <a:latin typeface="Tenorite"/>
              </a:rPr>
              <a:t>FY24 Priorities</a:t>
            </a:r>
            <a:endParaRPr kumimoji="0" lang="en-US" sz="4000" b="1" i="1" u="none" strike="noStrike" kern="1200" cap="none" spc="0" normalizeH="0" baseline="0" noProof="0" dirty="0">
              <a:ln>
                <a:noFill/>
              </a:ln>
              <a:solidFill>
                <a:prstClr val="black"/>
              </a:solidFill>
              <a:effectLst/>
              <a:uLnTx/>
              <a:uFillTx/>
              <a:latin typeface="Tenorite"/>
              <a:ea typeface="+mn-ea"/>
              <a:cs typeface="+mn-cs"/>
            </a:endParaRPr>
          </a:p>
        </p:txBody>
      </p:sp>
      <p:graphicFrame>
        <p:nvGraphicFramePr>
          <p:cNvPr id="4" name="Table 3"/>
          <p:cNvGraphicFramePr>
            <a:graphicFrameLocks noGrp="1"/>
          </p:cNvGraphicFramePr>
          <p:nvPr>
            <p:extLst>
              <p:ext uri="{D42A27DB-BD31-4B8C-83A1-F6EECF244321}">
                <p14:modId xmlns:p14="http://schemas.microsoft.com/office/powerpoint/2010/main" val="3052173869"/>
              </p:ext>
            </p:extLst>
          </p:nvPr>
        </p:nvGraphicFramePr>
        <p:xfrm>
          <a:off x="406400" y="1214202"/>
          <a:ext cx="11509830" cy="5907891"/>
        </p:xfrm>
        <a:graphic>
          <a:graphicData uri="http://schemas.openxmlformats.org/drawingml/2006/table">
            <a:tbl>
              <a:tblPr firstRow="1" bandRow="1">
                <a:tableStyleId>{5C22544A-7EE6-4342-B048-85BDC9FD1C3A}</a:tableStyleId>
              </a:tblPr>
              <a:tblGrid>
                <a:gridCol w="5754915">
                  <a:extLst>
                    <a:ext uri="{9D8B030D-6E8A-4147-A177-3AD203B41FA5}">
                      <a16:colId xmlns:a16="http://schemas.microsoft.com/office/drawing/2014/main" val="20000"/>
                    </a:ext>
                  </a:extLst>
                </a:gridCol>
                <a:gridCol w="5754915">
                  <a:extLst>
                    <a:ext uri="{9D8B030D-6E8A-4147-A177-3AD203B41FA5}">
                      <a16:colId xmlns:a16="http://schemas.microsoft.com/office/drawing/2014/main" val="20001"/>
                    </a:ext>
                  </a:extLst>
                </a:gridCol>
              </a:tblGrid>
              <a:tr h="601307">
                <a:tc>
                  <a:txBody>
                    <a:bodyPr/>
                    <a:lstStyle/>
                    <a:p>
                      <a:pPr algn="ctr"/>
                      <a:endParaRPr lang="en-US" sz="1750" dirty="0">
                        <a:latin typeface="Arial" panose="020B0604020202020204" pitchFamily="34" charset="0"/>
                        <a:cs typeface="Arial" panose="020B0604020202020204" pitchFamily="34" charset="0"/>
                      </a:endParaRPr>
                    </a:p>
                    <a:p>
                      <a:pPr algn="ctr"/>
                      <a:r>
                        <a:rPr lang="en-US" sz="1750" dirty="0">
                          <a:latin typeface="Arial"/>
                          <a:cs typeface="Arial"/>
                        </a:rPr>
                        <a:t>FY24 School Priorities</a:t>
                      </a:r>
                    </a:p>
                  </a:txBody>
                  <a:tcPr/>
                </a:tc>
                <a:tc>
                  <a:txBody>
                    <a:bodyPr/>
                    <a:lstStyle/>
                    <a:p>
                      <a:pPr algn="ctr"/>
                      <a:endParaRPr lang="en-US" sz="1750" dirty="0">
                        <a:latin typeface="Arial" panose="020B0604020202020204" pitchFamily="34" charset="0"/>
                        <a:cs typeface="Arial" panose="020B0604020202020204" pitchFamily="34" charset="0"/>
                      </a:endParaRPr>
                    </a:p>
                    <a:p>
                      <a:pPr algn="ctr"/>
                      <a:r>
                        <a:rPr lang="en-US" sz="1750" dirty="0">
                          <a:latin typeface="Arial" panose="020B0604020202020204" pitchFamily="34" charset="0"/>
                          <a:cs typeface="Arial" panose="020B0604020202020204" pitchFamily="34" charset="0"/>
                        </a:rPr>
                        <a:t>Rationale</a:t>
                      </a:r>
                    </a:p>
                  </a:txBody>
                  <a:tcPr/>
                </a:tc>
                <a:extLst>
                  <a:ext uri="{0D108BD9-81ED-4DB2-BD59-A6C34878D82A}">
                    <a16:rowId xmlns:a16="http://schemas.microsoft.com/office/drawing/2014/main" val="10000"/>
                  </a:ext>
                </a:extLst>
              </a:tr>
              <a:tr h="1371275">
                <a:tc>
                  <a:txBody>
                    <a:bodyPr/>
                    <a:lstStyle/>
                    <a:p>
                      <a:pPr algn="ctr"/>
                      <a:r>
                        <a:rPr lang="en-US" sz="1750" dirty="0"/>
                        <a:t>Increase and maintain students average daily attendance to 95% for students in grades 6-12</a:t>
                      </a:r>
                    </a:p>
                  </a:txBody>
                  <a:tcPr/>
                </a:tc>
                <a:tc>
                  <a:txBody>
                    <a:bodyPr/>
                    <a:lstStyle/>
                    <a:p>
                      <a:pPr algn="ctr"/>
                      <a:r>
                        <a:rPr lang="en-US" sz="1750" baseline="0" dirty="0"/>
                        <a:t>There is a direct correlation between student attendance and academic outcomes. Through attendance Initiatives and Incentives along with increased opportunities for parent engagement, we will focus on a 6% increase of student ADA.</a:t>
                      </a:r>
                      <a:endParaRPr lang="en-US" sz="1750" dirty="0"/>
                    </a:p>
                  </a:txBody>
                  <a:tcPr/>
                </a:tc>
                <a:extLst>
                  <a:ext uri="{0D108BD9-81ED-4DB2-BD59-A6C34878D82A}">
                    <a16:rowId xmlns:a16="http://schemas.microsoft.com/office/drawing/2014/main" val="10001"/>
                  </a:ext>
                </a:extLst>
              </a:tr>
              <a:tr h="1847588">
                <a:tc>
                  <a:txBody>
                    <a:bodyPr/>
                    <a:lstStyle/>
                    <a:p>
                      <a:pPr algn="ctr"/>
                      <a:r>
                        <a:rPr lang="en-US" sz="1750" dirty="0"/>
                        <a:t>Increase the GMAS proficiency rate to 50%  for students in grades 6-12</a:t>
                      </a:r>
                    </a:p>
                    <a:p>
                      <a:pPr algn="ctr"/>
                      <a:r>
                        <a:rPr lang="en-US" sz="1750" dirty="0"/>
                        <a:t>(</a:t>
                      </a:r>
                      <a:r>
                        <a:rPr lang="en-US" sz="1750" b="1" i="1" dirty="0"/>
                        <a:t>Math, Reading, Science, Soc Studies)</a:t>
                      </a:r>
                    </a:p>
                    <a:p>
                      <a:pPr algn="ctr"/>
                      <a:endParaRPr lang="en-US" sz="1750" b="1" i="1" dirty="0"/>
                    </a:p>
                    <a:p>
                      <a:pPr algn="ctr"/>
                      <a:r>
                        <a:rPr lang="en-US" sz="1750" dirty="0"/>
                        <a:t>Increase the number of Advanced Placement course offerings by 20%</a:t>
                      </a:r>
                    </a:p>
                    <a:p>
                      <a:pPr algn="ctr"/>
                      <a:r>
                        <a:rPr lang="en-US" sz="1750" dirty="0"/>
                        <a:t>Maintain a Graduation Rate of 100% through Cohort 2025</a:t>
                      </a:r>
                    </a:p>
                  </a:txBody>
                  <a:tcPr/>
                </a:tc>
                <a:tc>
                  <a:txBody>
                    <a:bodyPr/>
                    <a:lstStyle/>
                    <a:p>
                      <a:pPr algn="ctr"/>
                      <a:r>
                        <a:rPr lang="en-US" sz="1750" dirty="0"/>
                        <a:t>We will focus on developing learners and targeted support to move from developing to proficient through zero period, instructional focus advisory and tutorial. </a:t>
                      </a:r>
                    </a:p>
                    <a:p>
                      <a:pPr algn="ctr"/>
                      <a:r>
                        <a:rPr lang="en-US" sz="1750" dirty="0"/>
                        <a:t>In order to support college and career readiness we must focus on college  preparedness.  Beginning with the 2024 school year counselors will loop up with students in order to focus on turnaround and individualized student needs.</a:t>
                      </a:r>
                    </a:p>
                  </a:txBody>
                  <a:tcPr/>
                </a:tc>
                <a:extLst>
                  <a:ext uri="{0D108BD9-81ED-4DB2-BD59-A6C34878D82A}">
                    <a16:rowId xmlns:a16="http://schemas.microsoft.com/office/drawing/2014/main" val="10002"/>
                  </a:ext>
                </a:extLst>
              </a:tr>
              <a:tr h="1953436">
                <a:tc>
                  <a:txBody>
                    <a:bodyPr/>
                    <a:lstStyle/>
                    <a:p>
                      <a:pPr algn="ctr"/>
                      <a:r>
                        <a:rPr lang="en-US" sz="1750" baseline="0" dirty="0"/>
                        <a:t>Decrease by 20% the number of behavior incidents resulting in out of school suspension. </a:t>
                      </a:r>
                      <a:endParaRPr lang="en-US" sz="1750" dirty="0"/>
                    </a:p>
                  </a:txBody>
                  <a:tcPr/>
                </a:tc>
                <a:tc>
                  <a:txBody>
                    <a:bodyPr/>
                    <a:lstStyle/>
                    <a:p>
                      <a:pPr algn="ctr"/>
                      <a:r>
                        <a:rPr lang="en-US" sz="1750" baseline="0" dirty="0"/>
                        <a:t>Student behaviors/disruptions results in instructional time minimized.  All teachers will be trained on restorative practices to limit the number of behavior incidents.</a:t>
                      </a:r>
                      <a:endParaRPr lang="en-US" sz="1750" dirty="0"/>
                    </a:p>
                  </a:txBody>
                  <a:tcPr/>
                </a:tc>
                <a:extLst>
                  <a:ext uri="{0D108BD9-81ED-4DB2-BD59-A6C34878D82A}">
                    <a16:rowId xmlns:a16="http://schemas.microsoft.com/office/drawing/2014/main" val="10003"/>
                  </a:ext>
                </a:extLst>
              </a:tr>
            </a:tbl>
          </a:graphicData>
        </a:graphic>
      </p:graphicFrame>
      <p:sp>
        <p:nvSpPr>
          <p:cNvPr id="5" name="Slide Number Placeholder 4"/>
          <p:cNvSpPr>
            <a:spLocks noGrp="1"/>
          </p:cNvSpPr>
          <p:nvPr>
            <p:ph type="sldNum" sz="quarter" idx="12"/>
          </p:nvPr>
        </p:nvSpPr>
        <p:spPr>
          <a:prstGeom prst="rect">
            <a:avLst/>
          </a:prstGeom>
        </p:spPr>
        <p:txBody>
          <a:bodyPr vert="horz" lIns="91440" tIns="45720" rIns="91440" bIns="45720" rtlCol="0" anchor="ctr">
            <a:noAutofit/>
          </a:bodyPr>
          <a:lstStyle>
            <a:defPPr>
              <a:defRPr lang="en-US"/>
            </a:defPPr>
            <a:lvl1pPr marL="0" algn="ctr" defTabSz="457200" rtl="0" eaLnBrk="1" latinLnBrk="0" hangingPunct="1">
              <a:defRPr sz="900" kern="1200">
                <a:solidFill>
                  <a:schemeClr val="accent6"/>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fld id="{AEC10A0C-BB77-FD4A-8FA4-D4334D01E3A4}" type="slidenum">
              <a:rPr kumimoji="0" lang="en-US" sz="900" b="0" i="0" u="none" strike="noStrike" kern="1200" cap="none" spc="0" normalizeH="0" baseline="0" noProof="0">
                <a:ln>
                  <a:noFill/>
                </a:ln>
                <a:solidFill>
                  <a:srgbClr val="159839"/>
                </a:solidFill>
                <a:effectLst/>
                <a:uLnTx/>
                <a:uFillTx/>
                <a:latin typeface="Arial" panose="020B0604020202020204" pitchFamily="34" charset="0"/>
                <a:ea typeface="+mn-ea"/>
                <a:cs typeface="Arial" panose="020B0604020202020204" pitchFamily="34" charset="0"/>
              </a:rPr>
              <a:pPr marL="0" marR="0" lvl="0" indent="0" algn="ctr" defTabSz="457200" rtl="0" eaLnBrk="1" fontAlgn="auto" latinLnBrk="0" hangingPunct="1">
                <a:lnSpc>
                  <a:spcPct val="100000"/>
                </a:lnSpc>
                <a:spcBef>
                  <a:spcPts val="0"/>
                </a:spcBef>
                <a:spcAft>
                  <a:spcPts val="0"/>
                </a:spcAft>
                <a:buClrTx/>
                <a:buSzTx/>
                <a:buFontTx/>
                <a:buNone/>
                <a:tabLst/>
                <a:defRPr/>
              </a:pPr>
              <a:t>14</a:t>
            </a:fld>
            <a:endParaRPr kumimoji="0" lang="en-US" sz="900" b="0" i="0" u="none" strike="noStrike" kern="1200" cap="none" spc="0" normalizeH="0" baseline="0" noProof="0">
              <a:ln>
                <a:noFill/>
              </a:ln>
              <a:solidFill>
                <a:srgbClr val="159839"/>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2901033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E40FB7E8-50F5-0507-724F-4C0918B9C139}"/>
              </a:ext>
            </a:extLst>
          </p:cNvPr>
          <p:cNvPicPr>
            <a:picLocks noGrp="1" noChangeAspect="1"/>
          </p:cNvPicPr>
          <p:nvPr>
            <p:ph type="pic" sz="quarter" idx="13"/>
          </p:nvPr>
        </p:nvPicPr>
        <p:blipFill rotWithShape="1">
          <a:blip r:embed="rId2"/>
          <a:srcRect l="17407" r="17407"/>
          <a:stretch/>
        </p:blipFill>
        <p:spPr>
          <a:xfrm>
            <a:off x="551543" y="377371"/>
            <a:ext cx="11059886" cy="6183085"/>
          </a:xfrm>
          <a:noFill/>
        </p:spPr>
      </p:pic>
      <p:sp>
        <p:nvSpPr>
          <p:cNvPr id="4" name="Slide Number Placeholder 3" hidden="1">
            <a:extLst>
              <a:ext uri="{FF2B5EF4-FFF2-40B4-BE49-F238E27FC236}">
                <a16:creationId xmlns:a16="http://schemas.microsoft.com/office/drawing/2014/main" id="{FF102724-1CB5-169C-6363-C6360AC46459}"/>
              </a:ext>
            </a:extLst>
          </p:cNvPr>
          <p:cNvSpPr>
            <a:spLocks noGrp="1"/>
          </p:cNvSpPr>
          <p:nvPr>
            <p:ph type="sldNum" sz="quarter" idx="27"/>
          </p:nvPr>
        </p:nvSpPr>
        <p:spPr>
          <a:xfrm>
            <a:off x="10153277" y="6356352"/>
            <a:ext cx="1657723" cy="365125"/>
          </a:xfrm>
        </p:spPr>
        <p:txBody>
          <a:bodyPr/>
          <a:lstStyle/>
          <a:p>
            <a:pPr>
              <a:spcAft>
                <a:spcPts val="600"/>
              </a:spcAft>
            </a:pPr>
            <a:fld id="{294A09A9-5501-47C1-A89A-A340965A2BE2}" type="slidenum">
              <a:rPr lang="en-US" smtClean="0"/>
              <a:pPr>
                <a:spcAft>
                  <a:spcPts val="600"/>
                </a:spcAft>
              </a:pPr>
              <a:t>15</a:t>
            </a:fld>
            <a:endParaRPr lang="en-US"/>
          </a:p>
        </p:txBody>
      </p:sp>
    </p:spTree>
    <p:extLst>
      <p:ext uri="{BB962C8B-B14F-4D97-AF65-F5344CB8AC3E}">
        <p14:creationId xmlns:p14="http://schemas.microsoft.com/office/powerpoint/2010/main" val="38401511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F1B25C-0535-5DBE-E3AD-2A134372E13C}"/>
              </a:ext>
            </a:extLst>
          </p:cNvPr>
          <p:cNvSpPr>
            <a:spLocks noGrp="1"/>
          </p:cNvSpPr>
          <p:nvPr>
            <p:ph type="title"/>
          </p:nvPr>
        </p:nvSpPr>
        <p:spPr>
          <a:xfrm>
            <a:off x="1167494" y="381000"/>
            <a:ext cx="9779183" cy="1070429"/>
          </a:xfrm>
        </p:spPr>
        <p:txBody>
          <a:bodyPr>
            <a:normAutofit/>
          </a:bodyPr>
          <a:lstStyle/>
          <a:p>
            <a:pPr algn="ctr"/>
            <a:r>
              <a:rPr lang="en-US" sz="5400" dirty="0"/>
              <a:t>Celebrating Growth in </a:t>
            </a:r>
            <a:r>
              <a:rPr lang="en-US" sz="5400" dirty="0" err="1"/>
              <a:t>Rdg</a:t>
            </a:r>
            <a:r>
              <a:rPr lang="en-US" sz="5400" dirty="0"/>
              <a:t>/Math </a:t>
            </a:r>
          </a:p>
        </p:txBody>
      </p:sp>
      <p:pic>
        <p:nvPicPr>
          <p:cNvPr id="6" name="Content Placeholder 5">
            <a:extLst>
              <a:ext uri="{FF2B5EF4-FFF2-40B4-BE49-F238E27FC236}">
                <a16:creationId xmlns:a16="http://schemas.microsoft.com/office/drawing/2014/main" id="{626BFD39-AF5F-6C66-C3CF-5C3F4E762838}"/>
              </a:ext>
            </a:extLst>
          </p:cNvPr>
          <p:cNvPicPr>
            <a:picLocks noGrp="1" noChangeAspect="1"/>
          </p:cNvPicPr>
          <p:nvPr>
            <p:ph idx="1"/>
          </p:nvPr>
        </p:nvPicPr>
        <p:blipFill>
          <a:blip r:embed="rId2"/>
          <a:stretch>
            <a:fillRect/>
          </a:stretch>
        </p:blipFill>
        <p:spPr>
          <a:xfrm>
            <a:off x="2889395" y="2557463"/>
            <a:ext cx="6413209" cy="3317875"/>
          </a:xfrm>
        </p:spPr>
      </p:pic>
      <p:sp>
        <p:nvSpPr>
          <p:cNvPr id="4" name="Slide Number Placeholder 3">
            <a:extLst>
              <a:ext uri="{FF2B5EF4-FFF2-40B4-BE49-F238E27FC236}">
                <a16:creationId xmlns:a16="http://schemas.microsoft.com/office/drawing/2014/main" id="{8122B563-EAF7-9576-3E4D-B380E6DD0FE7}"/>
              </a:ext>
            </a:extLst>
          </p:cNvPr>
          <p:cNvSpPr>
            <a:spLocks noGrp="1"/>
          </p:cNvSpPr>
          <p:nvPr>
            <p:ph type="sldNum" sz="quarter" idx="12"/>
          </p:nvPr>
        </p:nvSpPr>
        <p:spPr/>
        <p:txBody>
          <a:bodyPr/>
          <a:lstStyle/>
          <a:p>
            <a:fld id="{294A09A9-5501-47C1-A89A-A340965A2BE2}" type="slidenum">
              <a:rPr lang="en-US" smtClean="0"/>
              <a:pPr/>
              <a:t>16</a:t>
            </a:fld>
            <a:endParaRPr lang="en-US"/>
          </a:p>
        </p:txBody>
      </p:sp>
    </p:spTree>
    <p:extLst>
      <p:ext uri="{BB962C8B-B14F-4D97-AF65-F5344CB8AC3E}">
        <p14:creationId xmlns:p14="http://schemas.microsoft.com/office/powerpoint/2010/main" val="24600752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E6D84DE-7178-E5B8-E4BC-F118AFD57B6B}"/>
              </a:ext>
            </a:extLst>
          </p:cNvPr>
          <p:cNvPicPr>
            <a:picLocks noChangeAspect="1"/>
          </p:cNvPicPr>
          <p:nvPr/>
        </p:nvPicPr>
        <p:blipFill rotWithShape="1">
          <a:blip r:embed="rId2"/>
          <a:srcRect t="4164" b="6904"/>
          <a:stretch/>
        </p:blipFill>
        <p:spPr>
          <a:xfrm>
            <a:off x="20" y="10"/>
            <a:ext cx="12191980" cy="6857990"/>
          </a:xfrm>
          <a:prstGeom prst="rect">
            <a:avLst/>
          </a:prstGeom>
          <a:noFill/>
        </p:spPr>
      </p:pic>
      <p:sp>
        <p:nvSpPr>
          <p:cNvPr id="4" name="Slide Number Placeholder 3" hidden="1">
            <a:extLst>
              <a:ext uri="{FF2B5EF4-FFF2-40B4-BE49-F238E27FC236}">
                <a16:creationId xmlns:a16="http://schemas.microsoft.com/office/drawing/2014/main" id="{088920F1-BBFB-BA38-E260-5998DE4EDA8D}"/>
              </a:ext>
            </a:extLst>
          </p:cNvPr>
          <p:cNvSpPr>
            <a:spLocks noGrp="1"/>
          </p:cNvSpPr>
          <p:nvPr>
            <p:ph type="sldNum" sz="quarter" idx="27"/>
          </p:nvPr>
        </p:nvSpPr>
        <p:spPr>
          <a:xfrm>
            <a:off x="10153277" y="6356352"/>
            <a:ext cx="1657723" cy="365125"/>
          </a:xfrm>
        </p:spPr>
        <p:txBody>
          <a:bodyPr/>
          <a:lstStyle/>
          <a:p>
            <a:pPr>
              <a:spcAft>
                <a:spcPts val="600"/>
              </a:spcAft>
            </a:pPr>
            <a:fld id="{294A09A9-5501-47C1-A89A-A340965A2BE2}" type="slidenum">
              <a:rPr lang="en-US" smtClean="0"/>
              <a:pPr>
                <a:spcAft>
                  <a:spcPts val="600"/>
                </a:spcAft>
              </a:pPr>
              <a:t>17</a:t>
            </a:fld>
            <a:endParaRPr lang="en-US"/>
          </a:p>
        </p:txBody>
      </p:sp>
    </p:spTree>
    <p:extLst>
      <p:ext uri="{BB962C8B-B14F-4D97-AF65-F5344CB8AC3E}">
        <p14:creationId xmlns:p14="http://schemas.microsoft.com/office/powerpoint/2010/main" val="14592325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E10A48-87BB-B169-5587-F6F278FE0677}"/>
              </a:ext>
            </a:extLst>
          </p:cNvPr>
          <p:cNvSpPr>
            <a:spLocks noGrp="1"/>
          </p:cNvSpPr>
          <p:nvPr>
            <p:ph type="title"/>
          </p:nvPr>
        </p:nvSpPr>
        <p:spPr/>
        <p:txBody>
          <a:bodyPr/>
          <a:lstStyle/>
          <a:p>
            <a:r>
              <a:rPr lang="en-US" dirty="0"/>
              <a:t>Advanced Placement – 40% Pass Rate </a:t>
            </a:r>
          </a:p>
        </p:txBody>
      </p:sp>
      <p:sp>
        <p:nvSpPr>
          <p:cNvPr id="3" name="Content Placeholder 2">
            <a:extLst>
              <a:ext uri="{FF2B5EF4-FFF2-40B4-BE49-F238E27FC236}">
                <a16:creationId xmlns:a16="http://schemas.microsoft.com/office/drawing/2014/main" id="{00968C98-5087-42B6-CAFC-D184D75DB842}"/>
              </a:ext>
            </a:extLst>
          </p:cNvPr>
          <p:cNvSpPr>
            <a:spLocks noGrp="1"/>
          </p:cNvSpPr>
          <p:nvPr>
            <p:ph idx="1"/>
          </p:nvPr>
        </p:nvSpPr>
        <p:spPr>
          <a:xfrm>
            <a:off x="1295400" y="2556931"/>
            <a:ext cx="10155071" cy="3691469"/>
          </a:xfrm>
        </p:spPr>
        <p:txBody>
          <a:bodyPr/>
          <a:lstStyle/>
          <a:p>
            <a:r>
              <a:rPr lang="en-US" dirty="0"/>
              <a:t>40% AP students taking the exam will score +3 proficient and above</a:t>
            </a:r>
          </a:p>
          <a:p>
            <a:endParaRPr lang="en-US" dirty="0"/>
          </a:p>
        </p:txBody>
      </p:sp>
      <p:sp>
        <p:nvSpPr>
          <p:cNvPr id="4" name="Slide Number Placeholder 3">
            <a:extLst>
              <a:ext uri="{FF2B5EF4-FFF2-40B4-BE49-F238E27FC236}">
                <a16:creationId xmlns:a16="http://schemas.microsoft.com/office/drawing/2014/main" id="{D2A711BF-32BE-7A0E-2710-0914CA92194D}"/>
              </a:ext>
            </a:extLst>
          </p:cNvPr>
          <p:cNvSpPr>
            <a:spLocks noGrp="1"/>
          </p:cNvSpPr>
          <p:nvPr>
            <p:ph type="sldNum" sz="quarter" idx="12"/>
          </p:nvPr>
        </p:nvSpPr>
        <p:spPr/>
        <p:txBody>
          <a:bodyPr/>
          <a:lstStyle/>
          <a:p>
            <a:fld id="{AEC10A0C-BB77-FD4A-8FA4-D4334D01E3A4}" type="slidenum">
              <a:rPr lang="en-US" smtClean="0"/>
              <a:pPr/>
              <a:t>18</a:t>
            </a:fld>
            <a:endParaRPr lang="en-US"/>
          </a:p>
        </p:txBody>
      </p:sp>
      <p:graphicFrame>
        <p:nvGraphicFramePr>
          <p:cNvPr id="6" name="Table 5">
            <a:extLst>
              <a:ext uri="{FF2B5EF4-FFF2-40B4-BE49-F238E27FC236}">
                <a16:creationId xmlns:a16="http://schemas.microsoft.com/office/drawing/2014/main" id="{ED4D0D42-55CF-C209-E52D-B5C9B05AB51C}"/>
              </a:ext>
            </a:extLst>
          </p:cNvPr>
          <p:cNvGraphicFramePr>
            <a:graphicFrameLocks noGrp="1"/>
          </p:cNvGraphicFramePr>
          <p:nvPr>
            <p:extLst>
              <p:ext uri="{D42A27DB-BD31-4B8C-83A1-F6EECF244321}">
                <p14:modId xmlns:p14="http://schemas.microsoft.com/office/powerpoint/2010/main" val="1224509585"/>
              </p:ext>
            </p:extLst>
          </p:nvPr>
        </p:nvGraphicFramePr>
        <p:xfrm>
          <a:off x="2159794" y="3217908"/>
          <a:ext cx="7872411" cy="2731684"/>
        </p:xfrm>
        <a:graphic>
          <a:graphicData uri="http://schemas.openxmlformats.org/drawingml/2006/table">
            <a:tbl>
              <a:tblPr firstRow="1" firstCol="1" bandRow="1">
                <a:tableStyleId>{5C22544A-7EE6-4342-B048-85BDC9FD1C3A}</a:tableStyleId>
              </a:tblPr>
              <a:tblGrid>
                <a:gridCol w="2770990">
                  <a:extLst>
                    <a:ext uri="{9D8B030D-6E8A-4147-A177-3AD203B41FA5}">
                      <a16:colId xmlns:a16="http://schemas.microsoft.com/office/drawing/2014/main" val="1448010949"/>
                    </a:ext>
                  </a:extLst>
                </a:gridCol>
                <a:gridCol w="1830171">
                  <a:extLst>
                    <a:ext uri="{9D8B030D-6E8A-4147-A177-3AD203B41FA5}">
                      <a16:colId xmlns:a16="http://schemas.microsoft.com/office/drawing/2014/main" val="2364298135"/>
                    </a:ext>
                  </a:extLst>
                </a:gridCol>
                <a:gridCol w="1875462">
                  <a:extLst>
                    <a:ext uri="{9D8B030D-6E8A-4147-A177-3AD203B41FA5}">
                      <a16:colId xmlns:a16="http://schemas.microsoft.com/office/drawing/2014/main" val="239144380"/>
                    </a:ext>
                  </a:extLst>
                </a:gridCol>
                <a:gridCol w="1395788">
                  <a:extLst>
                    <a:ext uri="{9D8B030D-6E8A-4147-A177-3AD203B41FA5}">
                      <a16:colId xmlns:a16="http://schemas.microsoft.com/office/drawing/2014/main" val="4021058964"/>
                    </a:ext>
                  </a:extLst>
                </a:gridCol>
              </a:tblGrid>
              <a:tr h="727680">
                <a:tc>
                  <a:txBody>
                    <a:bodyPr/>
                    <a:lstStyle/>
                    <a:p>
                      <a:pPr marL="0" marR="0">
                        <a:spcBef>
                          <a:spcPts val="0"/>
                        </a:spcBef>
                        <a:spcAft>
                          <a:spcPts val="0"/>
                        </a:spcAft>
                      </a:pPr>
                      <a:r>
                        <a:rPr lang="en-US" sz="1800">
                          <a:effectLst/>
                        </a:rPr>
                        <a:t>Subject</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a:effectLst/>
                        </a:rPr>
                        <a:t>Total Students</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a:effectLst/>
                        </a:rPr>
                        <a:t>Proficient and Above (+3)</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a:effectLst/>
                        </a:rPr>
                        <a:t>Mean Score</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985663013"/>
                  </a:ext>
                </a:extLst>
              </a:tr>
              <a:tr h="363841">
                <a:tc>
                  <a:txBody>
                    <a:bodyPr/>
                    <a:lstStyle/>
                    <a:p>
                      <a:pPr marL="0" marR="0">
                        <a:spcBef>
                          <a:spcPts val="0"/>
                        </a:spcBef>
                        <a:spcAft>
                          <a:spcPts val="0"/>
                        </a:spcAft>
                      </a:pPr>
                      <a:r>
                        <a:rPr lang="en-US" sz="1800">
                          <a:effectLst/>
                        </a:rPr>
                        <a:t>Computer Science Principals</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a:effectLst/>
                        </a:rPr>
                        <a:t>6</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a:effectLst/>
                        </a:rPr>
                        <a:t>67%</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a:effectLst/>
                        </a:rPr>
                        <a:t>2.6</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444137122"/>
                  </a:ext>
                </a:extLst>
              </a:tr>
              <a:tr h="363841">
                <a:tc>
                  <a:txBody>
                    <a:bodyPr/>
                    <a:lstStyle/>
                    <a:p>
                      <a:pPr marL="0" marR="0">
                        <a:spcBef>
                          <a:spcPts val="0"/>
                        </a:spcBef>
                        <a:spcAft>
                          <a:spcPts val="0"/>
                        </a:spcAft>
                      </a:pPr>
                      <a:r>
                        <a:rPr lang="en-US" sz="1800" dirty="0">
                          <a:effectLst/>
                        </a:rPr>
                        <a:t>US History</a:t>
                      </a:r>
                      <a:endParaRPr lang="en-US" sz="18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dirty="0">
                          <a:effectLst/>
                        </a:rPr>
                        <a:t>10</a:t>
                      </a:r>
                      <a:endParaRPr lang="en-US" sz="18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a:effectLst/>
                        </a:rPr>
                        <a:t>40%</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a:effectLst/>
                        </a:rPr>
                        <a:t>2.4</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515121243"/>
                  </a:ext>
                </a:extLst>
              </a:tr>
              <a:tr h="363841">
                <a:tc>
                  <a:txBody>
                    <a:bodyPr/>
                    <a:lstStyle/>
                    <a:p>
                      <a:pPr marL="0" marR="0">
                        <a:spcBef>
                          <a:spcPts val="0"/>
                        </a:spcBef>
                        <a:spcAft>
                          <a:spcPts val="0"/>
                        </a:spcAft>
                      </a:pPr>
                      <a:r>
                        <a:rPr lang="en-US" sz="1800">
                          <a:effectLst/>
                        </a:rPr>
                        <a:t>English Lang Comp</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a:effectLst/>
                        </a:rPr>
                        <a:t>17</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dirty="0">
                          <a:effectLst/>
                        </a:rPr>
                        <a:t>29%</a:t>
                      </a:r>
                      <a:endParaRPr lang="en-US" sz="18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a:effectLst/>
                        </a:rPr>
                        <a:t>1.88</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068833508"/>
                  </a:ext>
                </a:extLst>
              </a:tr>
              <a:tr h="363841">
                <a:tc>
                  <a:txBody>
                    <a:bodyPr/>
                    <a:lstStyle/>
                    <a:p>
                      <a:pPr marL="0" marR="0">
                        <a:spcBef>
                          <a:spcPts val="0"/>
                        </a:spcBef>
                        <a:spcAft>
                          <a:spcPts val="0"/>
                        </a:spcAft>
                      </a:pPr>
                      <a:r>
                        <a:rPr lang="en-US" sz="1800">
                          <a:effectLst/>
                        </a:rPr>
                        <a:t>Human Geography</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dirty="0">
                          <a:effectLst/>
                        </a:rPr>
                        <a:t>13</a:t>
                      </a:r>
                      <a:endParaRPr lang="en-US" sz="18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a:effectLst/>
                        </a:rPr>
                        <a:t>15.4%</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dirty="0">
                          <a:effectLst/>
                        </a:rPr>
                        <a:t>1.69</a:t>
                      </a:r>
                      <a:endParaRPr lang="en-US" sz="18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6103578"/>
                  </a:ext>
                </a:extLst>
              </a:tr>
              <a:tr h="363841">
                <a:tc>
                  <a:txBody>
                    <a:bodyPr/>
                    <a:lstStyle/>
                    <a:p>
                      <a:pPr marL="0" marR="0">
                        <a:spcBef>
                          <a:spcPts val="0"/>
                        </a:spcBef>
                        <a:spcAft>
                          <a:spcPts val="0"/>
                        </a:spcAft>
                      </a:pPr>
                      <a:r>
                        <a:rPr lang="en-US" sz="1800">
                          <a:effectLst/>
                        </a:rPr>
                        <a:t>World History</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a:effectLst/>
                        </a:rPr>
                        <a:t>15</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a:effectLst/>
                        </a:rPr>
                        <a:t>7%</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dirty="0">
                          <a:effectLst/>
                        </a:rPr>
                        <a:t>.67</a:t>
                      </a:r>
                      <a:endParaRPr lang="en-US" sz="18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46514411"/>
                  </a:ext>
                </a:extLst>
              </a:tr>
            </a:tbl>
          </a:graphicData>
        </a:graphic>
      </p:graphicFrame>
      <p:sp>
        <p:nvSpPr>
          <p:cNvPr id="7" name="Rectangle 1">
            <a:extLst>
              <a:ext uri="{FF2B5EF4-FFF2-40B4-BE49-F238E27FC236}">
                <a16:creationId xmlns:a16="http://schemas.microsoft.com/office/drawing/2014/main" id="{2F13834F-7E47-D16A-1B98-2E17598B2756}"/>
              </a:ext>
            </a:extLst>
          </p:cNvPr>
          <p:cNvSpPr>
            <a:spLocks noChangeArrowheads="1"/>
          </p:cNvSpPr>
          <p:nvPr/>
        </p:nvSpPr>
        <p:spPr bwMode="auto">
          <a:xfrm>
            <a:off x="1819581" y="3640092"/>
            <a:ext cx="19763382" cy="5117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8345514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itle 29">
            <a:extLst>
              <a:ext uri="{FF2B5EF4-FFF2-40B4-BE49-F238E27FC236}">
                <a16:creationId xmlns:a16="http://schemas.microsoft.com/office/drawing/2014/main" id="{784BF405-A3A2-3F23-9FF1-6A927A8E1EC2}"/>
              </a:ext>
            </a:extLst>
          </p:cNvPr>
          <p:cNvSpPr>
            <a:spLocks noGrp="1"/>
          </p:cNvSpPr>
          <p:nvPr>
            <p:ph type="title"/>
          </p:nvPr>
        </p:nvSpPr>
        <p:spPr>
          <a:xfrm>
            <a:off x="964023" y="879063"/>
            <a:ext cx="8135007" cy="610863"/>
          </a:xfrm>
        </p:spPr>
        <p:txBody>
          <a:bodyPr>
            <a:normAutofit fontScale="90000"/>
          </a:bodyPr>
          <a:lstStyle/>
          <a:p>
            <a:r>
              <a:rPr lang="en-US" dirty="0">
                <a:solidFill>
                  <a:srgbClr val="0070C0"/>
                </a:solidFill>
              </a:rPr>
              <a:t>CSK Graduation Cohort 2024 – 100%</a:t>
            </a:r>
          </a:p>
        </p:txBody>
      </p:sp>
      <p:sp>
        <p:nvSpPr>
          <p:cNvPr id="31" name="Table Placeholder 30">
            <a:extLst>
              <a:ext uri="{FF2B5EF4-FFF2-40B4-BE49-F238E27FC236}">
                <a16:creationId xmlns:a16="http://schemas.microsoft.com/office/drawing/2014/main" id="{E8288C5E-A2D1-0103-4FCE-8316F66B4F31}"/>
              </a:ext>
            </a:extLst>
          </p:cNvPr>
          <p:cNvSpPr>
            <a:spLocks noGrp="1"/>
          </p:cNvSpPr>
          <p:nvPr>
            <p:ph type="tbl" sz="quarter" idx="10"/>
          </p:nvPr>
        </p:nvSpPr>
        <p:spPr/>
        <p:txBody>
          <a:bodyPr/>
          <a:lstStyle/>
          <a:p>
            <a:endParaRPr lang="en-US"/>
          </a:p>
        </p:txBody>
      </p:sp>
      <p:sp>
        <p:nvSpPr>
          <p:cNvPr id="4" name="Slide Number Placeholder 3">
            <a:extLst>
              <a:ext uri="{FF2B5EF4-FFF2-40B4-BE49-F238E27FC236}">
                <a16:creationId xmlns:a16="http://schemas.microsoft.com/office/drawing/2014/main" id="{FB43DADD-1EAA-362D-D847-A95281AC930D}"/>
              </a:ext>
            </a:extLst>
          </p:cNvPr>
          <p:cNvSpPr>
            <a:spLocks noGrp="1"/>
          </p:cNvSpPr>
          <p:nvPr>
            <p:ph type="sldNum" sz="quarter" idx="13"/>
          </p:nvPr>
        </p:nvSpPr>
        <p:spPr/>
        <p:txBody>
          <a:bodyPr/>
          <a:lstStyle/>
          <a:p>
            <a:fld id="{AEC10A0C-BB77-FD4A-8FA4-D4334D01E3A4}" type="slidenum">
              <a:rPr lang="en-US" smtClean="0"/>
              <a:pPr/>
              <a:t>2</a:t>
            </a:fld>
            <a:endParaRPr lang="en-US"/>
          </a:p>
        </p:txBody>
      </p:sp>
      <p:pic>
        <p:nvPicPr>
          <p:cNvPr id="33" name="Picture 32">
            <a:extLst>
              <a:ext uri="{FF2B5EF4-FFF2-40B4-BE49-F238E27FC236}">
                <a16:creationId xmlns:a16="http://schemas.microsoft.com/office/drawing/2014/main" id="{84A815C1-8D20-EF7C-6847-EADF72D329A4}"/>
              </a:ext>
            </a:extLst>
          </p:cNvPr>
          <p:cNvPicPr>
            <a:picLocks noChangeAspect="1"/>
          </p:cNvPicPr>
          <p:nvPr/>
        </p:nvPicPr>
        <p:blipFill>
          <a:blip r:embed="rId2"/>
          <a:stretch>
            <a:fillRect/>
          </a:stretch>
        </p:blipFill>
        <p:spPr>
          <a:xfrm>
            <a:off x="794479" y="1391251"/>
            <a:ext cx="10287001" cy="4694756"/>
          </a:xfrm>
          <a:prstGeom prst="rect">
            <a:avLst/>
          </a:prstGeom>
        </p:spPr>
      </p:pic>
    </p:spTree>
    <p:extLst>
      <p:ext uri="{BB962C8B-B14F-4D97-AF65-F5344CB8AC3E}">
        <p14:creationId xmlns:p14="http://schemas.microsoft.com/office/powerpoint/2010/main" val="35109304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690577-9A37-CCE6-5914-34B0FFAE7B7F}"/>
              </a:ext>
            </a:extLst>
          </p:cNvPr>
          <p:cNvSpPr>
            <a:spLocks noGrp="1"/>
          </p:cNvSpPr>
          <p:nvPr>
            <p:ph type="title"/>
          </p:nvPr>
        </p:nvSpPr>
        <p:spPr/>
        <p:txBody>
          <a:bodyPr>
            <a:normAutofit/>
          </a:bodyPr>
          <a:lstStyle/>
          <a:p>
            <a:r>
              <a:rPr lang="en-US" dirty="0"/>
              <a:t>WHAT’s New</a:t>
            </a:r>
          </a:p>
        </p:txBody>
      </p:sp>
      <p:sp>
        <p:nvSpPr>
          <p:cNvPr id="5" name="Content Placeholder 4">
            <a:extLst>
              <a:ext uri="{FF2B5EF4-FFF2-40B4-BE49-F238E27FC236}">
                <a16:creationId xmlns:a16="http://schemas.microsoft.com/office/drawing/2014/main" id="{B0AD0B2D-38AC-5B59-1AA6-492D3F8E36ED}"/>
              </a:ext>
            </a:extLst>
          </p:cNvPr>
          <p:cNvSpPr>
            <a:spLocks noGrp="1"/>
          </p:cNvSpPr>
          <p:nvPr>
            <p:ph sz="half" idx="1"/>
          </p:nvPr>
        </p:nvSpPr>
        <p:spPr/>
        <p:txBody>
          <a:bodyPr/>
          <a:lstStyle/>
          <a:p>
            <a:r>
              <a:rPr lang="en-US" dirty="0"/>
              <a:t>American Sign Language</a:t>
            </a:r>
          </a:p>
          <a:p>
            <a:r>
              <a:rPr lang="en-US" dirty="0"/>
              <a:t>Artificial Intelligence Pathway</a:t>
            </a:r>
          </a:p>
          <a:p>
            <a:r>
              <a:rPr lang="en-US" dirty="0"/>
              <a:t>AP Honor Roll School</a:t>
            </a:r>
          </a:p>
          <a:p>
            <a:r>
              <a:rPr lang="en-US" dirty="0"/>
              <a:t>Senior Class – Puerto Rico</a:t>
            </a:r>
          </a:p>
          <a:p>
            <a:r>
              <a:rPr lang="en-US" dirty="0"/>
              <a:t>2024 Graduation Rate</a:t>
            </a:r>
          </a:p>
          <a:p>
            <a:r>
              <a:rPr lang="en-US" dirty="0"/>
              <a:t>Full STEAM Ahead initiative</a:t>
            </a:r>
          </a:p>
          <a:p>
            <a:endParaRPr lang="en-US" dirty="0"/>
          </a:p>
        </p:txBody>
      </p:sp>
      <p:sp>
        <p:nvSpPr>
          <p:cNvPr id="6" name="Content Placeholder 5">
            <a:extLst>
              <a:ext uri="{FF2B5EF4-FFF2-40B4-BE49-F238E27FC236}">
                <a16:creationId xmlns:a16="http://schemas.microsoft.com/office/drawing/2014/main" id="{0B81A921-37D2-770D-EFCC-BC116E972EBE}"/>
              </a:ext>
            </a:extLst>
          </p:cNvPr>
          <p:cNvSpPr>
            <a:spLocks noGrp="1"/>
          </p:cNvSpPr>
          <p:nvPr>
            <p:ph sz="half" idx="2"/>
          </p:nvPr>
        </p:nvSpPr>
        <p:spPr/>
        <p:txBody>
          <a:bodyPr/>
          <a:lstStyle/>
          <a:p>
            <a:r>
              <a:rPr lang="en-US" dirty="0"/>
              <a:t>Chorus/Piano</a:t>
            </a:r>
          </a:p>
          <a:p>
            <a:r>
              <a:rPr lang="en-US" dirty="0"/>
              <a:t>Debate Team</a:t>
            </a:r>
          </a:p>
          <a:p>
            <a:r>
              <a:rPr lang="en-US" dirty="0"/>
              <a:t>NIMS Ambassadors</a:t>
            </a:r>
          </a:p>
          <a:p>
            <a:r>
              <a:rPr lang="en-US" dirty="0"/>
              <a:t>English Honor Society</a:t>
            </a:r>
          </a:p>
          <a:p>
            <a:endParaRPr lang="en-US" dirty="0"/>
          </a:p>
        </p:txBody>
      </p:sp>
      <p:sp>
        <p:nvSpPr>
          <p:cNvPr id="4" name="Slide Number Placeholder 3">
            <a:extLst>
              <a:ext uri="{FF2B5EF4-FFF2-40B4-BE49-F238E27FC236}">
                <a16:creationId xmlns:a16="http://schemas.microsoft.com/office/drawing/2014/main" id="{8383688E-9D41-6865-3DEF-AC9230DA39BE}"/>
              </a:ext>
            </a:extLst>
          </p:cNvPr>
          <p:cNvSpPr>
            <a:spLocks noGrp="1"/>
          </p:cNvSpPr>
          <p:nvPr>
            <p:ph type="sldNum" sz="quarter" idx="12"/>
          </p:nvPr>
        </p:nvSpPr>
        <p:spPr/>
        <p:txBody>
          <a:bodyPr/>
          <a:lstStyle/>
          <a:p>
            <a:fld id="{294A09A9-5501-47C1-A89A-A340965A2BE2}" type="slidenum">
              <a:rPr lang="en-US" smtClean="0"/>
              <a:pPr/>
              <a:t>3</a:t>
            </a:fld>
            <a:endParaRPr lang="en-US" dirty="0">
              <a:latin typeface="+mn-lt"/>
            </a:endParaRPr>
          </a:p>
        </p:txBody>
      </p:sp>
    </p:spTree>
    <p:extLst>
      <p:ext uri="{BB962C8B-B14F-4D97-AF65-F5344CB8AC3E}">
        <p14:creationId xmlns:p14="http://schemas.microsoft.com/office/powerpoint/2010/main" val="7179560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E10A48-87BB-B169-5587-F6F278FE0677}"/>
              </a:ext>
            </a:extLst>
          </p:cNvPr>
          <p:cNvSpPr>
            <a:spLocks noGrp="1"/>
          </p:cNvSpPr>
          <p:nvPr>
            <p:ph type="title"/>
          </p:nvPr>
        </p:nvSpPr>
        <p:spPr/>
        <p:txBody>
          <a:bodyPr/>
          <a:lstStyle/>
          <a:p>
            <a:r>
              <a:rPr lang="en-US" dirty="0"/>
              <a:t>EOC Rate of Proficiency - Goal 1 </a:t>
            </a:r>
          </a:p>
        </p:txBody>
      </p:sp>
      <p:sp>
        <p:nvSpPr>
          <p:cNvPr id="3" name="Content Placeholder 2">
            <a:extLst>
              <a:ext uri="{FF2B5EF4-FFF2-40B4-BE49-F238E27FC236}">
                <a16:creationId xmlns:a16="http://schemas.microsoft.com/office/drawing/2014/main" id="{00968C98-5087-42B6-CAFC-D184D75DB842}"/>
              </a:ext>
            </a:extLst>
          </p:cNvPr>
          <p:cNvSpPr>
            <a:spLocks noGrp="1"/>
          </p:cNvSpPr>
          <p:nvPr>
            <p:ph idx="1"/>
          </p:nvPr>
        </p:nvSpPr>
        <p:spPr>
          <a:xfrm>
            <a:off x="1295401" y="2556931"/>
            <a:ext cx="9601196" cy="3497595"/>
          </a:xfrm>
        </p:spPr>
        <p:txBody>
          <a:bodyPr/>
          <a:lstStyle/>
          <a:p>
            <a:r>
              <a:rPr lang="en-US" dirty="0"/>
              <a:t>40-45% of students will score proficient and above as indicated on the GMAS End of Course</a:t>
            </a:r>
          </a:p>
          <a:p>
            <a:endParaRPr lang="en-US" dirty="0"/>
          </a:p>
        </p:txBody>
      </p:sp>
      <p:sp>
        <p:nvSpPr>
          <p:cNvPr id="4" name="Slide Number Placeholder 3">
            <a:extLst>
              <a:ext uri="{FF2B5EF4-FFF2-40B4-BE49-F238E27FC236}">
                <a16:creationId xmlns:a16="http://schemas.microsoft.com/office/drawing/2014/main" id="{D2A711BF-32BE-7A0E-2710-0914CA92194D}"/>
              </a:ext>
            </a:extLst>
          </p:cNvPr>
          <p:cNvSpPr>
            <a:spLocks noGrp="1"/>
          </p:cNvSpPr>
          <p:nvPr>
            <p:ph type="sldNum" sz="quarter" idx="12"/>
          </p:nvPr>
        </p:nvSpPr>
        <p:spPr/>
        <p:txBody>
          <a:bodyPr/>
          <a:lstStyle/>
          <a:p>
            <a:fld id="{AEC10A0C-BB77-FD4A-8FA4-D4334D01E3A4}" type="slidenum">
              <a:rPr lang="en-US" smtClean="0"/>
              <a:pPr/>
              <a:t>4</a:t>
            </a:fld>
            <a:endParaRPr lang="en-US"/>
          </a:p>
        </p:txBody>
      </p:sp>
      <p:graphicFrame>
        <p:nvGraphicFramePr>
          <p:cNvPr id="6" name="Table 5">
            <a:extLst>
              <a:ext uri="{FF2B5EF4-FFF2-40B4-BE49-F238E27FC236}">
                <a16:creationId xmlns:a16="http://schemas.microsoft.com/office/drawing/2014/main" id="{E58FDBF4-DB27-B226-FB4B-E3CFFE996337}"/>
              </a:ext>
            </a:extLst>
          </p:cNvPr>
          <p:cNvGraphicFramePr>
            <a:graphicFrameLocks noGrp="1"/>
          </p:cNvGraphicFramePr>
          <p:nvPr>
            <p:extLst>
              <p:ext uri="{D42A27DB-BD31-4B8C-83A1-F6EECF244321}">
                <p14:modId xmlns:p14="http://schemas.microsoft.com/office/powerpoint/2010/main" val="1220851128"/>
              </p:ext>
            </p:extLst>
          </p:nvPr>
        </p:nvGraphicFramePr>
        <p:xfrm>
          <a:off x="1588957" y="3343474"/>
          <a:ext cx="8545222" cy="2757788"/>
        </p:xfrm>
        <a:graphic>
          <a:graphicData uri="http://schemas.openxmlformats.org/drawingml/2006/table">
            <a:tbl>
              <a:tblPr firstRow="1" bandRow="1">
                <a:tableStyleId>{5C22544A-7EE6-4342-B048-85BDC9FD1C3A}</a:tableStyleId>
              </a:tblPr>
              <a:tblGrid>
                <a:gridCol w="1687122">
                  <a:extLst>
                    <a:ext uri="{9D8B030D-6E8A-4147-A177-3AD203B41FA5}">
                      <a16:colId xmlns:a16="http://schemas.microsoft.com/office/drawing/2014/main" val="1091610574"/>
                    </a:ext>
                  </a:extLst>
                </a:gridCol>
                <a:gridCol w="1714525">
                  <a:extLst>
                    <a:ext uri="{9D8B030D-6E8A-4147-A177-3AD203B41FA5}">
                      <a16:colId xmlns:a16="http://schemas.microsoft.com/office/drawing/2014/main" val="2810967121"/>
                    </a:ext>
                  </a:extLst>
                </a:gridCol>
                <a:gridCol w="1714525">
                  <a:extLst>
                    <a:ext uri="{9D8B030D-6E8A-4147-A177-3AD203B41FA5}">
                      <a16:colId xmlns:a16="http://schemas.microsoft.com/office/drawing/2014/main" val="3732241799"/>
                    </a:ext>
                  </a:extLst>
                </a:gridCol>
                <a:gridCol w="1714525">
                  <a:extLst>
                    <a:ext uri="{9D8B030D-6E8A-4147-A177-3AD203B41FA5}">
                      <a16:colId xmlns:a16="http://schemas.microsoft.com/office/drawing/2014/main" val="2028044477"/>
                    </a:ext>
                  </a:extLst>
                </a:gridCol>
                <a:gridCol w="1714525">
                  <a:extLst>
                    <a:ext uri="{9D8B030D-6E8A-4147-A177-3AD203B41FA5}">
                      <a16:colId xmlns:a16="http://schemas.microsoft.com/office/drawing/2014/main" val="3334847449"/>
                    </a:ext>
                  </a:extLst>
                </a:gridCol>
              </a:tblGrid>
              <a:tr h="507817">
                <a:tc>
                  <a:txBody>
                    <a:bodyPr/>
                    <a:lstStyle/>
                    <a:p>
                      <a:r>
                        <a:rPr lang="en-US" dirty="0"/>
                        <a:t>EOC</a:t>
                      </a:r>
                    </a:p>
                  </a:txBody>
                  <a:tcPr/>
                </a:tc>
                <a:tc>
                  <a:txBody>
                    <a:bodyPr/>
                    <a:lstStyle/>
                    <a:p>
                      <a:r>
                        <a:rPr lang="en-US" dirty="0"/>
                        <a:t>22/23</a:t>
                      </a:r>
                    </a:p>
                  </a:txBody>
                  <a:tcPr/>
                </a:tc>
                <a:tc>
                  <a:txBody>
                    <a:bodyPr/>
                    <a:lstStyle/>
                    <a:p>
                      <a:r>
                        <a:rPr lang="en-US" dirty="0"/>
                        <a:t>23/24</a:t>
                      </a:r>
                    </a:p>
                  </a:txBody>
                  <a:tcPr/>
                </a:tc>
                <a:tc>
                  <a:txBody>
                    <a:bodyPr/>
                    <a:lstStyle/>
                    <a:p>
                      <a:r>
                        <a:rPr lang="en-US" dirty="0"/>
                        <a:t>+Growth</a:t>
                      </a:r>
                    </a:p>
                    <a:p>
                      <a:r>
                        <a:rPr lang="en-US" dirty="0"/>
                        <a:t>- Decrease</a:t>
                      </a:r>
                    </a:p>
                  </a:txBody>
                  <a:tcPr/>
                </a:tc>
                <a:tc>
                  <a:txBody>
                    <a:bodyPr/>
                    <a:lstStyle/>
                    <a:p>
                      <a:r>
                        <a:rPr lang="en-US" dirty="0"/>
                        <a:t>24/25 GOAL</a:t>
                      </a:r>
                    </a:p>
                  </a:txBody>
                  <a:tcPr/>
                </a:tc>
                <a:extLst>
                  <a:ext uri="{0D108BD9-81ED-4DB2-BD59-A6C34878D82A}">
                    <a16:rowId xmlns:a16="http://schemas.microsoft.com/office/drawing/2014/main" val="3029488960"/>
                  </a:ext>
                </a:extLst>
              </a:tr>
              <a:tr h="594257">
                <a:tc>
                  <a:txBody>
                    <a:bodyPr/>
                    <a:lstStyle/>
                    <a:p>
                      <a:r>
                        <a:rPr lang="en-US" sz="2400" b="1" dirty="0"/>
                        <a:t>ELA</a:t>
                      </a:r>
                    </a:p>
                  </a:txBody>
                  <a:tcPr/>
                </a:tc>
                <a:tc>
                  <a:txBody>
                    <a:bodyPr/>
                    <a:lstStyle/>
                    <a:p>
                      <a:r>
                        <a:rPr lang="en-US" sz="2400" b="1" dirty="0"/>
                        <a:t>17.4%</a:t>
                      </a:r>
                    </a:p>
                  </a:txBody>
                  <a:tcPr/>
                </a:tc>
                <a:tc>
                  <a:txBody>
                    <a:bodyPr/>
                    <a:lstStyle/>
                    <a:p>
                      <a:r>
                        <a:rPr lang="en-US" sz="2400" b="1" dirty="0"/>
                        <a:t>45%</a:t>
                      </a:r>
                    </a:p>
                  </a:txBody>
                  <a:tcPr/>
                </a:tc>
                <a:tc>
                  <a:txBody>
                    <a:bodyPr/>
                    <a:lstStyle/>
                    <a:p>
                      <a:r>
                        <a:rPr lang="en-US" sz="2400" b="1" dirty="0">
                          <a:solidFill>
                            <a:srgbClr val="00B050"/>
                          </a:solidFill>
                        </a:rPr>
                        <a:t>+27.6</a:t>
                      </a:r>
                    </a:p>
                  </a:txBody>
                  <a:tcPr/>
                </a:tc>
                <a:tc>
                  <a:txBody>
                    <a:bodyPr/>
                    <a:lstStyle/>
                    <a:p>
                      <a:r>
                        <a:rPr lang="en-US" sz="2400" b="1" dirty="0"/>
                        <a:t>50%</a:t>
                      </a:r>
                    </a:p>
                  </a:txBody>
                  <a:tcPr/>
                </a:tc>
                <a:extLst>
                  <a:ext uri="{0D108BD9-81ED-4DB2-BD59-A6C34878D82A}">
                    <a16:rowId xmlns:a16="http://schemas.microsoft.com/office/drawing/2014/main" val="3168051512"/>
                  </a:ext>
                </a:extLst>
              </a:tr>
              <a:tr h="507817">
                <a:tc>
                  <a:txBody>
                    <a:bodyPr/>
                    <a:lstStyle/>
                    <a:p>
                      <a:r>
                        <a:rPr lang="en-US" sz="2400" b="1" dirty="0"/>
                        <a:t>US History</a:t>
                      </a:r>
                    </a:p>
                  </a:txBody>
                  <a:tcPr/>
                </a:tc>
                <a:tc>
                  <a:txBody>
                    <a:bodyPr/>
                    <a:lstStyle/>
                    <a:p>
                      <a:r>
                        <a:rPr lang="en-US" sz="2400" b="1" dirty="0"/>
                        <a:t>42.9%</a:t>
                      </a:r>
                    </a:p>
                  </a:txBody>
                  <a:tcPr/>
                </a:tc>
                <a:tc>
                  <a:txBody>
                    <a:bodyPr/>
                    <a:lstStyle/>
                    <a:p>
                      <a:r>
                        <a:rPr lang="en-US" sz="2400" b="1" dirty="0"/>
                        <a:t>48%</a:t>
                      </a:r>
                    </a:p>
                  </a:txBody>
                  <a:tcPr/>
                </a:tc>
                <a:tc>
                  <a:txBody>
                    <a:bodyPr/>
                    <a:lstStyle/>
                    <a:p>
                      <a:r>
                        <a:rPr lang="en-US" sz="2400" b="1" dirty="0">
                          <a:solidFill>
                            <a:srgbClr val="00B050"/>
                          </a:solidFill>
                        </a:rPr>
                        <a:t>+5.1</a:t>
                      </a:r>
                    </a:p>
                  </a:txBody>
                  <a:tcPr/>
                </a:tc>
                <a:tc>
                  <a:txBody>
                    <a:bodyPr/>
                    <a:lstStyle/>
                    <a:p>
                      <a:r>
                        <a:rPr lang="en-US" sz="2400" b="1" dirty="0"/>
                        <a:t>50%</a:t>
                      </a:r>
                    </a:p>
                  </a:txBody>
                  <a:tcPr/>
                </a:tc>
                <a:extLst>
                  <a:ext uri="{0D108BD9-81ED-4DB2-BD59-A6C34878D82A}">
                    <a16:rowId xmlns:a16="http://schemas.microsoft.com/office/drawing/2014/main" val="1553541437"/>
                  </a:ext>
                </a:extLst>
              </a:tr>
              <a:tr h="507817">
                <a:tc>
                  <a:txBody>
                    <a:bodyPr/>
                    <a:lstStyle/>
                    <a:p>
                      <a:r>
                        <a:rPr lang="en-US" sz="2400" b="1" dirty="0"/>
                        <a:t>Biology</a:t>
                      </a:r>
                    </a:p>
                  </a:txBody>
                  <a:tcPr/>
                </a:tc>
                <a:tc>
                  <a:txBody>
                    <a:bodyPr/>
                    <a:lstStyle/>
                    <a:p>
                      <a:r>
                        <a:rPr lang="en-US" sz="2400" b="1" dirty="0"/>
                        <a:t>30.0%</a:t>
                      </a:r>
                    </a:p>
                  </a:txBody>
                  <a:tcPr/>
                </a:tc>
                <a:tc>
                  <a:txBody>
                    <a:bodyPr/>
                    <a:lstStyle/>
                    <a:p>
                      <a:r>
                        <a:rPr lang="en-US" sz="2400" b="1" dirty="0"/>
                        <a:t>31.1%</a:t>
                      </a:r>
                    </a:p>
                  </a:txBody>
                  <a:tcPr/>
                </a:tc>
                <a:tc>
                  <a:txBody>
                    <a:bodyPr/>
                    <a:lstStyle/>
                    <a:p>
                      <a:r>
                        <a:rPr lang="en-US" sz="2400" b="1" dirty="0">
                          <a:solidFill>
                            <a:srgbClr val="00B050"/>
                          </a:solidFill>
                        </a:rPr>
                        <a:t>+1.1</a:t>
                      </a:r>
                    </a:p>
                  </a:txBody>
                  <a:tcPr/>
                </a:tc>
                <a:tc>
                  <a:txBody>
                    <a:bodyPr/>
                    <a:lstStyle/>
                    <a:p>
                      <a:r>
                        <a:rPr lang="en-US" sz="2400" b="1" dirty="0"/>
                        <a:t>50%</a:t>
                      </a:r>
                    </a:p>
                  </a:txBody>
                  <a:tcPr/>
                </a:tc>
                <a:extLst>
                  <a:ext uri="{0D108BD9-81ED-4DB2-BD59-A6C34878D82A}">
                    <a16:rowId xmlns:a16="http://schemas.microsoft.com/office/drawing/2014/main" val="3852076719"/>
                  </a:ext>
                </a:extLst>
              </a:tr>
              <a:tr h="507817">
                <a:tc>
                  <a:txBody>
                    <a:bodyPr/>
                    <a:lstStyle/>
                    <a:p>
                      <a:r>
                        <a:rPr lang="en-US" sz="2400" b="1" dirty="0"/>
                        <a:t>Algebra</a:t>
                      </a:r>
                    </a:p>
                  </a:txBody>
                  <a:tcPr/>
                </a:tc>
                <a:tc>
                  <a:txBody>
                    <a:bodyPr/>
                    <a:lstStyle/>
                    <a:p>
                      <a:r>
                        <a:rPr lang="en-US" sz="2400" b="1" dirty="0"/>
                        <a:t>18.5%</a:t>
                      </a:r>
                    </a:p>
                  </a:txBody>
                  <a:tcPr/>
                </a:tc>
                <a:tc>
                  <a:txBody>
                    <a:bodyPr/>
                    <a:lstStyle/>
                    <a:p>
                      <a:r>
                        <a:rPr lang="en-US" sz="2400" b="1" dirty="0"/>
                        <a:t>42.2%</a:t>
                      </a:r>
                    </a:p>
                  </a:txBody>
                  <a:tcPr/>
                </a:tc>
                <a:tc>
                  <a:txBody>
                    <a:bodyPr/>
                    <a:lstStyle/>
                    <a:p>
                      <a:r>
                        <a:rPr lang="en-US" sz="2400" b="1" dirty="0">
                          <a:solidFill>
                            <a:srgbClr val="00B050"/>
                          </a:solidFill>
                        </a:rPr>
                        <a:t>+23.7</a:t>
                      </a:r>
                    </a:p>
                  </a:txBody>
                  <a:tcPr/>
                </a:tc>
                <a:tc>
                  <a:txBody>
                    <a:bodyPr/>
                    <a:lstStyle/>
                    <a:p>
                      <a:r>
                        <a:rPr lang="en-US" sz="2400" b="1" dirty="0"/>
                        <a:t>50%</a:t>
                      </a:r>
                    </a:p>
                  </a:txBody>
                  <a:tcPr/>
                </a:tc>
                <a:extLst>
                  <a:ext uri="{0D108BD9-81ED-4DB2-BD59-A6C34878D82A}">
                    <a16:rowId xmlns:a16="http://schemas.microsoft.com/office/drawing/2014/main" val="770166753"/>
                  </a:ext>
                </a:extLst>
              </a:tr>
            </a:tbl>
          </a:graphicData>
        </a:graphic>
      </p:graphicFrame>
    </p:spTree>
    <p:extLst>
      <p:ext uri="{BB962C8B-B14F-4D97-AF65-F5344CB8AC3E}">
        <p14:creationId xmlns:p14="http://schemas.microsoft.com/office/powerpoint/2010/main" val="34275940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E10A48-87BB-B169-5587-F6F278FE0677}"/>
              </a:ext>
            </a:extLst>
          </p:cNvPr>
          <p:cNvSpPr>
            <a:spLocks noGrp="1"/>
          </p:cNvSpPr>
          <p:nvPr>
            <p:ph type="title"/>
          </p:nvPr>
        </p:nvSpPr>
        <p:spPr>
          <a:xfrm>
            <a:off x="1295402" y="1042092"/>
            <a:ext cx="9601196" cy="1303867"/>
          </a:xfrm>
        </p:spPr>
        <p:txBody>
          <a:bodyPr/>
          <a:lstStyle/>
          <a:p>
            <a:r>
              <a:rPr lang="en-US" dirty="0"/>
              <a:t>8</a:t>
            </a:r>
            <a:r>
              <a:rPr lang="en-US" baseline="30000" dirty="0"/>
              <a:t>th</a:t>
            </a:r>
            <a:r>
              <a:rPr lang="en-US" dirty="0"/>
              <a:t> Gr EOG Rate of Proficiency - Goal 2 </a:t>
            </a:r>
          </a:p>
        </p:txBody>
      </p:sp>
      <p:sp>
        <p:nvSpPr>
          <p:cNvPr id="3" name="Content Placeholder 2">
            <a:extLst>
              <a:ext uri="{FF2B5EF4-FFF2-40B4-BE49-F238E27FC236}">
                <a16:creationId xmlns:a16="http://schemas.microsoft.com/office/drawing/2014/main" id="{00968C98-5087-42B6-CAFC-D184D75DB842}"/>
              </a:ext>
            </a:extLst>
          </p:cNvPr>
          <p:cNvSpPr>
            <a:spLocks noGrp="1"/>
          </p:cNvSpPr>
          <p:nvPr>
            <p:ph idx="1"/>
          </p:nvPr>
        </p:nvSpPr>
        <p:spPr>
          <a:xfrm>
            <a:off x="1295401" y="2556931"/>
            <a:ext cx="9601196" cy="3497595"/>
          </a:xfrm>
        </p:spPr>
        <p:txBody>
          <a:bodyPr/>
          <a:lstStyle/>
          <a:p>
            <a:r>
              <a:rPr lang="en-US" dirty="0"/>
              <a:t>50% of students will score proficient and above as indicated on the GMAS End of Grade Assessment</a:t>
            </a:r>
          </a:p>
          <a:p>
            <a:endParaRPr lang="en-US" dirty="0"/>
          </a:p>
        </p:txBody>
      </p:sp>
      <p:sp>
        <p:nvSpPr>
          <p:cNvPr id="4" name="Slide Number Placeholder 3">
            <a:extLst>
              <a:ext uri="{FF2B5EF4-FFF2-40B4-BE49-F238E27FC236}">
                <a16:creationId xmlns:a16="http://schemas.microsoft.com/office/drawing/2014/main" id="{D2A711BF-32BE-7A0E-2710-0914CA92194D}"/>
              </a:ext>
            </a:extLst>
          </p:cNvPr>
          <p:cNvSpPr>
            <a:spLocks noGrp="1"/>
          </p:cNvSpPr>
          <p:nvPr>
            <p:ph type="sldNum" sz="quarter" idx="12"/>
          </p:nvPr>
        </p:nvSpPr>
        <p:spPr/>
        <p:txBody>
          <a:bodyPr/>
          <a:lstStyle/>
          <a:p>
            <a:fld id="{AEC10A0C-BB77-FD4A-8FA4-D4334D01E3A4}" type="slidenum">
              <a:rPr lang="en-US" smtClean="0"/>
              <a:pPr/>
              <a:t>5</a:t>
            </a:fld>
            <a:endParaRPr lang="en-US"/>
          </a:p>
        </p:txBody>
      </p:sp>
      <p:graphicFrame>
        <p:nvGraphicFramePr>
          <p:cNvPr id="6" name="Table 5">
            <a:extLst>
              <a:ext uri="{FF2B5EF4-FFF2-40B4-BE49-F238E27FC236}">
                <a16:creationId xmlns:a16="http://schemas.microsoft.com/office/drawing/2014/main" id="{E58FDBF4-DB27-B226-FB4B-E3CFFE996337}"/>
              </a:ext>
            </a:extLst>
          </p:cNvPr>
          <p:cNvGraphicFramePr>
            <a:graphicFrameLocks noGrp="1"/>
          </p:cNvGraphicFramePr>
          <p:nvPr>
            <p:extLst>
              <p:ext uri="{D42A27DB-BD31-4B8C-83A1-F6EECF244321}">
                <p14:modId xmlns:p14="http://schemas.microsoft.com/office/powerpoint/2010/main" val="3976809140"/>
              </p:ext>
            </p:extLst>
          </p:nvPr>
        </p:nvGraphicFramePr>
        <p:xfrm>
          <a:off x="1295400" y="3343475"/>
          <a:ext cx="8838780" cy="2804800"/>
        </p:xfrm>
        <a:graphic>
          <a:graphicData uri="http://schemas.openxmlformats.org/drawingml/2006/table">
            <a:tbl>
              <a:tblPr firstRow="1" bandRow="1">
                <a:tableStyleId>{5C22544A-7EE6-4342-B048-85BDC9FD1C3A}</a:tableStyleId>
              </a:tblPr>
              <a:tblGrid>
                <a:gridCol w="1745080">
                  <a:extLst>
                    <a:ext uri="{9D8B030D-6E8A-4147-A177-3AD203B41FA5}">
                      <a16:colId xmlns:a16="http://schemas.microsoft.com/office/drawing/2014/main" val="1091610574"/>
                    </a:ext>
                  </a:extLst>
                </a:gridCol>
                <a:gridCol w="1773425">
                  <a:extLst>
                    <a:ext uri="{9D8B030D-6E8A-4147-A177-3AD203B41FA5}">
                      <a16:colId xmlns:a16="http://schemas.microsoft.com/office/drawing/2014/main" val="2810967121"/>
                    </a:ext>
                  </a:extLst>
                </a:gridCol>
                <a:gridCol w="1773425">
                  <a:extLst>
                    <a:ext uri="{9D8B030D-6E8A-4147-A177-3AD203B41FA5}">
                      <a16:colId xmlns:a16="http://schemas.microsoft.com/office/drawing/2014/main" val="3732241799"/>
                    </a:ext>
                  </a:extLst>
                </a:gridCol>
                <a:gridCol w="1773425">
                  <a:extLst>
                    <a:ext uri="{9D8B030D-6E8A-4147-A177-3AD203B41FA5}">
                      <a16:colId xmlns:a16="http://schemas.microsoft.com/office/drawing/2014/main" val="2028044477"/>
                    </a:ext>
                  </a:extLst>
                </a:gridCol>
                <a:gridCol w="1773425">
                  <a:extLst>
                    <a:ext uri="{9D8B030D-6E8A-4147-A177-3AD203B41FA5}">
                      <a16:colId xmlns:a16="http://schemas.microsoft.com/office/drawing/2014/main" val="3334847449"/>
                    </a:ext>
                  </a:extLst>
                </a:gridCol>
              </a:tblGrid>
              <a:tr h="564702">
                <a:tc>
                  <a:txBody>
                    <a:bodyPr/>
                    <a:lstStyle/>
                    <a:p>
                      <a:r>
                        <a:rPr lang="en-US" dirty="0"/>
                        <a:t>EOG</a:t>
                      </a:r>
                    </a:p>
                  </a:txBody>
                  <a:tcPr/>
                </a:tc>
                <a:tc>
                  <a:txBody>
                    <a:bodyPr/>
                    <a:lstStyle/>
                    <a:p>
                      <a:r>
                        <a:rPr lang="en-US" dirty="0"/>
                        <a:t>22/23</a:t>
                      </a:r>
                    </a:p>
                  </a:txBody>
                  <a:tcPr/>
                </a:tc>
                <a:tc>
                  <a:txBody>
                    <a:bodyPr/>
                    <a:lstStyle/>
                    <a:p>
                      <a:r>
                        <a:rPr lang="en-US" dirty="0"/>
                        <a:t>23/24</a:t>
                      </a:r>
                    </a:p>
                  </a:txBody>
                  <a:tcPr/>
                </a:tc>
                <a:tc>
                  <a:txBody>
                    <a:bodyPr/>
                    <a:lstStyle/>
                    <a:p>
                      <a:r>
                        <a:rPr lang="en-US" dirty="0"/>
                        <a:t>+Growth</a:t>
                      </a:r>
                    </a:p>
                    <a:p>
                      <a:r>
                        <a:rPr lang="en-US" dirty="0"/>
                        <a:t>- Decrease</a:t>
                      </a:r>
                    </a:p>
                  </a:txBody>
                  <a:tcPr/>
                </a:tc>
                <a:tc>
                  <a:txBody>
                    <a:bodyPr/>
                    <a:lstStyle/>
                    <a:p>
                      <a:r>
                        <a:rPr lang="en-US" dirty="0"/>
                        <a:t>24/25 GOAL</a:t>
                      </a:r>
                    </a:p>
                  </a:txBody>
                  <a:tcPr/>
                </a:tc>
                <a:extLst>
                  <a:ext uri="{0D108BD9-81ED-4DB2-BD59-A6C34878D82A}">
                    <a16:rowId xmlns:a16="http://schemas.microsoft.com/office/drawing/2014/main" val="3029488960"/>
                  </a:ext>
                </a:extLst>
              </a:tr>
              <a:tr h="524275">
                <a:tc>
                  <a:txBody>
                    <a:bodyPr/>
                    <a:lstStyle/>
                    <a:p>
                      <a:r>
                        <a:rPr lang="en-US" sz="2400" b="1" dirty="0"/>
                        <a:t>ELA</a:t>
                      </a:r>
                    </a:p>
                  </a:txBody>
                  <a:tcPr/>
                </a:tc>
                <a:tc>
                  <a:txBody>
                    <a:bodyPr/>
                    <a:lstStyle/>
                    <a:p>
                      <a:r>
                        <a:rPr lang="en-US" sz="2400" b="1" dirty="0"/>
                        <a:t>36%</a:t>
                      </a:r>
                    </a:p>
                  </a:txBody>
                  <a:tcPr/>
                </a:tc>
                <a:tc>
                  <a:txBody>
                    <a:bodyPr/>
                    <a:lstStyle/>
                    <a:p>
                      <a:r>
                        <a:rPr lang="en-US" sz="2400" b="1" dirty="0"/>
                        <a:t>45%</a:t>
                      </a:r>
                    </a:p>
                  </a:txBody>
                  <a:tcPr/>
                </a:tc>
                <a:tc>
                  <a:txBody>
                    <a:bodyPr/>
                    <a:lstStyle/>
                    <a:p>
                      <a:r>
                        <a:rPr lang="en-US" sz="2400" b="1" dirty="0">
                          <a:solidFill>
                            <a:srgbClr val="00B050"/>
                          </a:solidFill>
                        </a:rPr>
                        <a:t>+9</a:t>
                      </a:r>
                    </a:p>
                  </a:txBody>
                  <a:tcPr/>
                </a:tc>
                <a:tc>
                  <a:txBody>
                    <a:bodyPr/>
                    <a:lstStyle/>
                    <a:p>
                      <a:r>
                        <a:rPr lang="en-US" sz="2400" b="1" dirty="0"/>
                        <a:t>50%</a:t>
                      </a:r>
                    </a:p>
                  </a:txBody>
                  <a:tcPr/>
                </a:tc>
                <a:extLst>
                  <a:ext uri="{0D108BD9-81ED-4DB2-BD59-A6C34878D82A}">
                    <a16:rowId xmlns:a16="http://schemas.microsoft.com/office/drawing/2014/main" val="3168051512"/>
                  </a:ext>
                </a:extLst>
              </a:tr>
              <a:tr h="726045">
                <a:tc>
                  <a:txBody>
                    <a:bodyPr/>
                    <a:lstStyle/>
                    <a:p>
                      <a:r>
                        <a:rPr lang="en-US" sz="2400" b="1" dirty="0"/>
                        <a:t>Science</a:t>
                      </a:r>
                    </a:p>
                  </a:txBody>
                  <a:tcPr/>
                </a:tc>
                <a:tc>
                  <a:txBody>
                    <a:bodyPr/>
                    <a:lstStyle/>
                    <a:p>
                      <a:r>
                        <a:rPr lang="en-US" sz="2400" b="1" dirty="0"/>
                        <a:t>18%</a:t>
                      </a:r>
                    </a:p>
                  </a:txBody>
                  <a:tcPr/>
                </a:tc>
                <a:tc>
                  <a:txBody>
                    <a:bodyPr/>
                    <a:lstStyle/>
                    <a:p>
                      <a:r>
                        <a:rPr lang="en-US" sz="2400" b="1" dirty="0"/>
                        <a:t>32.5%</a:t>
                      </a:r>
                    </a:p>
                  </a:txBody>
                  <a:tcPr/>
                </a:tc>
                <a:tc>
                  <a:txBody>
                    <a:bodyPr/>
                    <a:lstStyle/>
                    <a:p>
                      <a:r>
                        <a:rPr lang="en-US" sz="2400" b="1" dirty="0">
                          <a:solidFill>
                            <a:srgbClr val="00B050"/>
                          </a:solidFill>
                        </a:rPr>
                        <a:t>+17.5</a:t>
                      </a:r>
                    </a:p>
                  </a:txBody>
                  <a:tcPr/>
                </a:tc>
                <a:tc>
                  <a:txBody>
                    <a:bodyPr/>
                    <a:lstStyle/>
                    <a:p>
                      <a:r>
                        <a:rPr lang="en-US" sz="2400" b="1" dirty="0"/>
                        <a:t>50%</a:t>
                      </a:r>
                    </a:p>
                  </a:txBody>
                  <a:tcPr/>
                </a:tc>
                <a:extLst>
                  <a:ext uri="{0D108BD9-81ED-4DB2-BD59-A6C34878D82A}">
                    <a16:rowId xmlns:a16="http://schemas.microsoft.com/office/drawing/2014/main" val="1553541437"/>
                  </a:ext>
                </a:extLst>
              </a:tr>
              <a:tr h="448015">
                <a:tc>
                  <a:txBody>
                    <a:bodyPr/>
                    <a:lstStyle/>
                    <a:p>
                      <a:r>
                        <a:rPr lang="en-US" sz="2400" b="1" dirty="0"/>
                        <a:t>Soc </a:t>
                      </a:r>
                      <a:r>
                        <a:rPr lang="en-US" sz="2400" b="1" dirty="0" err="1"/>
                        <a:t>Scienc</a:t>
                      </a:r>
                      <a:endParaRPr lang="en-US" sz="2400" b="1" dirty="0"/>
                    </a:p>
                  </a:txBody>
                  <a:tcPr/>
                </a:tc>
                <a:tc>
                  <a:txBody>
                    <a:bodyPr/>
                    <a:lstStyle/>
                    <a:p>
                      <a:r>
                        <a:rPr lang="en-US" sz="2400" b="1" dirty="0"/>
                        <a:t>20%</a:t>
                      </a:r>
                    </a:p>
                  </a:txBody>
                  <a:tcPr/>
                </a:tc>
                <a:tc>
                  <a:txBody>
                    <a:bodyPr/>
                    <a:lstStyle/>
                    <a:p>
                      <a:r>
                        <a:rPr lang="en-US" sz="2400" b="1" dirty="0"/>
                        <a:t>22.5%</a:t>
                      </a:r>
                    </a:p>
                  </a:txBody>
                  <a:tcPr/>
                </a:tc>
                <a:tc>
                  <a:txBody>
                    <a:bodyPr/>
                    <a:lstStyle/>
                    <a:p>
                      <a:r>
                        <a:rPr lang="en-US" sz="2400" b="1" dirty="0">
                          <a:solidFill>
                            <a:srgbClr val="00B050"/>
                          </a:solidFill>
                        </a:rPr>
                        <a:t>+2.5</a:t>
                      </a:r>
                    </a:p>
                  </a:txBody>
                  <a:tcPr/>
                </a:tc>
                <a:tc>
                  <a:txBody>
                    <a:bodyPr/>
                    <a:lstStyle/>
                    <a:p>
                      <a:r>
                        <a:rPr lang="en-US" sz="2400" b="1" dirty="0"/>
                        <a:t>50%</a:t>
                      </a:r>
                    </a:p>
                  </a:txBody>
                  <a:tcPr/>
                </a:tc>
                <a:extLst>
                  <a:ext uri="{0D108BD9-81ED-4DB2-BD59-A6C34878D82A}">
                    <a16:rowId xmlns:a16="http://schemas.microsoft.com/office/drawing/2014/main" val="3852076719"/>
                  </a:ext>
                </a:extLst>
              </a:tr>
              <a:tr h="448015">
                <a:tc>
                  <a:txBody>
                    <a:bodyPr/>
                    <a:lstStyle/>
                    <a:p>
                      <a:r>
                        <a:rPr lang="en-US" sz="2400" b="1" dirty="0"/>
                        <a:t>Math</a:t>
                      </a:r>
                    </a:p>
                  </a:txBody>
                  <a:tcPr/>
                </a:tc>
                <a:tc>
                  <a:txBody>
                    <a:bodyPr/>
                    <a:lstStyle/>
                    <a:p>
                      <a:r>
                        <a:rPr lang="en-US" sz="2400" b="1" dirty="0"/>
                        <a:t>24%</a:t>
                      </a:r>
                    </a:p>
                  </a:txBody>
                  <a:tcPr/>
                </a:tc>
                <a:tc>
                  <a:txBody>
                    <a:bodyPr/>
                    <a:lstStyle/>
                    <a:p>
                      <a:r>
                        <a:rPr lang="en-US" sz="2400" b="1" dirty="0"/>
                        <a:t>40%</a:t>
                      </a:r>
                    </a:p>
                  </a:txBody>
                  <a:tcPr/>
                </a:tc>
                <a:tc>
                  <a:txBody>
                    <a:bodyPr/>
                    <a:lstStyle/>
                    <a:p>
                      <a:r>
                        <a:rPr lang="en-US" sz="2400" b="1" dirty="0">
                          <a:solidFill>
                            <a:srgbClr val="00B050"/>
                          </a:solidFill>
                        </a:rPr>
                        <a:t>+16</a:t>
                      </a:r>
                    </a:p>
                  </a:txBody>
                  <a:tcPr/>
                </a:tc>
                <a:tc>
                  <a:txBody>
                    <a:bodyPr/>
                    <a:lstStyle/>
                    <a:p>
                      <a:r>
                        <a:rPr lang="en-US" sz="2400" b="1" dirty="0"/>
                        <a:t>50%</a:t>
                      </a:r>
                    </a:p>
                  </a:txBody>
                  <a:tcPr/>
                </a:tc>
                <a:extLst>
                  <a:ext uri="{0D108BD9-81ED-4DB2-BD59-A6C34878D82A}">
                    <a16:rowId xmlns:a16="http://schemas.microsoft.com/office/drawing/2014/main" val="770166753"/>
                  </a:ext>
                </a:extLst>
              </a:tr>
            </a:tbl>
          </a:graphicData>
        </a:graphic>
      </p:graphicFrame>
    </p:spTree>
    <p:extLst>
      <p:ext uri="{BB962C8B-B14F-4D97-AF65-F5344CB8AC3E}">
        <p14:creationId xmlns:p14="http://schemas.microsoft.com/office/powerpoint/2010/main" val="4783350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E10A48-87BB-B169-5587-F6F278FE0677}"/>
              </a:ext>
            </a:extLst>
          </p:cNvPr>
          <p:cNvSpPr>
            <a:spLocks noGrp="1"/>
          </p:cNvSpPr>
          <p:nvPr>
            <p:ph type="title"/>
          </p:nvPr>
        </p:nvSpPr>
        <p:spPr/>
        <p:txBody>
          <a:bodyPr/>
          <a:lstStyle/>
          <a:p>
            <a:r>
              <a:rPr lang="en-US" dirty="0"/>
              <a:t> 6</a:t>
            </a:r>
            <a:r>
              <a:rPr lang="en-US" baseline="30000" dirty="0"/>
              <a:t>th</a:t>
            </a:r>
            <a:r>
              <a:rPr lang="en-US" dirty="0"/>
              <a:t> Gr EOG Rate of Proficiency - Goal 2 </a:t>
            </a:r>
          </a:p>
        </p:txBody>
      </p:sp>
      <p:sp>
        <p:nvSpPr>
          <p:cNvPr id="3" name="Content Placeholder 2">
            <a:extLst>
              <a:ext uri="{FF2B5EF4-FFF2-40B4-BE49-F238E27FC236}">
                <a16:creationId xmlns:a16="http://schemas.microsoft.com/office/drawing/2014/main" id="{00968C98-5087-42B6-CAFC-D184D75DB842}"/>
              </a:ext>
            </a:extLst>
          </p:cNvPr>
          <p:cNvSpPr>
            <a:spLocks noGrp="1"/>
          </p:cNvSpPr>
          <p:nvPr>
            <p:ph idx="1"/>
          </p:nvPr>
        </p:nvSpPr>
        <p:spPr>
          <a:xfrm>
            <a:off x="1295401" y="2556931"/>
            <a:ext cx="9601196" cy="3497595"/>
          </a:xfrm>
        </p:spPr>
        <p:txBody>
          <a:bodyPr/>
          <a:lstStyle/>
          <a:p>
            <a:r>
              <a:rPr lang="en-US" dirty="0"/>
              <a:t>40% of students will score proficient and above as indicated on the GMAS End of Grade Assessment</a:t>
            </a:r>
          </a:p>
          <a:p>
            <a:endParaRPr lang="en-US" dirty="0"/>
          </a:p>
        </p:txBody>
      </p:sp>
      <p:sp>
        <p:nvSpPr>
          <p:cNvPr id="4" name="Slide Number Placeholder 3">
            <a:extLst>
              <a:ext uri="{FF2B5EF4-FFF2-40B4-BE49-F238E27FC236}">
                <a16:creationId xmlns:a16="http://schemas.microsoft.com/office/drawing/2014/main" id="{D2A711BF-32BE-7A0E-2710-0914CA92194D}"/>
              </a:ext>
            </a:extLst>
          </p:cNvPr>
          <p:cNvSpPr>
            <a:spLocks noGrp="1"/>
          </p:cNvSpPr>
          <p:nvPr>
            <p:ph type="sldNum" sz="quarter" idx="12"/>
          </p:nvPr>
        </p:nvSpPr>
        <p:spPr/>
        <p:txBody>
          <a:bodyPr/>
          <a:lstStyle/>
          <a:p>
            <a:fld id="{AEC10A0C-BB77-FD4A-8FA4-D4334D01E3A4}" type="slidenum">
              <a:rPr lang="en-US" smtClean="0"/>
              <a:pPr/>
              <a:t>6</a:t>
            </a:fld>
            <a:endParaRPr lang="en-US"/>
          </a:p>
        </p:txBody>
      </p:sp>
      <p:graphicFrame>
        <p:nvGraphicFramePr>
          <p:cNvPr id="6" name="Table 5">
            <a:extLst>
              <a:ext uri="{FF2B5EF4-FFF2-40B4-BE49-F238E27FC236}">
                <a16:creationId xmlns:a16="http://schemas.microsoft.com/office/drawing/2014/main" id="{E58FDBF4-DB27-B226-FB4B-E3CFFE996337}"/>
              </a:ext>
            </a:extLst>
          </p:cNvPr>
          <p:cNvGraphicFramePr>
            <a:graphicFrameLocks noGrp="1"/>
          </p:cNvGraphicFramePr>
          <p:nvPr>
            <p:extLst>
              <p:ext uri="{D42A27DB-BD31-4B8C-83A1-F6EECF244321}">
                <p14:modId xmlns:p14="http://schemas.microsoft.com/office/powerpoint/2010/main" val="2889239796"/>
              </p:ext>
            </p:extLst>
          </p:nvPr>
        </p:nvGraphicFramePr>
        <p:xfrm>
          <a:off x="1349115" y="3343475"/>
          <a:ext cx="9158992" cy="2593556"/>
        </p:xfrm>
        <a:graphic>
          <a:graphicData uri="http://schemas.openxmlformats.org/drawingml/2006/table">
            <a:tbl>
              <a:tblPr firstRow="1" bandRow="1">
                <a:tableStyleId>{5C22544A-7EE6-4342-B048-85BDC9FD1C3A}</a:tableStyleId>
              </a:tblPr>
              <a:tblGrid>
                <a:gridCol w="1763356">
                  <a:extLst>
                    <a:ext uri="{9D8B030D-6E8A-4147-A177-3AD203B41FA5}">
                      <a16:colId xmlns:a16="http://schemas.microsoft.com/office/drawing/2014/main" val="1091610574"/>
                    </a:ext>
                  </a:extLst>
                </a:gridCol>
                <a:gridCol w="1848909">
                  <a:extLst>
                    <a:ext uri="{9D8B030D-6E8A-4147-A177-3AD203B41FA5}">
                      <a16:colId xmlns:a16="http://schemas.microsoft.com/office/drawing/2014/main" val="2810967121"/>
                    </a:ext>
                  </a:extLst>
                </a:gridCol>
                <a:gridCol w="1848909">
                  <a:extLst>
                    <a:ext uri="{9D8B030D-6E8A-4147-A177-3AD203B41FA5}">
                      <a16:colId xmlns:a16="http://schemas.microsoft.com/office/drawing/2014/main" val="3732241799"/>
                    </a:ext>
                  </a:extLst>
                </a:gridCol>
                <a:gridCol w="1848909">
                  <a:extLst>
                    <a:ext uri="{9D8B030D-6E8A-4147-A177-3AD203B41FA5}">
                      <a16:colId xmlns:a16="http://schemas.microsoft.com/office/drawing/2014/main" val="2028044477"/>
                    </a:ext>
                  </a:extLst>
                </a:gridCol>
                <a:gridCol w="1848909">
                  <a:extLst>
                    <a:ext uri="{9D8B030D-6E8A-4147-A177-3AD203B41FA5}">
                      <a16:colId xmlns:a16="http://schemas.microsoft.com/office/drawing/2014/main" val="3334847449"/>
                    </a:ext>
                  </a:extLst>
                </a:gridCol>
              </a:tblGrid>
              <a:tr h="512980">
                <a:tc>
                  <a:txBody>
                    <a:bodyPr/>
                    <a:lstStyle/>
                    <a:p>
                      <a:r>
                        <a:rPr lang="en-US" dirty="0"/>
                        <a:t>EOG</a:t>
                      </a:r>
                    </a:p>
                  </a:txBody>
                  <a:tcPr/>
                </a:tc>
                <a:tc>
                  <a:txBody>
                    <a:bodyPr/>
                    <a:lstStyle/>
                    <a:p>
                      <a:r>
                        <a:rPr lang="en-US" dirty="0"/>
                        <a:t>22/23</a:t>
                      </a:r>
                    </a:p>
                  </a:txBody>
                  <a:tcPr/>
                </a:tc>
                <a:tc>
                  <a:txBody>
                    <a:bodyPr/>
                    <a:lstStyle/>
                    <a:p>
                      <a:r>
                        <a:rPr lang="en-US" dirty="0"/>
                        <a:t>23/24</a:t>
                      </a:r>
                    </a:p>
                  </a:txBody>
                  <a:tcPr/>
                </a:tc>
                <a:tc>
                  <a:txBody>
                    <a:bodyPr/>
                    <a:lstStyle/>
                    <a:p>
                      <a:r>
                        <a:rPr lang="en-US" dirty="0"/>
                        <a:t>+Growth</a:t>
                      </a:r>
                    </a:p>
                    <a:p>
                      <a:r>
                        <a:rPr lang="en-US" dirty="0"/>
                        <a:t>- Decrease</a:t>
                      </a:r>
                    </a:p>
                  </a:txBody>
                  <a:tcPr/>
                </a:tc>
                <a:tc>
                  <a:txBody>
                    <a:bodyPr/>
                    <a:lstStyle/>
                    <a:p>
                      <a:r>
                        <a:rPr lang="en-US" dirty="0"/>
                        <a:t>24/25 GOAL</a:t>
                      </a:r>
                    </a:p>
                  </a:txBody>
                  <a:tcPr/>
                </a:tc>
                <a:extLst>
                  <a:ext uri="{0D108BD9-81ED-4DB2-BD59-A6C34878D82A}">
                    <a16:rowId xmlns:a16="http://schemas.microsoft.com/office/drawing/2014/main" val="3029488960"/>
                  </a:ext>
                </a:extLst>
              </a:tr>
              <a:tr h="420171">
                <a:tc>
                  <a:txBody>
                    <a:bodyPr/>
                    <a:lstStyle/>
                    <a:p>
                      <a:r>
                        <a:rPr lang="en-US" sz="2400" b="1" dirty="0"/>
                        <a:t>ELA</a:t>
                      </a:r>
                    </a:p>
                  </a:txBody>
                  <a:tcPr/>
                </a:tc>
                <a:tc>
                  <a:txBody>
                    <a:bodyPr/>
                    <a:lstStyle/>
                    <a:p>
                      <a:r>
                        <a:rPr lang="en-US" sz="2400" b="1" dirty="0"/>
                        <a:t>32.1%</a:t>
                      </a:r>
                    </a:p>
                  </a:txBody>
                  <a:tcPr/>
                </a:tc>
                <a:tc>
                  <a:txBody>
                    <a:bodyPr/>
                    <a:lstStyle/>
                    <a:p>
                      <a:r>
                        <a:rPr lang="en-US" sz="2400" b="1" dirty="0"/>
                        <a:t>25.9%</a:t>
                      </a:r>
                    </a:p>
                  </a:txBody>
                  <a:tcPr/>
                </a:tc>
                <a:tc>
                  <a:txBody>
                    <a:bodyPr/>
                    <a:lstStyle/>
                    <a:p>
                      <a:r>
                        <a:rPr lang="en-US" sz="2400" b="1" dirty="0">
                          <a:solidFill>
                            <a:srgbClr val="FF0000"/>
                          </a:solidFill>
                        </a:rPr>
                        <a:t>-6.2</a:t>
                      </a:r>
                    </a:p>
                  </a:txBody>
                  <a:tcPr/>
                </a:tc>
                <a:tc>
                  <a:txBody>
                    <a:bodyPr/>
                    <a:lstStyle/>
                    <a:p>
                      <a:r>
                        <a:rPr lang="en-US" sz="2400" b="1" dirty="0"/>
                        <a:t>50%</a:t>
                      </a:r>
                    </a:p>
                  </a:txBody>
                  <a:tcPr/>
                </a:tc>
                <a:extLst>
                  <a:ext uri="{0D108BD9-81ED-4DB2-BD59-A6C34878D82A}">
                    <a16:rowId xmlns:a16="http://schemas.microsoft.com/office/drawing/2014/main" val="3168051512"/>
                  </a:ext>
                </a:extLst>
              </a:tr>
              <a:tr h="581876">
                <a:tc>
                  <a:txBody>
                    <a:bodyPr/>
                    <a:lstStyle/>
                    <a:p>
                      <a:r>
                        <a:rPr lang="en-US" sz="2400" b="1" dirty="0"/>
                        <a:t>Math</a:t>
                      </a:r>
                    </a:p>
                  </a:txBody>
                  <a:tcPr/>
                </a:tc>
                <a:tc>
                  <a:txBody>
                    <a:bodyPr/>
                    <a:lstStyle/>
                    <a:p>
                      <a:r>
                        <a:rPr lang="en-US" sz="2400" b="1" dirty="0"/>
                        <a:t>9.4%</a:t>
                      </a:r>
                    </a:p>
                  </a:txBody>
                  <a:tcPr/>
                </a:tc>
                <a:tc>
                  <a:txBody>
                    <a:bodyPr/>
                    <a:lstStyle/>
                    <a:p>
                      <a:r>
                        <a:rPr lang="en-US" sz="2400" b="1" dirty="0"/>
                        <a:t>11.1%</a:t>
                      </a:r>
                    </a:p>
                  </a:txBody>
                  <a:tcPr/>
                </a:tc>
                <a:tc>
                  <a:txBody>
                    <a:bodyPr/>
                    <a:lstStyle/>
                    <a:p>
                      <a:r>
                        <a:rPr lang="en-US" sz="2400" b="1" dirty="0">
                          <a:solidFill>
                            <a:srgbClr val="00B050"/>
                          </a:solidFill>
                        </a:rPr>
                        <a:t>1.7</a:t>
                      </a:r>
                    </a:p>
                  </a:txBody>
                  <a:tcPr/>
                </a:tc>
                <a:tc>
                  <a:txBody>
                    <a:bodyPr/>
                    <a:lstStyle/>
                    <a:p>
                      <a:r>
                        <a:rPr lang="en-US" sz="2400" b="1" dirty="0"/>
                        <a:t>50%</a:t>
                      </a:r>
                    </a:p>
                  </a:txBody>
                  <a:tcPr/>
                </a:tc>
                <a:extLst>
                  <a:ext uri="{0D108BD9-81ED-4DB2-BD59-A6C34878D82A}">
                    <a16:rowId xmlns:a16="http://schemas.microsoft.com/office/drawing/2014/main" val="1553541437"/>
                  </a:ext>
                </a:extLst>
              </a:tr>
              <a:tr h="366415">
                <a:tc>
                  <a:txBody>
                    <a:bodyPr/>
                    <a:lstStyle/>
                    <a:p>
                      <a:endParaRPr lang="en-US" sz="2400" b="1" dirty="0"/>
                    </a:p>
                  </a:txBody>
                  <a:tcPr/>
                </a:tc>
                <a:tc>
                  <a:txBody>
                    <a:bodyPr/>
                    <a:lstStyle/>
                    <a:p>
                      <a:endParaRPr lang="en-US" sz="2400" b="1" dirty="0"/>
                    </a:p>
                  </a:txBody>
                  <a:tcPr/>
                </a:tc>
                <a:tc>
                  <a:txBody>
                    <a:bodyPr/>
                    <a:lstStyle/>
                    <a:p>
                      <a:endParaRPr lang="en-US" sz="2400" b="1" dirty="0"/>
                    </a:p>
                  </a:txBody>
                  <a:tcPr/>
                </a:tc>
                <a:tc>
                  <a:txBody>
                    <a:bodyPr/>
                    <a:lstStyle/>
                    <a:p>
                      <a:endParaRPr lang="en-US" sz="2400" b="1" dirty="0"/>
                    </a:p>
                  </a:txBody>
                  <a:tcPr/>
                </a:tc>
                <a:tc>
                  <a:txBody>
                    <a:bodyPr/>
                    <a:lstStyle/>
                    <a:p>
                      <a:endParaRPr lang="en-US" sz="2400" b="1" dirty="0"/>
                    </a:p>
                  </a:txBody>
                  <a:tcPr/>
                </a:tc>
                <a:extLst>
                  <a:ext uri="{0D108BD9-81ED-4DB2-BD59-A6C34878D82A}">
                    <a16:rowId xmlns:a16="http://schemas.microsoft.com/office/drawing/2014/main" val="3852076719"/>
                  </a:ext>
                </a:extLst>
              </a:tr>
              <a:tr h="366415">
                <a:tc>
                  <a:txBody>
                    <a:bodyPr/>
                    <a:lstStyle/>
                    <a:p>
                      <a:endParaRPr lang="en-US" sz="2400" b="1" dirty="0"/>
                    </a:p>
                  </a:txBody>
                  <a:tcPr/>
                </a:tc>
                <a:tc>
                  <a:txBody>
                    <a:bodyPr/>
                    <a:lstStyle/>
                    <a:p>
                      <a:endParaRPr lang="en-US" sz="2400" b="1" dirty="0"/>
                    </a:p>
                  </a:txBody>
                  <a:tcPr/>
                </a:tc>
                <a:tc>
                  <a:txBody>
                    <a:bodyPr/>
                    <a:lstStyle/>
                    <a:p>
                      <a:endParaRPr lang="en-US" sz="2400" b="1"/>
                    </a:p>
                  </a:txBody>
                  <a:tcPr/>
                </a:tc>
                <a:tc>
                  <a:txBody>
                    <a:bodyPr/>
                    <a:lstStyle/>
                    <a:p>
                      <a:endParaRPr lang="en-US" sz="2400" b="1"/>
                    </a:p>
                  </a:txBody>
                  <a:tcPr/>
                </a:tc>
                <a:tc>
                  <a:txBody>
                    <a:bodyPr/>
                    <a:lstStyle/>
                    <a:p>
                      <a:endParaRPr lang="en-US" sz="2400" b="1" dirty="0"/>
                    </a:p>
                  </a:txBody>
                  <a:tcPr/>
                </a:tc>
                <a:extLst>
                  <a:ext uri="{0D108BD9-81ED-4DB2-BD59-A6C34878D82A}">
                    <a16:rowId xmlns:a16="http://schemas.microsoft.com/office/drawing/2014/main" val="770166753"/>
                  </a:ext>
                </a:extLst>
              </a:tr>
            </a:tbl>
          </a:graphicData>
        </a:graphic>
      </p:graphicFrame>
    </p:spTree>
    <p:extLst>
      <p:ext uri="{BB962C8B-B14F-4D97-AF65-F5344CB8AC3E}">
        <p14:creationId xmlns:p14="http://schemas.microsoft.com/office/powerpoint/2010/main" val="20217569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E10A48-87BB-B169-5587-F6F278FE0677}"/>
              </a:ext>
            </a:extLst>
          </p:cNvPr>
          <p:cNvSpPr>
            <a:spLocks noGrp="1"/>
          </p:cNvSpPr>
          <p:nvPr>
            <p:ph type="title"/>
          </p:nvPr>
        </p:nvSpPr>
        <p:spPr/>
        <p:txBody>
          <a:bodyPr/>
          <a:lstStyle/>
          <a:p>
            <a:r>
              <a:rPr lang="en-US" dirty="0"/>
              <a:t> 7</a:t>
            </a:r>
            <a:r>
              <a:rPr lang="en-US" baseline="30000" dirty="0"/>
              <a:t>th</a:t>
            </a:r>
            <a:r>
              <a:rPr lang="en-US" dirty="0"/>
              <a:t> Gr EOG Rate of Proficiency - Goal 2 </a:t>
            </a:r>
          </a:p>
        </p:txBody>
      </p:sp>
      <p:sp>
        <p:nvSpPr>
          <p:cNvPr id="3" name="Content Placeholder 2">
            <a:extLst>
              <a:ext uri="{FF2B5EF4-FFF2-40B4-BE49-F238E27FC236}">
                <a16:creationId xmlns:a16="http://schemas.microsoft.com/office/drawing/2014/main" id="{00968C98-5087-42B6-CAFC-D184D75DB842}"/>
              </a:ext>
            </a:extLst>
          </p:cNvPr>
          <p:cNvSpPr>
            <a:spLocks noGrp="1"/>
          </p:cNvSpPr>
          <p:nvPr>
            <p:ph idx="1"/>
          </p:nvPr>
        </p:nvSpPr>
        <p:spPr>
          <a:xfrm>
            <a:off x="1295401" y="2556931"/>
            <a:ext cx="9601196" cy="3497595"/>
          </a:xfrm>
        </p:spPr>
        <p:txBody>
          <a:bodyPr/>
          <a:lstStyle/>
          <a:p>
            <a:r>
              <a:rPr lang="en-US" dirty="0"/>
              <a:t>40% of students will score proficient and above as indicated on the GMAS End of Grade Assessment</a:t>
            </a:r>
          </a:p>
          <a:p>
            <a:endParaRPr lang="en-US" dirty="0"/>
          </a:p>
        </p:txBody>
      </p:sp>
      <p:sp>
        <p:nvSpPr>
          <p:cNvPr id="4" name="Slide Number Placeholder 3">
            <a:extLst>
              <a:ext uri="{FF2B5EF4-FFF2-40B4-BE49-F238E27FC236}">
                <a16:creationId xmlns:a16="http://schemas.microsoft.com/office/drawing/2014/main" id="{D2A711BF-32BE-7A0E-2710-0914CA92194D}"/>
              </a:ext>
            </a:extLst>
          </p:cNvPr>
          <p:cNvSpPr>
            <a:spLocks noGrp="1"/>
          </p:cNvSpPr>
          <p:nvPr>
            <p:ph type="sldNum" sz="quarter" idx="12"/>
          </p:nvPr>
        </p:nvSpPr>
        <p:spPr/>
        <p:txBody>
          <a:bodyPr/>
          <a:lstStyle/>
          <a:p>
            <a:fld id="{AEC10A0C-BB77-FD4A-8FA4-D4334D01E3A4}" type="slidenum">
              <a:rPr lang="en-US" smtClean="0"/>
              <a:pPr/>
              <a:t>7</a:t>
            </a:fld>
            <a:endParaRPr lang="en-US"/>
          </a:p>
        </p:txBody>
      </p:sp>
      <p:graphicFrame>
        <p:nvGraphicFramePr>
          <p:cNvPr id="6" name="Table 5">
            <a:extLst>
              <a:ext uri="{FF2B5EF4-FFF2-40B4-BE49-F238E27FC236}">
                <a16:creationId xmlns:a16="http://schemas.microsoft.com/office/drawing/2014/main" id="{E58FDBF4-DB27-B226-FB4B-E3CFFE996337}"/>
              </a:ext>
            </a:extLst>
          </p:cNvPr>
          <p:cNvGraphicFramePr>
            <a:graphicFrameLocks noGrp="1"/>
          </p:cNvGraphicFramePr>
          <p:nvPr>
            <p:extLst>
              <p:ext uri="{D42A27DB-BD31-4B8C-83A1-F6EECF244321}">
                <p14:modId xmlns:p14="http://schemas.microsoft.com/office/powerpoint/2010/main" val="1336253121"/>
              </p:ext>
            </p:extLst>
          </p:nvPr>
        </p:nvGraphicFramePr>
        <p:xfrm>
          <a:off x="1349115" y="3343475"/>
          <a:ext cx="9158992" cy="2593556"/>
        </p:xfrm>
        <a:graphic>
          <a:graphicData uri="http://schemas.openxmlformats.org/drawingml/2006/table">
            <a:tbl>
              <a:tblPr firstRow="1" bandRow="1">
                <a:tableStyleId>{5C22544A-7EE6-4342-B048-85BDC9FD1C3A}</a:tableStyleId>
              </a:tblPr>
              <a:tblGrid>
                <a:gridCol w="1763356">
                  <a:extLst>
                    <a:ext uri="{9D8B030D-6E8A-4147-A177-3AD203B41FA5}">
                      <a16:colId xmlns:a16="http://schemas.microsoft.com/office/drawing/2014/main" val="1091610574"/>
                    </a:ext>
                  </a:extLst>
                </a:gridCol>
                <a:gridCol w="1848909">
                  <a:extLst>
                    <a:ext uri="{9D8B030D-6E8A-4147-A177-3AD203B41FA5}">
                      <a16:colId xmlns:a16="http://schemas.microsoft.com/office/drawing/2014/main" val="2810967121"/>
                    </a:ext>
                  </a:extLst>
                </a:gridCol>
                <a:gridCol w="1848909">
                  <a:extLst>
                    <a:ext uri="{9D8B030D-6E8A-4147-A177-3AD203B41FA5}">
                      <a16:colId xmlns:a16="http://schemas.microsoft.com/office/drawing/2014/main" val="3732241799"/>
                    </a:ext>
                  </a:extLst>
                </a:gridCol>
                <a:gridCol w="1848909">
                  <a:extLst>
                    <a:ext uri="{9D8B030D-6E8A-4147-A177-3AD203B41FA5}">
                      <a16:colId xmlns:a16="http://schemas.microsoft.com/office/drawing/2014/main" val="2028044477"/>
                    </a:ext>
                  </a:extLst>
                </a:gridCol>
                <a:gridCol w="1848909">
                  <a:extLst>
                    <a:ext uri="{9D8B030D-6E8A-4147-A177-3AD203B41FA5}">
                      <a16:colId xmlns:a16="http://schemas.microsoft.com/office/drawing/2014/main" val="3334847449"/>
                    </a:ext>
                  </a:extLst>
                </a:gridCol>
              </a:tblGrid>
              <a:tr h="512980">
                <a:tc>
                  <a:txBody>
                    <a:bodyPr/>
                    <a:lstStyle/>
                    <a:p>
                      <a:r>
                        <a:rPr lang="en-US" dirty="0"/>
                        <a:t>EOG</a:t>
                      </a:r>
                    </a:p>
                  </a:txBody>
                  <a:tcPr/>
                </a:tc>
                <a:tc>
                  <a:txBody>
                    <a:bodyPr/>
                    <a:lstStyle/>
                    <a:p>
                      <a:r>
                        <a:rPr lang="en-US" dirty="0"/>
                        <a:t>22/23</a:t>
                      </a:r>
                    </a:p>
                  </a:txBody>
                  <a:tcPr/>
                </a:tc>
                <a:tc>
                  <a:txBody>
                    <a:bodyPr/>
                    <a:lstStyle/>
                    <a:p>
                      <a:r>
                        <a:rPr lang="en-US" dirty="0"/>
                        <a:t>23/24</a:t>
                      </a:r>
                    </a:p>
                  </a:txBody>
                  <a:tcPr/>
                </a:tc>
                <a:tc>
                  <a:txBody>
                    <a:bodyPr/>
                    <a:lstStyle/>
                    <a:p>
                      <a:r>
                        <a:rPr lang="en-US" dirty="0"/>
                        <a:t>+Growth</a:t>
                      </a:r>
                    </a:p>
                    <a:p>
                      <a:r>
                        <a:rPr lang="en-US" dirty="0"/>
                        <a:t>- Decrease</a:t>
                      </a:r>
                    </a:p>
                  </a:txBody>
                  <a:tcPr/>
                </a:tc>
                <a:tc>
                  <a:txBody>
                    <a:bodyPr/>
                    <a:lstStyle/>
                    <a:p>
                      <a:r>
                        <a:rPr lang="en-US" dirty="0"/>
                        <a:t>24/25 GOAL</a:t>
                      </a:r>
                    </a:p>
                  </a:txBody>
                  <a:tcPr/>
                </a:tc>
                <a:extLst>
                  <a:ext uri="{0D108BD9-81ED-4DB2-BD59-A6C34878D82A}">
                    <a16:rowId xmlns:a16="http://schemas.microsoft.com/office/drawing/2014/main" val="3029488960"/>
                  </a:ext>
                </a:extLst>
              </a:tr>
              <a:tr h="420171">
                <a:tc>
                  <a:txBody>
                    <a:bodyPr/>
                    <a:lstStyle/>
                    <a:p>
                      <a:r>
                        <a:rPr lang="en-US" sz="2400" b="1" dirty="0"/>
                        <a:t>ELA</a:t>
                      </a:r>
                    </a:p>
                  </a:txBody>
                  <a:tcPr/>
                </a:tc>
                <a:tc>
                  <a:txBody>
                    <a:bodyPr/>
                    <a:lstStyle/>
                    <a:p>
                      <a:r>
                        <a:rPr lang="en-US" sz="2400" b="1" dirty="0"/>
                        <a:t>41%</a:t>
                      </a:r>
                    </a:p>
                  </a:txBody>
                  <a:tcPr/>
                </a:tc>
                <a:tc>
                  <a:txBody>
                    <a:bodyPr/>
                    <a:lstStyle/>
                    <a:p>
                      <a:r>
                        <a:rPr lang="en-US" sz="2400" b="1" dirty="0"/>
                        <a:t>29.5%</a:t>
                      </a:r>
                    </a:p>
                  </a:txBody>
                  <a:tcPr/>
                </a:tc>
                <a:tc>
                  <a:txBody>
                    <a:bodyPr/>
                    <a:lstStyle/>
                    <a:p>
                      <a:r>
                        <a:rPr lang="en-US" sz="2400" b="1" dirty="0">
                          <a:solidFill>
                            <a:srgbClr val="FF0000"/>
                          </a:solidFill>
                        </a:rPr>
                        <a:t>-11.5</a:t>
                      </a:r>
                    </a:p>
                  </a:txBody>
                  <a:tcPr/>
                </a:tc>
                <a:tc>
                  <a:txBody>
                    <a:bodyPr/>
                    <a:lstStyle/>
                    <a:p>
                      <a:r>
                        <a:rPr lang="en-US" sz="2400" b="1" dirty="0"/>
                        <a:t>50%</a:t>
                      </a:r>
                    </a:p>
                  </a:txBody>
                  <a:tcPr/>
                </a:tc>
                <a:extLst>
                  <a:ext uri="{0D108BD9-81ED-4DB2-BD59-A6C34878D82A}">
                    <a16:rowId xmlns:a16="http://schemas.microsoft.com/office/drawing/2014/main" val="3168051512"/>
                  </a:ext>
                </a:extLst>
              </a:tr>
              <a:tr h="581876">
                <a:tc>
                  <a:txBody>
                    <a:bodyPr/>
                    <a:lstStyle/>
                    <a:p>
                      <a:r>
                        <a:rPr lang="en-US" sz="2400" b="1" dirty="0"/>
                        <a:t>Math</a:t>
                      </a:r>
                    </a:p>
                  </a:txBody>
                  <a:tcPr/>
                </a:tc>
                <a:tc>
                  <a:txBody>
                    <a:bodyPr/>
                    <a:lstStyle/>
                    <a:p>
                      <a:r>
                        <a:rPr lang="en-US" sz="2400" b="1" dirty="0"/>
                        <a:t>15.4%</a:t>
                      </a:r>
                    </a:p>
                  </a:txBody>
                  <a:tcPr/>
                </a:tc>
                <a:tc>
                  <a:txBody>
                    <a:bodyPr/>
                    <a:lstStyle/>
                    <a:p>
                      <a:r>
                        <a:rPr lang="en-US" sz="2400" b="1" dirty="0"/>
                        <a:t>15.9%</a:t>
                      </a:r>
                    </a:p>
                  </a:txBody>
                  <a:tcPr/>
                </a:tc>
                <a:tc>
                  <a:txBody>
                    <a:bodyPr/>
                    <a:lstStyle/>
                    <a:p>
                      <a:r>
                        <a:rPr lang="en-US" sz="2400" b="1" dirty="0">
                          <a:solidFill>
                            <a:srgbClr val="00B050"/>
                          </a:solidFill>
                        </a:rPr>
                        <a:t>+.5%</a:t>
                      </a:r>
                    </a:p>
                  </a:txBody>
                  <a:tcPr/>
                </a:tc>
                <a:tc>
                  <a:txBody>
                    <a:bodyPr/>
                    <a:lstStyle/>
                    <a:p>
                      <a:r>
                        <a:rPr lang="en-US" sz="2400" b="1" dirty="0"/>
                        <a:t>50%</a:t>
                      </a:r>
                    </a:p>
                  </a:txBody>
                  <a:tcPr/>
                </a:tc>
                <a:extLst>
                  <a:ext uri="{0D108BD9-81ED-4DB2-BD59-A6C34878D82A}">
                    <a16:rowId xmlns:a16="http://schemas.microsoft.com/office/drawing/2014/main" val="1553541437"/>
                  </a:ext>
                </a:extLst>
              </a:tr>
              <a:tr h="366415">
                <a:tc>
                  <a:txBody>
                    <a:bodyPr/>
                    <a:lstStyle/>
                    <a:p>
                      <a:endParaRPr lang="en-US" sz="2400" b="1" dirty="0"/>
                    </a:p>
                  </a:txBody>
                  <a:tcPr/>
                </a:tc>
                <a:tc>
                  <a:txBody>
                    <a:bodyPr/>
                    <a:lstStyle/>
                    <a:p>
                      <a:endParaRPr lang="en-US" sz="2400" b="1" dirty="0"/>
                    </a:p>
                  </a:txBody>
                  <a:tcPr/>
                </a:tc>
                <a:tc>
                  <a:txBody>
                    <a:bodyPr/>
                    <a:lstStyle/>
                    <a:p>
                      <a:endParaRPr lang="en-US" sz="2400" b="1" dirty="0"/>
                    </a:p>
                  </a:txBody>
                  <a:tcPr/>
                </a:tc>
                <a:tc>
                  <a:txBody>
                    <a:bodyPr/>
                    <a:lstStyle/>
                    <a:p>
                      <a:endParaRPr lang="en-US" sz="2400" b="1" dirty="0"/>
                    </a:p>
                  </a:txBody>
                  <a:tcPr/>
                </a:tc>
                <a:tc>
                  <a:txBody>
                    <a:bodyPr/>
                    <a:lstStyle/>
                    <a:p>
                      <a:endParaRPr lang="en-US" sz="2400" b="1" dirty="0"/>
                    </a:p>
                  </a:txBody>
                  <a:tcPr/>
                </a:tc>
                <a:extLst>
                  <a:ext uri="{0D108BD9-81ED-4DB2-BD59-A6C34878D82A}">
                    <a16:rowId xmlns:a16="http://schemas.microsoft.com/office/drawing/2014/main" val="3852076719"/>
                  </a:ext>
                </a:extLst>
              </a:tr>
              <a:tr h="366415">
                <a:tc>
                  <a:txBody>
                    <a:bodyPr/>
                    <a:lstStyle/>
                    <a:p>
                      <a:endParaRPr lang="en-US" sz="2400" b="1" dirty="0"/>
                    </a:p>
                  </a:txBody>
                  <a:tcPr/>
                </a:tc>
                <a:tc>
                  <a:txBody>
                    <a:bodyPr/>
                    <a:lstStyle/>
                    <a:p>
                      <a:endParaRPr lang="en-US" sz="2400" b="1" dirty="0"/>
                    </a:p>
                  </a:txBody>
                  <a:tcPr/>
                </a:tc>
                <a:tc>
                  <a:txBody>
                    <a:bodyPr/>
                    <a:lstStyle/>
                    <a:p>
                      <a:endParaRPr lang="en-US" sz="2400" b="1"/>
                    </a:p>
                  </a:txBody>
                  <a:tcPr/>
                </a:tc>
                <a:tc>
                  <a:txBody>
                    <a:bodyPr/>
                    <a:lstStyle/>
                    <a:p>
                      <a:endParaRPr lang="en-US" sz="2400" b="1"/>
                    </a:p>
                  </a:txBody>
                  <a:tcPr/>
                </a:tc>
                <a:tc>
                  <a:txBody>
                    <a:bodyPr/>
                    <a:lstStyle/>
                    <a:p>
                      <a:endParaRPr lang="en-US" sz="2400" b="1" dirty="0"/>
                    </a:p>
                  </a:txBody>
                  <a:tcPr/>
                </a:tc>
                <a:extLst>
                  <a:ext uri="{0D108BD9-81ED-4DB2-BD59-A6C34878D82A}">
                    <a16:rowId xmlns:a16="http://schemas.microsoft.com/office/drawing/2014/main" val="770166753"/>
                  </a:ext>
                </a:extLst>
              </a:tr>
            </a:tbl>
          </a:graphicData>
        </a:graphic>
      </p:graphicFrame>
    </p:spTree>
    <p:extLst>
      <p:ext uri="{BB962C8B-B14F-4D97-AF65-F5344CB8AC3E}">
        <p14:creationId xmlns:p14="http://schemas.microsoft.com/office/powerpoint/2010/main" val="7836771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6DB894-9730-3015-89F0-CEEE702AFD9D}"/>
              </a:ext>
            </a:extLst>
          </p:cNvPr>
          <p:cNvSpPr>
            <a:spLocks noGrp="1"/>
          </p:cNvSpPr>
          <p:nvPr>
            <p:ph type="title"/>
          </p:nvPr>
        </p:nvSpPr>
        <p:spPr>
          <a:xfrm>
            <a:off x="1295402" y="982133"/>
            <a:ext cx="9601196" cy="951600"/>
          </a:xfrm>
        </p:spPr>
        <p:txBody>
          <a:bodyPr/>
          <a:lstStyle/>
          <a:p>
            <a:r>
              <a:rPr lang="en-US" dirty="0"/>
              <a:t>2024 EOG Breakdown</a:t>
            </a:r>
          </a:p>
        </p:txBody>
      </p:sp>
      <p:sp>
        <p:nvSpPr>
          <p:cNvPr id="4" name="Slide Number Placeholder 3">
            <a:extLst>
              <a:ext uri="{FF2B5EF4-FFF2-40B4-BE49-F238E27FC236}">
                <a16:creationId xmlns:a16="http://schemas.microsoft.com/office/drawing/2014/main" id="{F2DF6BDD-DAC6-A710-5DE5-55A39E527C2E}"/>
              </a:ext>
            </a:extLst>
          </p:cNvPr>
          <p:cNvSpPr>
            <a:spLocks noGrp="1"/>
          </p:cNvSpPr>
          <p:nvPr>
            <p:ph type="sldNum" sz="quarter" idx="12"/>
          </p:nvPr>
        </p:nvSpPr>
        <p:spPr/>
        <p:txBody>
          <a:bodyPr/>
          <a:lstStyle/>
          <a:p>
            <a:fld id="{AEC10A0C-BB77-FD4A-8FA4-D4334D01E3A4}" type="slidenum">
              <a:rPr lang="en-US" smtClean="0"/>
              <a:pPr/>
              <a:t>8</a:t>
            </a:fld>
            <a:endParaRPr lang="en-US"/>
          </a:p>
        </p:txBody>
      </p:sp>
      <p:pic>
        <p:nvPicPr>
          <p:cNvPr id="8" name="Content Placeholder 7">
            <a:extLst>
              <a:ext uri="{FF2B5EF4-FFF2-40B4-BE49-F238E27FC236}">
                <a16:creationId xmlns:a16="http://schemas.microsoft.com/office/drawing/2014/main" id="{24CEB7BC-FBAE-DEF6-6243-4FF34FE7C1AD}"/>
              </a:ext>
            </a:extLst>
          </p:cNvPr>
          <p:cNvPicPr>
            <a:picLocks noGrp="1" noChangeAspect="1"/>
          </p:cNvPicPr>
          <p:nvPr>
            <p:ph idx="1"/>
          </p:nvPr>
        </p:nvPicPr>
        <p:blipFill>
          <a:blip r:embed="rId2"/>
          <a:stretch>
            <a:fillRect/>
          </a:stretch>
        </p:blipFill>
        <p:spPr>
          <a:xfrm>
            <a:off x="1295402" y="1933732"/>
            <a:ext cx="9601196" cy="4197246"/>
          </a:xfrm>
        </p:spPr>
      </p:pic>
    </p:spTree>
    <p:extLst>
      <p:ext uri="{BB962C8B-B14F-4D97-AF65-F5344CB8AC3E}">
        <p14:creationId xmlns:p14="http://schemas.microsoft.com/office/powerpoint/2010/main" val="9723628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AC5556-5B85-8866-3074-FAC3C49AB3EA}"/>
              </a:ext>
            </a:extLst>
          </p:cNvPr>
          <p:cNvSpPr>
            <a:spLocks noGrp="1"/>
          </p:cNvSpPr>
          <p:nvPr>
            <p:ph type="title"/>
          </p:nvPr>
        </p:nvSpPr>
        <p:spPr/>
        <p:txBody>
          <a:bodyPr>
            <a:normAutofit fontScale="90000"/>
          </a:bodyPr>
          <a:lstStyle/>
          <a:p>
            <a:r>
              <a:rPr lang="en-US" dirty="0"/>
              <a:t>7</a:t>
            </a:r>
            <a:r>
              <a:rPr lang="en-US" baseline="30000" dirty="0"/>
              <a:t>th</a:t>
            </a:r>
            <a:r>
              <a:rPr lang="en-US" dirty="0"/>
              <a:t> Grade – Lowest Average Daily Attendance</a:t>
            </a:r>
          </a:p>
        </p:txBody>
      </p:sp>
      <p:sp>
        <p:nvSpPr>
          <p:cNvPr id="4" name="Slide Number Placeholder 3">
            <a:extLst>
              <a:ext uri="{FF2B5EF4-FFF2-40B4-BE49-F238E27FC236}">
                <a16:creationId xmlns:a16="http://schemas.microsoft.com/office/drawing/2014/main" id="{B5C738EF-5115-F4D2-F1FC-8859270FBE02}"/>
              </a:ext>
            </a:extLst>
          </p:cNvPr>
          <p:cNvSpPr>
            <a:spLocks noGrp="1"/>
          </p:cNvSpPr>
          <p:nvPr>
            <p:ph type="sldNum" sz="quarter" idx="12"/>
          </p:nvPr>
        </p:nvSpPr>
        <p:spPr/>
        <p:txBody>
          <a:bodyPr/>
          <a:lstStyle/>
          <a:p>
            <a:fld id="{AEC10A0C-BB77-FD4A-8FA4-D4334D01E3A4}" type="slidenum">
              <a:rPr lang="en-US" smtClean="0"/>
              <a:pPr/>
              <a:t>9</a:t>
            </a:fld>
            <a:endParaRPr lang="en-US"/>
          </a:p>
        </p:txBody>
      </p:sp>
      <p:pic>
        <p:nvPicPr>
          <p:cNvPr id="8" name="Content Placeholder 7">
            <a:extLst>
              <a:ext uri="{FF2B5EF4-FFF2-40B4-BE49-F238E27FC236}">
                <a16:creationId xmlns:a16="http://schemas.microsoft.com/office/drawing/2014/main" id="{A319D921-3E95-D153-E84B-7EAFCB60BB23}"/>
              </a:ext>
            </a:extLst>
          </p:cNvPr>
          <p:cNvPicPr>
            <a:picLocks noGrp="1" noChangeAspect="1"/>
          </p:cNvPicPr>
          <p:nvPr>
            <p:ph idx="1"/>
          </p:nvPr>
        </p:nvPicPr>
        <p:blipFill>
          <a:blip r:embed="rId2"/>
          <a:stretch>
            <a:fillRect/>
          </a:stretch>
        </p:blipFill>
        <p:spPr>
          <a:xfrm>
            <a:off x="1029700" y="1978703"/>
            <a:ext cx="9866898" cy="3896636"/>
          </a:xfrm>
        </p:spPr>
      </p:pic>
    </p:spTree>
    <p:extLst>
      <p:ext uri="{BB962C8B-B14F-4D97-AF65-F5344CB8AC3E}">
        <p14:creationId xmlns:p14="http://schemas.microsoft.com/office/powerpoint/2010/main" val="3200879697"/>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B15E28"/>
      </a:accent1>
      <a:accent2>
        <a:srgbClr val="B13228"/>
      </a:accent2>
      <a:accent3>
        <a:srgbClr val="8B7B56"/>
      </a:accent3>
      <a:accent4>
        <a:srgbClr val="E09C41"/>
      </a:accent4>
      <a:accent5>
        <a:srgbClr val="9EAE51"/>
      </a:accent5>
      <a:accent6>
        <a:srgbClr val="6E7355"/>
      </a:accent6>
      <a:hlink>
        <a:srgbClr val="D37A21"/>
      </a:hlink>
      <a:folHlink>
        <a:srgbClr val="CA8F55"/>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039A4B3-0617-4CFC-B614-27363ECC28A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B088E750FB87F439BAD6BE3B18C0B0C" ma:contentTypeVersion="18" ma:contentTypeDescription="Create a new document." ma:contentTypeScope="" ma:versionID="5def9b7c34530cdfc2a28cd92dea8556">
  <xsd:schema xmlns:xsd="http://www.w3.org/2001/XMLSchema" xmlns:xs="http://www.w3.org/2001/XMLSchema" xmlns:p="http://schemas.microsoft.com/office/2006/metadata/properties" xmlns:ns2="d37e30bb-5f32-4411-a640-0b4044b692bf" xmlns:ns3="ffb952a0-74d9-4848-89d6-000c4b1b707a" targetNamespace="http://schemas.microsoft.com/office/2006/metadata/properties" ma:root="true" ma:fieldsID="0de27e34e40fc4c57364880390dc2f16" ns2:_="" ns3:_="">
    <xsd:import namespace="d37e30bb-5f32-4411-a640-0b4044b692bf"/>
    <xsd:import namespace="ffb952a0-74d9-4848-89d6-000c4b1b707a"/>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EventHashCode" minOccurs="0"/>
                <xsd:element ref="ns2:MediaServiceGenerationTime" minOccurs="0"/>
                <xsd:element ref="ns2:MediaServiceLocation" minOccurs="0"/>
                <xsd:element ref="ns2:MediaServiceAutoKeyPoints" minOccurs="0"/>
                <xsd:element ref="ns2:MediaServiceKeyPoints"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37e30bb-5f32-4411-a640-0b4044b692b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067761e9-a222-483c-a923-fec0f75753a8"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fb952a0-74d9-4848-89d6-000c4b1b707a"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7584ace9-6060-48e0-9721-f33996d2e2e3}" ma:internalName="TaxCatchAll" ma:showField="CatchAllData" ma:web="ffb952a0-74d9-4848-89d6-000c4b1b707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MediaServiceKeyPoints xmlns="d37e30bb-5f32-4411-a640-0b4044b692bf" xsi:nil="true"/>
    <lcf76f155ced4ddcb4097134ff3c332f xmlns="d37e30bb-5f32-4411-a640-0b4044b692bf">
      <Terms xmlns="http://schemas.microsoft.com/office/infopath/2007/PartnerControls"/>
    </lcf76f155ced4ddcb4097134ff3c332f>
    <TaxCatchAll xmlns="ffb952a0-74d9-4848-89d6-000c4b1b707a" xsi:nil="true"/>
    <SharedWithUsers xmlns="ffb952a0-74d9-4848-89d6-000c4b1b707a">
      <UserInfo>
        <DisplayName>Gipson, Chaundra</DisplayName>
        <AccountId>16</AccountId>
        <AccountType/>
      </UserInfo>
      <UserInfo>
        <DisplayName>Barnett, Carolyn</DisplayName>
        <AccountId>14</AccountId>
        <AccountType/>
      </UserInfo>
      <UserInfo>
        <DisplayName>Jacobi, Diane</DisplayName>
        <AccountId>12</AccountId>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AE264D9-3F6E-45BC-A771-B90EBE26DCE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37e30bb-5f32-4411-a640-0b4044b692bf"/>
    <ds:schemaRef ds:uri="ffb952a0-74d9-4848-89d6-000c4b1b707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9EC1AB0-9704-404D-B6D3-819D938AC55B}">
  <ds:schemaRefs>
    <ds:schemaRef ds:uri="http://purl.org/dc/elements/1.1/"/>
    <ds:schemaRef ds:uri="http://schemas.microsoft.com/office/2006/documentManagement/types"/>
    <ds:schemaRef ds:uri="http://purl.org/dc/terms/"/>
    <ds:schemaRef ds:uri="http://schemas.openxmlformats.org/package/2006/metadata/core-properties"/>
    <ds:schemaRef ds:uri="d37e30bb-5f32-4411-a640-0b4044b692bf"/>
    <ds:schemaRef ds:uri="http://purl.org/dc/dcmitype/"/>
    <ds:schemaRef ds:uri="http://schemas.microsoft.com/office/infopath/2007/PartnerControls"/>
    <ds:schemaRef ds:uri="ffb952a0-74d9-4848-89d6-000c4b1b707a"/>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1D20B6E4-879E-4E6C-BDE7-261540CD376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11105</TotalTime>
  <Words>720</Words>
  <Application>Microsoft Office PowerPoint</Application>
  <PresentationFormat>Widescreen</PresentationFormat>
  <Paragraphs>184</Paragraphs>
  <Slides>18</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18</vt:i4>
      </vt:variant>
    </vt:vector>
  </HeadingPairs>
  <TitlesOfParts>
    <vt:vector size="27" baseType="lpstr">
      <vt:lpstr>Aptos</vt:lpstr>
      <vt:lpstr>Arial</vt:lpstr>
      <vt:lpstr>Calibri</vt:lpstr>
      <vt:lpstr>Century Schoolbook</vt:lpstr>
      <vt:lpstr>Franklin Gothic Book</vt:lpstr>
      <vt:lpstr>Garamond</vt:lpstr>
      <vt:lpstr>Tenorite</vt:lpstr>
      <vt:lpstr>Wingdings</vt:lpstr>
      <vt:lpstr>Organic</vt:lpstr>
      <vt:lpstr>Principal’s Chat Data Updates/ 24-25 Goals  October 3, 2024 </vt:lpstr>
      <vt:lpstr>CSK Graduation Cohort 2024 – 100%</vt:lpstr>
      <vt:lpstr>WHAT’s New</vt:lpstr>
      <vt:lpstr>EOC Rate of Proficiency - Goal 1 </vt:lpstr>
      <vt:lpstr>8th Gr EOG Rate of Proficiency - Goal 2 </vt:lpstr>
      <vt:lpstr> 6th Gr EOG Rate of Proficiency - Goal 2 </vt:lpstr>
      <vt:lpstr> 7th Gr EOG Rate of Proficiency - Goal 2 </vt:lpstr>
      <vt:lpstr>2024 EOG Breakdown</vt:lpstr>
      <vt:lpstr>7th Grade – Lowest Average Daily Attendance</vt:lpstr>
      <vt:lpstr>23/24 Average Daily Attendance 91.4%</vt:lpstr>
      <vt:lpstr>MAP Take Rate = 100%</vt:lpstr>
      <vt:lpstr>2024 End of Pathway Assessment Data</vt:lpstr>
      <vt:lpstr>2025 End of Pathway Projections</vt:lpstr>
      <vt:lpstr>PowerPoint Presentation</vt:lpstr>
      <vt:lpstr>PowerPoint Presentation</vt:lpstr>
      <vt:lpstr>Celebrating Growth in Rdg/Math </vt:lpstr>
      <vt:lpstr>PowerPoint Presentation</vt:lpstr>
      <vt:lpstr>Advanced Placement – 40% Pass Rate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Annual Review</dc:title>
  <dc:creator>Jacobi, Diane</dc:creator>
  <cp:lastModifiedBy>Washington, Eulonda</cp:lastModifiedBy>
  <cp:revision>134</cp:revision>
  <cp:lastPrinted>2024-08-12T11:11:59Z</cp:lastPrinted>
  <dcterms:created xsi:type="dcterms:W3CDTF">2023-02-16T23:34:41Z</dcterms:created>
  <dcterms:modified xsi:type="dcterms:W3CDTF">2024-10-10T19:16:54Z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0x0101009B088E750FB87F439BAD6BE3B18C0B0C</vt:lpwstr>
  </property>
  <property fmtid="{D5CDD505-2E9C-101B-9397-08002B2CF9AE}" pid="3" name="MediaServiceImageTags">
    <vt:lpwstr/>
  </property>
</Properties>
</file>