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3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50" r:id="rId4"/>
    <p:sldMasterId id="2147483677" r:id="rId5"/>
    <p:sldMasterId id="2147483699" r:id="rId6"/>
    <p:sldMasterId id="2147483716" r:id="rId7"/>
  </p:sldMasterIdLst>
  <p:notesMasterIdLst>
    <p:notesMasterId r:id="rId30"/>
  </p:notesMasterIdLst>
  <p:sldIdLst>
    <p:sldId id="278" r:id="rId8"/>
    <p:sldId id="279" r:id="rId9"/>
    <p:sldId id="294" r:id="rId10"/>
    <p:sldId id="3873" r:id="rId11"/>
    <p:sldId id="3846" r:id="rId12"/>
    <p:sldId id="3869" r:id="rId13"/>
    <p:sldId id="296" r:id="rId14"/>
    <p:sldId id="295" r:id="rId15"/>
    <p:sldId id="3874" r:id="rId16"/>
    <p:sldId id="3861" r:id="rId17"/>
    <p:sldId id="3877" r:id="rId18"/>
    <p:sldId id="290" r:id="rId19"/>
    <p:sldId id="3872" r:id="rId20"/>
    <p:sldId id="3875" r:id="rId21"/>
    <p:sldId id="3836" r:id="rId22"/>
    <p:sldId id="297" r:id="rId23"/>
    <p:sldId id="281" r:id="rId24"/>
    <p:sldId id="280" r:id="rId25"/>
    <p:sldId id="3867" r:id="rId26"/>
    <p:sldId id="3876" r:id="rId27"/>
    <p:sldId id="3865" r:id="rId28"/>
    <p:sldId id="3868" r:id="rId29"/>
  </p:sldIdLst>
  <p:sldSz cx="12192000" cy="6858000"/>
  <p:notesSz cx="13716000" cy="2438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userDrawn="1">
          <p15:clr>
            <a:srgbClr val="A4A3A4"/>
          </p15:clr>
        </p15:guide>
        <p15:guide id="2" pos="456" userDrawn="1">
          <p15:clr>
            <a:srgbClr val="A4A3A4"/>
          </p15:clr>
        </p15:guide>
        <p15:guide id="3" orient="horz" pos="2616" userDrawn="1">
          <p15:clr>
            <a:srgbClr val="A4A3A4"/>
          </p15:clr>
        </p15:guide>
        <p15:guide id="4" orient="horz" pos="3264" userDrawn="1">
          <p15:clr>
            <a:srgbClr val="A4A3A4"/>
          </p15:clr>
        </p15:guide>
        <p15:guide id="5" pos="6912" userDrawn="1">
          <p15:clr>
            <a:srgbClr val="A4A3A4"/>
          </p15:clr>
        </p15:guide>
        <p15:guide id="6" orient="horz" pos="2136" userDrawn="1">
          <p15:clr>
            <a:srgbClr val="A4A3A4"/>
          </p15:clr>
        </p15:guide>
        <p15:guide id="7" orient="horz" pos="4008" userDrawn="1">
          <p15:clr>
            <a:srgbClr val="A4A3A4"/>
          </p15:clr>
        </p15:guide>
        <p15:guide id="8" orient="horz" pos="1152" userDrawn="1">
          <p15:clr>
            <a:srgbClr val="A4A3A4"/>
          </p15:clr>
        </p15:guide>
        <p15:guide id="9" orient="horz" pos="2352" userDrawn="1">
          <p15:clr>
            <a:srgbClr val="A4A3A4"/>
          </p15:clr>
        </p15:guide>
        <p15:guide id="10" orient="horz" pos="1512" userDrawn="1">
          <p15:clr>
            <a:srgbClr val="A4A3A4"/>
          </p15:clr>
        </p15:guide>
        <p15:guide id="11" pos="7680" userDrawn="1">
          <p15:clr>
            <a:srgbClr val="A4A3A4"/>
          </p15:clr>
        </p15:guide>
        <p15:guide id="12" pos="6696" userDrawn="1">
          <p15:clr>
            <a:srgbClr val="A4A3A4"/>
          </p15:clr>
        </p15:guide>
        <p15:guide id="13" pos="1008" userDrawn="1">
          <p15:clr>
            <a:srgbClr val="A4A3A4"/>
          </p15:clr>
        </p15:guide>
        <p15:guide id="14" pos="1584" userDrawn="1">
          <p15:clr>
            <a:srgbClr val="A4A3A4"/>
          </p15:clr>
        </p15:guide>
        <p15:guide id="15" pos="2136" userDrawn="1">
          <p15:clr>
            <a:srgbClr val="A4A3A4"/>
          </p15:clr>
        </p15:guide>
        <p15:guide id="16" pos="2760" userDrawn="1">
          <p15:clr>
            <a:srgbClr val="A4A3A4"/>
          </p15:clr>
        </p15:guide>
        <p15:guide id="17" pos="3288" userDrawn="1">
          <p15:clr>
            <a:srgbClr val="A4A3A4"/>
          </p15:clr>
        </p15:guide>
        <p15:guide id="18" pos="4032" userDrawn="1">
          <p15:clr>
            <a:srgbClr val="A4A3A4"/>
          </p15:clr>
        </p15:guide>
        <p15:guide id="19" pos="4392" userDrawn="1">
          <p15:clr>
            <a:srgbClr val="A4A3A4"/>
          </p15:clr>
        </p15:guide>
        <p15:guide id="20" pos="4944" userDrawn="1">
          <p15:clr>
            <a:srgbClr val="A4A3A4"/>
          </p15:clr>
        </p15:guide>
        <p15:guide id="21" pos="5544" userDrawn="1">
          <p15:clr>
            <a:srgbClr val="A4A3A4"/>
          </p15:clr>
        </p15:guide>
        <p15:guide id="22" pos="6072" userDrawn="1">
          <p15:clr>
            <a:srgbClr val="A4A3A4"/>
          </p15:clr>
        </p15:guide>
        <p15:guide id="23" orient="horz" pos="2448" userDrawn="1">
          <p15:clr>
            <a:srgbClr val="A4A3A4"/>
          </p15:clr>
        </p15:guide>
        <p15:guide id="24" orient="horz" pos="960" userDrawn="1">
          <p15:clr>
            <a:srgbClr val="A4A3A4"/>
          </p15:clr>
        </p15:guide>
        <p15:guide id="25" pos="5256" userDrawn="1">
          <p15:clr>
            <a:srgbClr val="A4A3A4"/>
          </p15:clr>
        </p15:guide>
        <p15:guide id="26" pos="7261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02C8F"/>
    <a:srgbClr val="FDFBF6"/>
    <a:srgbClr val="AAC4E9"/>
    <a:srgbClr val="F5CDCE"/>
    <a:srgbClr val="DF8C8C"/>
    <a:srgbClr val="D4D593"/>
    <a:srgbClr val="E6F0FE"/>
    <a:srgbClr val="CDBE8A"/>
    <a:srgbClr val="FFEFEF"/>
    <a:srgbClr val="FCFBF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F7F9D79-42F8-4062-89E4-870C17684669}" v="2" dt="2023-09-21T18:41:27.670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2"/>
      </p:cViewPr>
      <p:guideLst>
        <p:guide/>
        <p:guide pos="456"/>
        <p:guide orient="horz" pos="2616"/>
        <p:guide orient="horz" pos="3264"/>
        <p:guide pos="6912"/>
        <p:guide orient="horz" pos="2136"/>
        <p:guide orient="horz" pos="4008"/>
        <p:guide orient="horz" pos="1152"/>
        <p:guide orient="horz" pos="2352"/>
        <p:guide orient="horz" pos="1512"/>
        <p:guide pos="7680"/>
        <p:guide pos="6696"/>
        <p:guide pos="1008"/>
        <p:guide pos="1584"/>
        <p:guide pos="2136"/>
        <p:guide pos="2760"/>
        <p:guide pos="3288"/>
        <p:guide pos="4032"/>
        <p:guide pos="4392"/>
        <p:guide pos="4944"/>
        <p:guide pos="5544"/>
        <p:guide pos="6072"/>
        <p:guide orient="horz" pos="2448"/>
        <p:guide orient="horz" pos="960"/>
        <p:guide pos="5256"/>
        <p:guide pos="726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microsoft.com/office/2018/10/relationships/authors" Target="author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35" Type="http://schemas.microsoft.com/office/2015/10/relationships/revisionInfo" Target="revisionInfo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b="0" i="0" u="none" dirty="0"/>
            <a:t>By 2025, SRS will increase from 57% to 66% proficient or above on the Georgia Milestones in Numeracy.</a:t>
          </a:r>
          <a:endParaRPr lang="en-US" sz="1400" dirty="0"/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By May 2024, Sarah Smith students will increase from 47.3% to 52.3% in numeracy as measured on Milestones. 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/>
            <a:t>52.3% of students 3-5 will score at the proficient or above level on MAP Achievement levels.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400" dirty="0"/>
            <a:t>By 2025, SRSES will increase from 56% to 65% proficient or above on the Georgia Milestones in Literacy.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By May 2024, our students will increase from 58.1% to 61.1% in literacy as measured on Milestones</a:t>
          </a:r>
          <a:r>
            <a:rPr lang="en-US" sz="1800" dirty="0"/>
            <a:t>. 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400" dirty="0"/>
            <a:t>61.1% of students 3-5 will score at the proficient or above level on MAP Achievement levels.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12D917E-FE20-4723-9C09-CE56F00CBC3C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72378A6E-E744-49F7-8863-C76946B3DDDD}">
      <dgm:prSet phldrT="[Text]" custT="1"/>
      <dgm:spPr>
        <a:solidFill>
          <a:schemeClr val="accent2"/>
        </a:solidFill>
      </dgm:spPr>
      <dgm:t>
        <a:bodyPr/>
        <a:lstStyle/>
        <a:p>
          <a:r>
            <a:rPr lang="en-US" sz="1200" dirty="0"/>
            <a:t>SRSES will implement a series of parent workshops, and fireside chats to increase parent engagement to improve ADA from 93.8% to 96.8 percent by 2025.</a:t>
          </a:r>
        </a:p>
      </dgm:t>
    </dgm:pt>
    <dgm:pt modelId="{AD5843C1-276D-4A6C-8354-C38304F5E298}" type="parTrans" cxnId="{61E8E043-9B48-437A-A681-F0EFD3AB4CCD}">
      <dgm:prSet/>
      <dgm:spPr/>
      <dgm:t>
        <a:bodyPr/>
        <a:lstStyle/>
        <a:p>
          <a:endParaRPr lang="en-US"/>
        </a:p>
      </dgm:t>
    </dgm:pt>
    <dgm:pt modelId="{807CD5DA-DA2C-4E6F-9427-65727179A0E1}" type="sibTrans" cxnId="{61E8E043-9B48-437A-A681-F0EFD3AB4CCD}">
      <dgm:prSet/>
      <dgm:spPr/>
      <dgm:t>
        <a:bodyPr/>
        <a:lstStyle/>
        <a:p>
          <a:endParaRPr lang="en-US"/>
        </a:p>
      </dgm:t>
    </dgm:pt>
    <dgm:pt modelId="{3D77A2C2-3E87-468E-9F41-0580EB050146}">
      <dgm:prSet phldrT="[Text]" custT="1"/>
      <dgm:spPr>
        <a:solidFill>
          <a:schemeClr val="accent6"/>
        </a:solidFill>
      </dgm:spPr>
      <dgm:t>
        <a:bodyPr/>
        <a:lstStyle/>
        <a:p>
          <a:r>
            <a:rPr lang="en-US" sz="1400" dirty="0"/>
            <a:t>By May 2024, our attendance will improve from 81.1% CCRPI Attendance to 84.1% as measured by CCRPI.</a:t>
          </a:r>
        </a:p>
      </dgm:t>
    </dgm:pt>
    <dgm:pt modelId="{2BFFFBA4-8A94-4577-81F6-C8858EB7A5C6}" type="parTrans" cxnId="{A3A0796E-FDB5-42A7-B784-1B89FE5D650B}">
      <dgm:prSet/>
      <dgm:spPr/>
      <dgm:t>
        <a:bodyPr/>
        <a:lstStyle/>
        <a:p>
          <a:endParaRPr lang="en-US"/>
        </a:p>
      </dgm:t>
    </dgm:pt>
    <dgm:pt modelId="{CCE19885-822D-4FC2-938E-A85B1791BAA4}" type="sibTrans" cxnId="{A3A0796E-FDB5-42A7-B784-1B89FE5D650B}">
      <dgm:prSet/>
      <dgm:spPr/>
      <dgm:t>
        <a:bodyPr/>
        <a:lstStyle/>
        <a:p>
          <a:endParaRPr lang="en-US"/>
        </a:p>
      </dgm:t>
    </dgm:pt>
    <dgm:pt modelId="{6E982165-ABFB-4203-BE05-C8FF58A35896}">
      <dgm:prSet phldrT="[Text]" custT="1"/>
      <dgm:spPr>
        <a:solidFill>
          <a:schemeClr val="accent4"/>
        </a:solidFill>
      </dgm:spPr>
      <dgm:t>
        <a:bodyPr/>
        <a:lstStyle/>
        <a:p>
          <a:r>
            <a:rPr lang="en-US" sz="1600" dirty="0"/>
            <a:t>Our CCRPI attendance will improve by 3 percent each semester.</a:t>
          </a:r>
        </a:p>
      </dgm:t>
    </dgm:pt>
    <dgm:pt modelId="{DC718CE2-EFDE-4D6A-AD02-517ACC6D911E}" type="parTrans" cxnId="{01B9F802-EE51-490B-B876-381B1EDBCFD7}">
      <dgm:prSet/>
      <dgm:spPr/>
      <dgm:t>
        <a:bodyPr/>
        <a:lstStyle/>
        <a:p>
          <a:endParaRPr lang="en-US"/>
        </a:p>
      </dgm:t>
    </dgm:pt>
    <dgm:pt modelId="{9474F23F-25D7-43A6-9C27-A8C969BB7201}" type="sibTrans" cxnId="{01B9F802-EE51-490B-B876-381B1EDBCFD7}">
      <dgm:prSet/>
      <dgm:spPr/>
      <dgm:t>
        <a:bodyPr/>
        <a:lstStyle/>
        <a:p>
          <a:endParaRPr lang="en-US"/>
        </a:p>
      </dgm:t>
    </dgm:pt>
    <dgm:pt modelId="{BCD89D68-B621-4C4E-82D2-D44A43F22BD6}" type="pres">
      <dgm:prSet presAssocID="{712D917E-FE20-4723-9C09-CE56F00CBC3C}" presName="Name0" presStyleCnt="0">
        <dgm:presLayoutVars>
          <dgm:dir/>
          <dgm:resizeHandles val="exact"/>
        </dgm:presLayoutVars>
      </dgm:prSet>
      <dgm:spPr/>
    </dgm:pt>
    <dgm:pt modelId="{73C6E674-3A09-4706-99E4-404CA3983EF6}" type="pres">
      <dgm:prSet presAssocID="{72378A6E-E744-49F7-8863-C76946B3DDDD}" presName="node" presStyleLbl="node1" presStyleIdx="0" presStyleCnt="3">
        <dgm:presLayoutVars>
          <dgm:bulletEnabled val="1"/>
        </dgm:presLayoutVars>
      </dgm:prSet>
      <dgm:spPr/>
    </dgm:pt>
    <dgm:pt modelId="{D61C3C11-0882-4EAF-ABF8-532F091DF920}" type="pres">
      <dgm:prSet presAssocID="{807CD5DA-DA2C-4E6F-9427-65727179A0E1}" presName="sibTrans" presStyleLbl="sibTrans2D1" presStyleIdx="0" presStyleCnt="2"/>
      <dgm:spPr/>
    </dgm:pt>
    <dgm:pt modelId="{9B94C8F1-B156-4B91-9608-A2C0B923EBD7}" type="pres">
      <dgm:prSet presAssocID="{807CD5DA-DA2C-4E6F-9427-65727179A0E1}" presName="connectorText" presStyleLbl="sibTrans2D1" presStyleIdx="0" presStyleCnt="2"/>
      <dgm:spPr/>
    </dgm:pt>
    <dgm:pt modelId="{810413E1-B41A-4A73-99A1-F0B366F6CDE2}" type="pres">
      <dgm:prSet presAssocID="{3D77A2C2-3E87-468E-9F41-0580EB050146}" presName="node" presStyleLbl="node1" presStyleIdx="1" presStyleCnt="3">
        <dgm:presLayoutVars>
          <dgm:bulletEnabled val="1"/>
        </dgm:presLayoutVars>
      </dgm:prSet>
      <dgm:spPr/>
    </dgm:pt>
    <dgm:pt modelId="{EB37E565-04CD-4728-8780-80F51E812A81}" type="pres">
      <dgm:prSet presAssocID="{CCE19885-822D-4FC2-938E-A85B1791BAA4}" presName="sibTrans" presStyleLbl="sibTrans2D1" presStyleIdx="1" presStyleCnt="2"/>
      <dgm:spPr/>
    </dgm:pt>
    <dgm:pt modelId="{2EF027DA-4FC5-4549-82BA-5C3B59D1AE35}" type="pres">
      <dgm:prSet presAssocID="{CCE19885-822D-4FC2-938E-A85B1791BAA4}" presName="connectorText" presStyleLbl="sibTrans2D1" presStyleIdx="1" presStyleCnt="2"/>
      <dgm:spPr/>
    </dgm:pt>
    <dgm:pt modelId="{E9CF8C3A-61B4-4C28-BC4D-7FA17CF858A9}" type="pres">
      <dgm:prSet presAssocID="{6E982165-ABFB-4203-BE05-C8FF58A35896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9F802-EE51-490B-B876-381B1EDBCFD7}" srcId="{712D917E-FE20-4723-9C09-CE56F00CBC3C}" destId="{6E982165-ABFB-4203-BE05-C8FF58A35896}" srcOrd="2" destOrd="0" parTransId="{DC718CE2-EFDE-4D6A-AD02-517ACC6D911E}" sibTransId="{9474F23F-25D7-43A6-9C27-A8C969BB7201}"/>
    <dgm:cxn modelId="{D4E3B829-8D76-4B15-8B55-2BADA1269F14}" type="presOf" srcId="{807CD5DA-DA2C-4E6F-9427-65727179A0E1}" destId="{D61C3C11-0882-4EAF-ABF8-532F091DF920}" srcOrd="0" destOrd="0" presId="urn:microsoft.com/office/officeart/2005/8/layout/process1"/>
    <dgm:cxn modelId="{61E8E043-9B48-437A-A681-F0EFD3AB4CCD}" srcId="{712D917E-FE20-4723-9C09-CE56F00CBC3C}" destId="{72378A6E-E744-49F7-8863-C76946B3DDDD}" srcOrd="0" destOrd="0" parTransId="{AD5843C1-276D-4A6C-8354-C38304F5E298}" sibTransId="{807CD5DA-DA2C-4E6F-9427-65727179A0E1}"/>
    <dgm:cxn modelId="{2A6BED64-7C76-4DC3-8E98-DFD8CAFF9068}" type="presOf" srcId="{72378A6E-E744-49F7-8863-C76946B3DDDD}" destId="{73C6E674-3A09-4706-99E4-404CA3983EF6}" srcOrd="0" destOrd="0" presId="urn:microsoft.com/office/officeart/2005/8/layout/process1"/>
    <dgm:cxn modelId="{93FE1F45-6457-44F3-971D-758E10D2489C}" type="presOf" srcId="{712D917E-FE20-4723-9C09-CE56F00CBC3C}" destId="{BCD89D68-B621-4C4E-82D2-D44A43F22BD6}" srcOrd="0" destOrd="0" presId="urn:microsoft.com/office/officeart/2005/8/layout/process1"/>
    <dgm:cxn modelId="{1527654B-5D62-422B-9AAC-AC01D40C211C}" type="presOf" srcId="{807CD5DA-DA2C-4E6F-9427-65727179A0E1}" destId="{9B94C8F1-B156-4B91-9608-A2C0B923EBD7}" srcOrd="1" destOrd="0" presId="urn:microsoft.com/office/officeart/2005/8/layout/process1"/>
    <dgm:cxn modelId="{A3A0796E-FDB5-42A7-B784-1B89FE5D650B}" srcId="{712D917E-FE20-4723-9C09-CE56F00CBC3C}" destId="{3D77A2C2-3E87-468E-9F41-0580EB050146}" srcOrd="1" destOrd="0" parTransId="{2BFFFBA4-8A94-4577-81F6-C8858EB7A5C6}" sibTransId="{CCE19885-822D-4FC2-938E-A85B1791BAA4}"/>
    <dgm:cxn modelId="{F08B138F-CDDB-49DB-9243-FF3CB6B46A0C}" type="presOf" srcId="{3D77A2C2-3E87-468E-9F41-0580EB050146}" destId="{810413E1-B41A-4A73-99A1-F0B366F6CDE2}" srcOrd="0" destOrd="0" presId="urn:microsoft.com/office/officeart/2005/8/layout/process1"/>
    <dgm:cxn modelId="{E86C9094-736D-48B9-852A-0CCD0543E035}" type="presOf" srcId="{CCE19885-822D-4FC2-938E-A85B1791BAA4}" destId="{2EF027DA-4FC5-4549-82BA-5C3B59D1AE35}" srcOrd="1" destOrd="0" presId="urn:microsoft.com/office/officeart/2005/8/layout/process1"/>
    <dgm:cxn modelId="{87BF8DB0-F55D-4721-9239-ECF06DB7B839}" type="presOf" srcId="{6E982165-ABFB-4203-BE05-C8FF58A35896}" destId="{E9CF8C3A-61B4-4C28-BC4D-7FA17CF858A9}" srcOrd="0" destOrd="0" presId="urn:microsoft.com/office/officeart/2005/8/layout/process1"/>
    <dgm:cxn modelId="{86D652DC-5E87-4C4B-9BEB-9FF38370DBBC}" type="presOf" srcId="{CCE19885-822D-4FC2-938E-A85B1791BAA4}" destId="{EB37E565-04CD-4728-8780-80F51E812A81}" srcOrd="0" destOrd="0" presId="urn:microsoft.com/office/officeart/2005/8/layout/process1"/>
    <dgm:cxn modelId="{317E3C63-91EE-4A9E-8D62-98E5BE206FAC}" type="presParOf" srcId="{BCD89D68-B621-4C4E-82D2-D44A43F22BD6}" destId="{73C6E674-3A09-4706-99E4-404CA3983EF6}" srcOrd="0" destOrd="0" presId="urn:microsoft.com/office/officeart/2005/8/layout/process1"/>
    <dgm:cxn modelId="{B8A9C1CE-2913-42F6-A8C4-411D38A2C374}" type="presParOf" srcId="{BCD89D68-B621-4C4E-82D2-D44A43F22BD6}" destId="{D61C3C11-0882-4EAF-ABF8-532F091DF920}" srcOrd="1" destOrd="0" presId="urn:microsoft.com/office/officeart/2005/8/layout/process1"/>
    <dgm:cxn modelId="{C89EFA2D-5170-4B63-A0AC-1F930B9AFBC9}" type="presParOf" srcId="{D61C3C11-0882-4EAF-ABF8-532F091DF920}" destId="{9B94C8F1-B156-4B91-9608-A2C0B923EBD7}" srcOrd="0" destOrd="0" presId="urn:microsoft.com/office/officeart/2005/8/layout/process1"/>
    <dgm:cxn modelId="{651ECB44-DDC2-41BA-B859-CA48AC9B0F0B}" type="presParOf" srcId="{BCD89D68-B621-4C4E-82D2-D44A43F22BD6}" destId="{810413E1-B41A-4A73-99A1-F0B366F6CDE2}" srcOrd="2" destOrd="0" presId="urn:microsoft.com/office/officeart/2005/8/layout/process1"/>
    <dgm:cxn modelId="{BE7E44B4-5A49-4A3D-9A51-7FF31ED830BF}" type="presParOf" srcId="{BCD89D68-B621-4C4E-82D2-D44A43F22BD6}" destId="{EB37E565-04CD-4728-8780-80F51E812A81}" srcOrd="3" destOrd="0" presId="urn:microsoft.com/office/officeart/2005/8/layout/process1"/>
    <dgm:cxn modelId="{8010D501-3AA3-472E-973B-6E96D6EA170A}" type="presParOf" srcId="{EB37E565-04CD-4728-8780-80F51E812A81}" destId="{2EF027DA-4FC5-4549-82BA-5C3B59D1AE35}" srcOrd="0" destOrd="0" presId="urn:microsoft.com/office/officeart/2005/8/layout/process1"/>
    <dgm:cxn modelId="{AC6E4893-6533-4097-BB72-21B2C53039A2}" type="presParOf" srcId="{BCD89D68-B621-4C4E-82D2-D44A43F22BD6}" destId="{E9CF8C3A-61B4-4C28-BC4D-7FA17CF858A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5B3066-540F-4606-ADEC-65EB1C3E9627}" type="doc">
      <dgm:prSet loTypeId="urn:microsoft.com/office/officeart/2016/7/layout/BasicLinearProcessNumbered#1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98ACE8E-34F4-43E6-BB2E-1809B1CC58DC}">
      <dgm:prSet/>
      <dgm:spPr>
        <a:solidFill>
          <a:schemeClr val="accent1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Fall 2021</a:t>
          </a:r>
        </a:p>
        <a:p>
          <a:r>
            <a:rPr lang="en-US" b="0" i="0" u="none" dirty="0"/>
            <a:t>GO Team Developed 2021-2025 Strategic Plan</a:t>
          </a:r>
          <a:endParaRPr lang="en-US" dirty="0"/>
        </a:p>
      </dgm:t>
    </dgm:pt>
    <dgm:pt modelId="{49F555B2-B165-4CB6-8578-DF4BCD791ABF}" type="parTrans" cxnId="{8327A44B-5326-4A8B-9B23-A3D3C09A16F3}">
      <dgm:prSet/>
      <dgm:spPr/>
      <dgm:t>
        <a:bodyPr/>
        <a:lstStyle/>
        <a:p>
          <a:endParaRPr lang="en-US"/>
        </a:p>
      </dgm:t>
    </dgm:pt>
    <dgm:pt modelId="{C54063C4-24CD-4834-9424-53756AE38C6B}" type="sibTrans" cxnId="{8327A44B-5326-4A8B-9B23-A3D3C09A16F3}">
      <dgm:prSet phldrT="1" phldr="0"/>
      <dgm:spPr>
        <a:solidFill>
          <a:schemeClr val="accent1"/>
        </a:solidFill>
        <a:ln>
          <a:noFill/>
        </a:ln>
      </dgm:spPr>
      <dgm:t>
        <a:bodyPr/>
        <a:lstStyle/>
        <a:p>
          <a:r>
            <a:rPr lang="en-US" dirty="0"/>
            <a:t>1</a:t>
          </a:r>
        </a:p>
      </dgm:t>
    </dgm:pt>
    <dgm:pt modelId="{0F6BA1FB-59E5-4F16-A7B4-1533BB1F09E4}">
      <dgm:prSet/>
      <dgm:spPr>
        <a:solidFill>
          <a:schemeClr val="accent2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Summer</a:t>
          </a:r>
        </a:p>
        <a:p>
          <a:r>
            <a:rPr lang="en-US" dirty="0"/>
            <a:t>School Leadership completed Needs Assessment and defined overarching needs for SY22-23</a:t>
          </a:r>
        </a:p>
      </dgm:t>
    </dgm:pt>
    <dgm:pt modelId="{6A557BB1-C0DD-44CB-8745-CE5481476209}" type="parTrans" cxnId="{F0FA65E5-FB81-4E7A-9467-65363565F4A0}">
      <dgm:prSet/>
      <dgm:spPr/>
      <dgm:t>
        <a:bodyPr/>
        <a:lstStyle/>
        <a:p>
          <a:endParaRPr lang="en-US"/>
        </a:p>
      </dgm:t>
    </dgm:pt>
    <dgm:pt modelId="{7DBF5CB5-29DD-4671-A0F3-981D48571500}" type="sibTrans" cxnId="{F0FA65E5-FB81-4E7A-9467-65363565F4A0}">
      <dgm:prSet phldrT="2" phldr="0"/>
      <dgm:spPr>
        <a:solidFill>
          <a:schemeClr val="accent2"/>
        </a:solidFill>
        <a:ln>
          <a:noFill/>
        </a:ln>
      </dgm:spPr>
      <dgm:t>
        <a:bodyPr/>
        <a:lstStyle/>
        <a:p>
          <a:r>
            <a:rPr lang="en-US" dirty="0"/>
            <a:t>2</a:t>
          </a:r>
        </a:p>
      </dgm:t>
    </dgm:pt>
    <dgm:pt modelId="{1D096F01-AEA8-401D-8348-98E9A81F3CE0}">
      <dgm:prSet/>
      <dgm:spPr>
        <a:solidFill>
          <a:schemeClr val="accent4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i="0" u="sng" dirty="0"/>
            <a:t>August</a:t>
          </a:r>
        </a:p>
        <a:p>
          <a:r>
            <a:rPr lang="en-US" b="0" u="none" dirty="0"/>
            <a:t>School Leadership completed 2022-2023 Continuous Improvement Plan</a:t>
          </a:r>
        </a:p>
      </dgm:t>
    </dgm:pt>
    <dgm:pt modelId="{AB9DA1CE-0370-48BB-8362-3A4CBF7FFB29}" type="parTrans" cxnId="{FD2381C0-DA6F-4859-90D6-313730044E7C}">
      <dgm:prSet/>
      <dgm:spPr/>
      <dgm:t>
        <a:bodyPr/>
        <a:lstStyle/>
        <a:p>
          <a:endParaRPr lang="en-US"/>
        </a:p>
      </dgm:t>
    </dgm:pt>
    <dgm:pt modelId="{6088456C-4B73-4948-985C-DD954DEF44EF}" type="sibTrans" cxnId="{FD2381C0-DA6F-4859-90D6-313730044E7C}">
      <dgm:prSet phldrT="3" phldr="0"/>
      <dgm:spPr>
        <a:solidFill>
          <a:schemeClr val="accent4"/>
        </a:solidFill>
        <a:ln>
          <a:noFill/>
        </a:ln>
      </dgm:spPr>
      <dgm:t>
        <a:bodyPr/>
        <a:lstStyle/>
        <a:p>
          <a:r>
            <a:rPr lang="en-US" dirty="0"/>
            <a:t>3</a:t>
          </a:r>
        </a:p>
      </dgm:t>
    </dgm:pt>
    <dgm:pt modelId="{DE16CBB4-D3F4-44AD-8379-3A5D78B889D5}">
      <dgm:prSet/>
      <dgm:spPr>
        <a:solidFill>
          <a:schemeClr val="accent5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Sept. – Dec. </a:t>
          </a:r>
        </a:p>
        <a:p>
          <a:r>
            <a:rPr lang="en-US" b="0" u="none" dirty="0"/>
            <a:t>Utilizing current data, the </a:t>
          </a:r>
          <a:r>
            <a:rPr lang="en-US" b="1" u="none" dirty="0"/>
            <a:t>GO Team </a:t>
          </a:r>
          <a:r>
            <a:rPr lang="en-US" b="0" u="none" dirty="0"/>
            <a:t>will review &amp; possibly update the school strategic priorities and plan </a:t>
          </a:r>
        </a:p>
      </dgm:t>
    </dgm:pt>
    <dgm:pt modelId="{917142D8-7514-46BB-B61D-8633F0189C31}" type="parTrans" cxnId="{058D75E7-8E09-41CE-ADFC-EEAD1556353B}">
      <dgm:prSet/>
      <dgm:spPr/>
      <dgm:t>
        <a:bodyPr/>
        <a:lstStyle/>
        <a:p>
          <a:endParaRPr lang="en-US"/>
        </a:p>
      </dgm:t>
    </dgm:pt>
    <dgm:pt modelId="{C2728830-9A00-4764-A9F1-670DDF9E57B3}" type="sibTrans" cxnId="{058D75E7-8E09-41CE-ADFC-EEAD1556353B}">
      <dgm:prSet phldrT="4" phldr="0"/>
      <dgm:spPr>
        <a:solidFill>
          <a:schemeClr val="accent5"/>
        </a:solidFill>
        <a:ln>
          <a:noFill/>
        </a:ln>
      </dgm:spPr>
      <dgm:t>
        <a:bodyPr/>
        <a:lstStyle/>
        <a:p>
          <a:r>
            <a:rPr lang="en-US" dirty="0"/>
            <a:t>4</a:t>
          </a:r>
        </a:p>
      </dgm:t>
    </dgm:pt>
    <dgm:pt modelId="{F7B81412-5EAE-488C-9259-0FA0EB0F090B}">
      <dgm:prSet/>
      <dgm:spPr>
        <a:solidFill>
          <a:schemeClr val="accent6">
            <a:lumMod val="20000"/>
            <a:lumOff val="80000"/>
            <a:alpha val="90000"/>
          </a:schemeClr>
        </a:solidFill>
        <a:ln>
          <a:noFill/>
        </a:ln>
      </dgm:spPr>
      <dgm:t>
        <a:bodyPr/>
        <a:lstStyle/>
        <a:p>
          <a:r>
            <a:rPr lang="en-US" b="1" u="sng" dirty="0"/>
            <a:t>Before Winter Break</a:t>
          </a:r>
        </a:p>
        <a:p>
          <a:r>
            <a:rPr lang="en-US" b="1" dirty="0"/>
            <a:t>GO Team </a:t>
          </a:r>
          <a:r>
            <a:rPr lang="en-US" dirty="0"/>
            <a:t>will take action (vote) on the rank of the strategic plan priorities for SY23-24 in preparation for budget discussions.</a:t>
          </a:r>
        </a:p>
      </dgm:t>
    </dgm:pt>
    <dgm:pt modelId="{C9E63F01-62A4-4331-A67D-7FE563CE9D07}" type="parTrans" cxnId="{AD7281BE-8A99-43C0-9016-4082EB985BF2}">
      <dgm:prSet/>
      <dgm:spPr/>
      <dgm:t>
        <a:bodyPr/>
        <a:lstStyle/>
        <a:p>
          <a:endParaRPr lang="en-US"/>
        </a:p>
      </dgm:t>
    </dgm:pt>
    <dgm:pt modelId="{32E76676-0672-4988-9FB1-308093FF8D5C}" type="sibTrans" cxnId="{AD7281BE-8A99-43C0-9016-4082EB985BF2}">
      <dgm:prSet phldrT="5" phldr="0"/>
      <dgm:spPr>
        <a:solidFill>
          <a:schemeClr val="accent6"/>
        </a:solidFill>
        <a:ln>
          <a:noFill/>
        </a:ln>
      </dgm:spPr>
      <dgm:t>
        <a:bodyPr/>
        <a:lstStyle/>
        <a:p>
          <a:r>
            <a:rPr lang="en-US" dirty="0"/>
            <a:t>5</a:t>
          </a:r>
        </a:p>
      </dgm:t>
    </dgm:pt>
    <dgm:pt modelId="{869C0C7E-BD0C-4E5F-8D96-6B8EEC39B952}" type="pres">
      <dgm:prSet presAssocID="{0F5B3066-540F-4606-ADEC-65EB1C3E9627}" presName="Name0" presStyleCnt="0">
        <dgm:presLayoutVars>
          <dgm:animLvl val="lvl"/>
          <dgm:resizeHandles val="exact"/>
        </dgm:presLayoutVars>
      </dgm:prSet>
      <dgm:spPr/>
    </dgm:pt>
    <dgm:pt modelId="{A1C50682-E81A-4719-9746-6B052BFB6DD3}" type="pres">
      <dgm:prSet presAssocID="{198ACE8E-34F4-43E6-BB2E-1809B1CC58DC}" presName="compositeNode" presStyleCnt="0">
        <dgm:presLayoutVars>
          <dgm:bulletEnabled val="1"/>
        </dgm:presLayoutVars>
      </dgm:prSet>
      <dgm:spPr/>
    </dgm:pt>
    <dgm:pt modelId="{1896CBD6-4A99-4E4A-A270-A70AEFBAAF7E}" type="pres">
      <dgm:prSet presAssocID="{198ACE8E-34F4-43E6-BB2E-1809B1CC58DC}" presName="bgRect" presStyleLbl="bgAccFollowNode1" presStyleIdx="0" presStyleCnt="5"/>
      <dgm:spPr/>
    </dgm:pt>
    <dgm:pt modelId="{9C3A7F13-9585-42DF-AD32-B56F82B123C8}" type="pres">
      <dgm:prSet presAssocID="{C54063C4-24CD-4834-9424-53756AE38C6B}" presName="sibTransNodeCircle" presStyleLbl="alignNode1" presStyleIdx="0" presStyleCnt="10">
        <dgm:presLayoutVars>
          <dgm:chMax val="0"/>
          <dgm:bulletEnabled/>
        </dgm:presLayoutVars>
      </dgm:prSet>
      <dgm:spPr/>
    </dgm:pt>
    <dgm:pt modelId="{923B2301-552B-45D2-9EF0-53A10AA17FC6}" type="pres">
      <dgm:prSet presAssocID="{198ACE8E-34F4-43E6-BB2E-1809B1CC58DC}" presName="bottomLine" presStyleLbl="alignNode1" presStyleIdx="1" presStyleCnt="10">
        <dgm:presLayoutVars/>
      </dgm:prSet>
      <dgm:spPr>
        <a:ln>
          <a:solidFill>
            <a:schemeClr val="accent1"/>
          </a:solidFill>
        </a:ln>
      </dgm:spPr>
    </dgm:pt>
    <dgm:pt modelId="{1636F17A-F9E0-460B-890B-A46A6E583FD1}" type="pres">
      <dgm:prSet presAssocID="{198ACE8E-34F4-43E6-BB2E-1809B1CC58DC}" presName="nodeText" presStyleLbl="bgAccFollowNode1" presStyleIdx="0" presStyleCnt="5">
        <dgm:presLayoutVars>
          <dgm:bulletEnabled val="1"/>
        </dgm:presLayoutVars>
      </dgm:prSet>
      <dgm:spPr/>
    </dgm:pt>
    <dgm:pt modelId="{CE18CCA6-9206-4DD7-BE09-5291C62117AB}" type="pres">
      <dgm:prSet presAssocID="{C54063C4-24CD-4834-9424-53756AE38C6B}" presName="sibTrans" presStyleCnt="0"/>
      <dgm:spPr/>
    </dgm:pt>
    <dgm:pt modelId="{B75A207A-E561-4A33-8860-3580568F46B8}" type="pres">
      <dgm:prSet presAssocID="{0F6BA1FB-59E5-4F16-A7B4-1533BB1F09E4}" presName="compositeNode" presStyleCnt="0">
        <dgm:presLayoutVars>
          <dgm:bulletEnabled val="1"/>
        </dgm:presLayoutVars>
      </dgm:prSet>
      <dgm:spPr/>
    </dgm:pt>
    <dgm:pt modelId="{02F7283A-0FC3-4AF1-AA94-0270DC0B1C33}" type="pres">
      <dgm:prSet presAssocID="{0F6BA1FB-59E5-4F16-A7B4-1533BB1F09E4}" presName="bgRect" presStyleLbl="bgAccFollowNode1" presStyleIdx="1" presStyleCnt="5"/>
      <dgm:spPr/>
    </dgm:pt>
    <dgm:pt modelId="{C08FC467-91FE-48BD-B243-273925C2B75A}" type="pres">
      <dgm:prSet presAssocID="{7DBF5CB5-29DD-4671-A0F3-981D48571500}" presName="sibTransNodeCircle" presStyleLbl="alignNode1" presStyleIdx="2" presStyleCnt="10">
        <dgm:presLayoutVars>
          <dgm:chMax val="0"/>
          <dgm:bulletEnabled/>
        </dgm:presLayoutVars>
      </dgm:prSet>
      <dgm:spPr/>
    </dgm:pt>
    <dgm:pt modelId="{DE393E47-CBB6-4D77-A342-C9AFD9FC8CB6}" type="pres">
      <dgm:prSet presAssocID="{0F6BA1FB-59E5-4F16-A7B4-1533BB1F09E4}" presName="bottomLine" presStyleLbl="alignNode1" presStyleIdx="3" presStyleCnt="10">
        <dgm:presLayoutVars/>
      </dgm:prSet>
      <dgm:spPr>
        <a:ln>
          <a:solidFill>
            <a:schemeClr val="accent2"/>
          </a:solidFill>
        </a:ln>
      </dgm:spPr>
    </dgm:pt>
    <dgm:pt modelId="{6209B655-7BD8-4C2E-802B-7A837190A817}" type="pres">
      <dgm:prSet presAssocID="{0F6BA1FB-59E5-4F16-A7B4-1533BB1F09E4}" presName="nodeText" presStyleLbl="bgAccFollowNode1" presStyleIdx="1" presStyleCnt="5">
        <dgm:presLayoutVars>
          <dgm:bulletEnabled val="1"/>
        </dgm:presLayoutVars>
      </dgm:prSet>
      <dgm:spPr/>
    </dgm:pt>
    <dgm:pt modelId="{44DA27FB-BF39-4511-84EF-E3EA3F12D2B6}" type="pres">
      <dgm:prSet presAssocID="{7DBF5CB5-29DD-4671-A0F3-981D48571500}" presName="sibTrans" presStyleCnt="0"/>
      <dgm:spPr/>
    </dgm:pt>
    <dgm:pt modelId="{9ED209A7-CD15-4C32-9372-A0384698B942}" type="pres">
      <dgm:prSet presAssocID="{1D096F01-AEA8-401D-8348-98E9A81F3CE0}" presName="compositeNode" presStyleCnt="0">
        <dgm:presLayoutVars>
          <dgm:bulletEnabled val="1"/>
        </dgm:presLayoutVars>
      </dgm:prSet>
      <dgm:spPr/>
    </dgm:pt>
    <dgm:pt modelId="{B5DA272C-701A-4327-802B-15E4D04DF389}" type="pres">
      <dgm:prSet presAssocID="{1D096F01-AEA8-401D-8348-98E9A81F3CE0}" presName="bgRect" presStyleLbl="bgAccFollowNode1" presStyleIdx="2" presStyleCnt="5"/>
      <dgm:spPr/>
    </dgm:pt>
    <dgm:pt modelId="{4104A2F1-FB99-4C42-8067-46B8EEEC9610}" type="pres">
      <dgm:prSet presAssocID="{6088456C-4B73-4948-985C-DD954DEF44EF}" presName="sibTransNodeCircle" presStyleLbl="alignNode1" presStyleIdx="4" presStyleCnt="10">
        <dgm:presLayoutVars>
          <dgm:chMax val="0"/>
          <dgm:bulletEnabled/>
        </dgm:presLayoutVars>
      </dgm:prSet>
      <dgm:spPr/>
    </dgm:pt>
    <dgm:pt modelId="{2EB92C72-3528-4913-AFF6-FF0B4F338399}" type="pres">
      <dgm:prSet presAssocID="{1D096F01-AEA8-401D-8348-98E9A81F3CE0}" presName="bottomLine" presStyleLbl="alignNode1" presStyleIdx="5" presStyleCnt="10">
        <dgm:presLayoutVars/>
      </dgm:prSet>
      <dgm:spPr>
        <a:solidFill>
          <a:schemeClr val="accent4"/>
        </a:solidFill>
        <a:ln>
          <a:solidFill>
            <a:schemeClr val="accent4"/>
          </a:solidFill>
        </a:ln>
      </dgm:spPr>
    </dgm:pt>
    <dgm:pt modelId="{74E21D92-0946-4075-ABB7-F58F125D081F}" type="pres">
      <dgm:prSet presAssocID="{1D096F01-AEA8-401D-8348-98E9A81F3CE0}" presName="nodeText" presStyleLbl="bgAccFollowNode1" presStyleIdx="2" presStyleCnt="5">
        <dgm:presLayoutVars>
          <dgm:bulletEnabled val="1"/>
        </dgm:presLayoutVars>
      </dgm:prSet>
      <dgm:spPr/>
    </dgm:pt>
    <dgm:pt modelId="{E7F9CACB-FE98-4F37-853A-1B05B4BF4385}" type="pres">
      <dgm:prSet presAssocID="{6088456C-4B73-4948-985C-DD954DEF44EF}" presName="sibTrans" presStyleCnt="0"/>
      <dgm:spPr/>
    </dgm:pt>
    <dgm:pt modelId="{313C51D3-DB7E-4530-8AFA-F0AE0E26CE2D}" type="pres">
      <dgm:prSet presAssocID="{DE16CBB4-D3F4-44AD-8379-3A5D78B889D5}" presName="compositeNode" presStyleCnt="0">
        <dgm:presLayoutVars>
          <dgm:bulletEnabled val="1"/>
        </dgm:presLayoutVars>
      </dgm:prSet>
      <dgm:spPr/>
    </dgm:pt>
    <dgm:pt modelId="{549A837B-0FA3-4970-A9F9-3BD236350D3D}" type="pres">
      <dgm:prSet presAssocID="{DE16CBB4-D3F4-44AD-8379-3A5D78B889D5}" presName="bgRect" presStyleLbl="bgAccFollowNode1" presStyleIdx="3" presStyleCnt="5" custLinFactNeighborX="-906" custLinFactNeighborY="346"/>
      <dgm:spPr/>
    </dgm:pt>
    <dgm:pt modelId="{AC6B335A-D8B4-46D8-93DE-B9EF1773F6AC}" type="pres">
      <dgm:prSet presAssocID="{C2728830-9A00-4764-A9F1-670DDF9E57B3}" presName="sibTransNodeCircle" presStyleLbl="alignNode1" presStyleIdx="6" presStyleCnt="10">
        <dgm:presLayoutVars>
          <dgm:chMax val="0"/>
          <dgm:bulletEnabled/>
        </dgm:presLayoutVars>
      </dgm:prSet>
      <dgm:spPr/>
    </dgm:pt>
    <dgm:pt modelId="{7B3E0A16-DB85-46CA-87D6-4D39F6DBFC52}" type="pres">
      <dgm:prSet presAssocID="{DE16CBB4-D3F4-44AD-8379-3A5D78B889D5}" presName="bottomLine" presStyleLbl="alignNode1" presStyleIdx="7" presStyleCnt="10">
        <dgm:presLayoutVars/>
      </dgm:prSet>
      <dgm:spPr>
        <a:ln>
          <a:solidFill>
            <a:schemeClr val="accent5"/>
          </a:solidFill>
        </a:ln>
      </dgm:spPr>
    </dgm:pt>
    <dgm:pt modelId="{B80B8360-3897-45DE-BD0A-F9CCC9BAC34F}" type="pres">
      <dgm:prSet presAssocID="{DE16CBB4-D3F4-44AD-8379-3A5D78B889D5}" presName="nodeText" presStyleLbl="bgAccFollowNode1" presStyleIdx="3" presStyleCnt="5">
        <dgm:presLayoutVars>
          <dgm:bulletEnabled val="1"/>
        </dgm:presLayoutVars>
      </dgm:prSet>
      <dgm:spPr/>
    </dgm:pt>
    <dgm:pt modelId="{4BE79C5F-B252-4C81-B7E8-356A6349584C}" type="pres">
      <dgm:prSet presAssocID="{C2728830-9A00-4764-A9F1-670DDF9E57B3}" presName="sibTrans" presStyleCnt="0"/>
      <dgm:spPr/>
    </dgm:pt>
    <dgm:pt modelId="{11D9C427-A430-492A-BD3C-E4D081DA46F5}" type="pres">
      <dgm:prSet presAssocID="{F7B81412-5EAE-488C-9259-0FA0EB0F090B}" presName="compositeNode" presStyleCnt="0">
        <dgm:presLayoutVars>
          <dgm:bulletEnabled val="1"/>
        </dgm:presLayoutVars>
      </dgm:prSet>
      <dgm:spPr/>
    </dgm:pt>
    <dgm:pt modelId="{4795DD00-81CA-4D89-AAC9-9CB098B4E837}" type="pres">
      <dgm:prSet presAssocID="{F7B81412-5EAE-488C-9259-0FA0EB0F090B}" presName="bgRect" presStyleLbl="bgAccFollowNode1" presStyleIdx="4" presStyleCnt="5"/>
      <dgm:spPr/>
    </dgm:pt>
    <dgm:pt modelId="{06772805-3643-43C2-9C80-F43268C57C20}" type="pres">
      <dgm:prSet presAssocID="{32E76676-0672-4988-9FB1-308093FF8D5C}" presName="sibTransNodeCircle" presStyleLbl="alignNode1" presStyleIdx="8" presStyleCnt="10">
        <dgm:presLayoutVars>
          <dgm:chMax val="0"/>
          <dgm:bulletEnabled/>
        </dgm:presLayoutVars>
      </dgm:prSet>
      <dgm:spPr/>
    </dgm:pt>
    <dgm:pt modelId="{77F59A8B-7684-4E29-B44F-B0F96367FE70}" type="pres">
      <dgm:prSet presAssocID="{F7B81412-5EAE-488C-9259-0FA0EB0F090B}" presName="bottomLine" presStyleLbl="alignNode1" presStyleIdx="9" presStyleCnt="10">
        <dgm:presLayoutVars/>
      </dgm:prSet>
      <dgm:spPr/>
    </dgm:pt>
    <dgm:pt modelId="{80C8596E-ABE7-41A1-8A35-72244067CF90}" type="pres">
      <dgm:prSet presAssocID="{F7B81412-5EAE-488C-9259-0FA0EB0F090B}" presName="nodeText" presStyleLbl="bgAccFollowNode1" presStyleIdx="4" presStyleCnt="5">
        <dgm:presLayoutVars>
          <dgm:bulletEnabled val="1"/>
        </dgm:presLayoutVars>
      </dgm:prSet>
      <dgm:spPr/>
    </dgm:pt>
  </dgm:ptLst>
  <dgm:cxnLst>
    <dgm:cxn modelId="{10EAB407-DDBC-4E09-A41B-36376F2BB005}" type="presOf" srcId="{32E76676-0672-4988-9FB1-308093FF8D5C}" destId="{06772805-3643-43C2-9C80-F43268C57C20}" srcOrd="0" destOrd="0" presId="urn:microsoft.com/office/officeart/2016/7/layout/BasicLinearProcessNumbered#1"/>
    <dgm:cxn modelId="{F47EB913-8831-49CC-ABE6-AB555FA6F993}" type="presOf" srcId="{6088456C-4B73-4948-985C-DD954DEF44EF}" destId="{4104A2F1-FB99-4C42-8067-46B8EEEC9610}" srcOrd="0" destOrd="0" presId="urn:microsoft.com/office/officeart/2016/7/layout/BasicLinearProcessNumbered#1"/>
    <dgm:cxn modelId="{EB7FE821-06C9-4CFA-BBFF-63BF8C7F1444}" type="presOf" srcId="{198ACE8E-34F4-43E6-BB2E-1809B1CC58DC}" destId="{1896CBD6-4A99-4E4A-A270-A70AEFBAAF7E}" srcOrd="0" destOrd="0" presId="urn:microsoft.com/office/officeart/2016/7/layout/BasicLinearProcessNumbered#1"/>
    <dgm:cxn modelId="{9B21BC25-6F2C-47C2-8285-8E9BB26D02F7}" type="presOf" srcId="{DE16CBB4-D3F4-44AD-8379-3A5D78B889D5}" destId="{B80B8360-3897-45DE-BD0A-F9CCC9BAC34F}" srcOrd="1" destOrd="0" presId="urn:microsoft.com/office/officeart/2016/7/layout/BasicLinearProcessNumbered#1"/>
    <dgm:cxn modelId="{A7465026-5EB9-4359-B2CA-62409A490278}" type="presOf" srcId="{0F5B3066-540F-4606-ADEC-65EB1C3E9627}" destId="{869C0C7E-BD0C-4E5F-8D96-6B8EEC39B952}" srcOrd="0" destOrd="0" presId="urn:microsoft.com/office/officeart/2016/7/layout/BasicLinearProcessNumbered#1"/>
    <dgm:cxn modelId="{500C1428-BAD2-4EA1-AAAB-CD4D6F648C0B}" type="presOf" srcId="{0F6BA1FB-59E5-4F16-A7B4-1533BB1F09E4}" destId="{02F7283A-0FC3-4AF1-AA94-0270DC0B1C33}" srcOrd="0" destOrd="0" presId="urn:microsoft.com/office/officeart/2016/7/layout/BasicLinearProcessNumbered#1"/>
    <dgm:cxn modelId="{619E3C68-1E17-487D-ABC8-EB727F4952A3}" type="presOf" srcId="{C54063C4-24CD-4834-9424-53756AE38C6B}" destId="{9C3A7F13-9585-42DF-AD32-B56F82B123C8}" srcOrd="0" destOrd="0" presId="urn:microsoft.com/office/officeart/2016/7/layout/BasicLinearProcessNumbered#1"/>
    <dgm:cxn modelId="{F4BF496B-2EAC-4B21-A290-8C4A35AC4213}" type="presOf" srcId="{7DBF5CB5-29DD-4671-A0F3-981D48571500}" destId="{C08FC467-91FE-48BD-B243-273925C2B75A}" srcOrd="0" destOrd="0" presId="urn:microsoft.com/office/officeart/2016/7/layout/BasicLinearProcessNumbered#1"/>
    <dgm:cxn modelId="{32F29D6B-8717-40AA-AB41-CDE85B6445F2}" type="presOf" srcId="{C2728830-9A00-4764-A9F1-670DDF9E57B3}" destId="{AC6B335A-D8B4-46D8-93DE-B9EF1773F6AC}" srcOrd="0" destOrd="0" presId="urn:microsoft.com/office/officeart/2016/7/layout/BasicLinearProcessNumbered#1"/>
    <dgm:cxn modelId="{8327A44B-5326-4A8B-9B23-A3D3C09A16F3}" srcId="{0F5B3066-540F-4606-ADEC-65EB1C3E9627}" destId="{198ACE8E-34F4-43E6-BB2E-1809B1CC58DC}" srcOrd="0" destOrd="0" parTransId="{49F555B2-B165-4CB6-8578-DF4BCD791ABF}" sibTransId="{C54063C4-24CD-4834-9424-53756AE38C6B}"/>
    <dgm:cxn modelId="{EF38696C-3284-4D81-8B6A-406B0A4B5478}" type="presOf" srcId="{DE16CBB4-D3F4-44AD-8379-3A5D78B889D5}" destId="{549A837B-0FA3-4970-A9F9-3BD236350D3D}" srcOrd="0" destOrd="0" presId="urn:microsoft.com/office/officeart/2016/7/layout/BasicLinearProcessNumbered#1"/>
    <dgm:cxn modelId="{2E8EE86D-D18A-48C5-817B-661FEDBE5EB5}" type="presOf" srcId="{0F6BA1FB-59E5-4F16-A7B4-1533BB1F09E4}" destId="{6209B655-7BD8-4C2E-802B-7A837190A817}" srcOrd="1" destOrd="0" presId="urn:microsoft.com/office/officeart/2016/7/layout/BasicLinearProcessNumbered#1"/>
    <dgm:cxn modelId="{7B7DC85A-1097-4B13-A457-5376A39A58E2}" type="presOf" srcId="{F7B81412-5EAE-488C-9259-0FA0EB0F090B}" destId="{80C8596E-ABE7-41A1-8A35-72244067CF90}" srcOrd="1" destOrd="0" presId="urn:microsoft.com/office/officeart/2016/7/layout/BasicLinearProcessNumbered#1"/>
    <dgm:cxn modelId="{AA103CB4-BE4E-4C3C-8A8A-83391F2FB47F}" type="presOf" srcId="{1D096F01-AEA8-401D-8348-98E9A81F3CE0}" destId="{B5DA272C-701A-4327-802B-15E4D04DF389}" srcOrd="0" destOrd="0" presId="urn:microsoft.com/office/officeart/2016/7/layout/BasicLinearProcessNumbered#1"/>
    <dgm:cxn modelId="{451EA9B5-F1ED-4BC6-8C22-CD5C870E657E}" type="presOf" srcId="{F7B81412-5EAE-488C-9259-0FA0EB0F090B}" destId="{4795DD00-81CA-4D89-AAC9-9CB098B4E837}" srcOrd="0" destOrd="0" presId="urn:microsoft.com/office/officeart/2016/7/layout/BasicLinearProcessNumbered#1"/>
    <dgm:cxn modelId="{EC143BBE-149C-4B2B-96B6-7B3C8595B821}" type="presOf" srcId="{1D096F01-AEA8-401D-8348-98E9A81F3CE0}" destId="{74E21D92-0946-4075-ABB7-F58F125D081F}" srcOrd="1" destOrd="0" presId="urn:microsoft.com/office/officeart/2016/7/layout/BasicLinearProcessNumbered#1"/>
    <dgm:cxn modelId="{AD7281BE-8A99-43C0-9016-4082EB985BF2}" srcId="{0F5B3066-540F-4606-ADEC-65EB1C3E9627}" destId="{F7B81412-5EAE-488C-9259-0FA0EB0F090B}" srcOrd="4" destOrd="0" parTransId="{C9E63F01-62A4-4331-A67D-7FE563CE9D07}" sibTransId="{32E76676-0672-4988-9FB1-308093FF8D5C}"/>
    <dgm:cxn modelId="{FD2381C0-DA6F-4859-90D6-313730044E7C}" srcId="{0F5B3066-540F-4606-ADEC-65EB1C3E9627}" destId="{1D096F01-AEA8-401D-8348-98E9A81F3CE0}" srcOrd="2" destOrd="0" parTransId="{AB9DA1CE-0370-48BB-8362-3A4CBF7FFB29}" sibTransId="{6088456C-4B73-4948-985C-DD954DEF44EF}"/>
    <dgm:cxn modelId="{8CB3EED4-728A-4D4F-ACB4-5DD629623D8A}" type="presOf" srcId="{198ACE8E-34F4-43E6-BB2E-1809B1CC58DC}" destId="{1636F17A-F9E0-460B-890B-A46A6E583FD1}" srcOrd="1" destOrd="0" presId="urn:microsoft.com/office/officeart/2016/7/layout/BasicLinearProcessNumbered#1"/>
    <dgm:cxn modelId="{F0FA65E5-FB81-4E7A-9467-65363565F4A0}" srcId="{0F5B3066-540F-4606-ADEC-65EB1C3E9627}" destId="{0F6BA1FB-59E5-4F16-A7B4-1533BB1F09E4}" srcOrd="1" destOrd="0" parTransId="{6A557BB1-C0DD-44CB-8745-CE5481476209}" sibTransId="{7DBF5CB5-29DD-4671-A0F3-981D48571500}"/>
    <dgm:cxn modelId="{058D75E7-8E09-41CE-ADFC-EEAD1556353B}" srcId="{0F5B3066-540F-4606-ADEC-65EB1C3E9627}" destId="{DE16CBB4-D3F4-44AD-8379-3A5D78B889D5}" srcOrd="3" destOrd="0" parTransId="{917142D8-7514-46BB-B61D-8633F0189C31}" sibTransId="{C2728830-9A00-4764-A9F1-670DDF9E57B3}"/>
    <dgm:cxn modelId="{6FD83AE8-DB7F-4EFE-8F0A-58735E6AEC64}" type="presParOf" srcId="{869C0C7E-BD0C-4E5F-8D96-6B8EEC39B952}" destId="{A1C50682-E81A-4719-9746-6B052BFB6DD3}" srcOrd="0" destOrd="0" presId="urn:microsoft.com/office/officeart/2016/7/layout/BasicLinearProcessNumbered#1"/>
    <dgm:cxn modelId="{AA17009A-379B-43BE-97BA-12B67036AD90}" type="presParOf" srcId="{A1C50682-E81A-4719-9746-6B052BFB6DD3}" destId="{1896CBD6-4A99-4E4A-A270-A70AEFBAAF7E}" srcOrd="0" destOrd="0" presId="urn:microsoft.com/office/officeart/2016/7/layout/BasicLinearProcessNumbered#1"/>
    <dgm:cxn modelId="{6D85C09F-1D0A-406F-9396-06638BA4FD92}" type="presParOf" srcId="{A1C50682-E81A-4719-9746-6B052BFB6DD3}" destId="{9C3A7F13-9585-42DF-AD32-B56F82B123C8}" srcOrd="1" destOrd="0" presId="urn:microsoft.com/office/officeart/2016/7/layout/BasicLinearProcessNumbered#1"/>
    <dgm:cxn modelId="{794669B6-74B7-439A-8EE2-238314813197}" type="presParOf" srcId="{A1C50682-E81A-4719-9746-6B052BFB6DD3}" destId="{923B2301-552B-45D2-9EF0-53A10AA17FC6}" srcOrd="2" destOrd="0" presId="urn:microsoft.com/office/officeart/2016/7/layout/BasicLinearProcessNumbered#1"/>
    <dgm:cxn modelId="{23ECCBA1-941D-4643-9618-18F560A80DAB}" type="presParOf" srcId="{A1C50682-E81A-4719-9746-6B052BFB6DD3}" destId="{1636F17A-F9E0-460B-890B-A46A6E583FD1}" srcOrd="3" destOrd="0" presId="urn:microsoft.com/office/officeart/2016/7/layout/BasicLinearProcessNumbered#1"/>
    <dgm:cxn modelId="{84426433-1E67-4D55-9D10-3C4CF150BF28}" type="presParOf" srcId="{869C0C7E-BD0C-4E5F-8D96-6B8EEC39B952}" destId="{CE18CCA6-9206-4DD7-BE09-5291C62117AB}" srcOrd="1" destOrd="0" presId="urn:microsoft.com/office/officeart/2016/7/layout/BasicLinearProcessNumbered#1"/>
    <dgm:cxn modelId="{16E156BA-CA11-45E4-B5EA-B4F3067B424F}" type="presParOf" srcId="{869C0C7E-BD0C-4E5F-8D96-6B8EEC39B952}" destId="{B75A207A-E561-4A33-8860-3580568F46B8}" srcOrd="2" destOrd="0" presId="urn:microsoft.com/office/officeart/2016/7/layout/BasicLinearProcessNumbered#1"/>
    <dgm:cxn modelId="{63957AA2-61FB-47C5-9B97-06D23CB5FDF5}" type="presParOf" srcId="{B75A207A-E561-4A33-8860-3580568F46B8}" destId="{02F7283A-0FC3-4AF1-AA94-0270DC0B1C33}" srcOrd="0" destOrd="0" presId="urn:microsoft.com/office/officeart/2016/7/layout/BasicLinearProcessNumbered#1"/>
    <dgm:cxn modelId="{3099F022-A87D-4FA3-8BC3-9575F846BC44}" type="presParOf" srcId="{B75A207A-E561-4A33-8860-3580568F46B8}" destId="{C08FC467-91FE-48BD-B243-273925C2B75A}" srcOrd="1" destOrd="0" presId="urn:microsoft.com/office/officeart/2016/7/layout/BasicLinearProcessNumbered#1"/>
    <dgm:cxn modelId="{A2E37B9F-7D4B-49D4-AF46-9A540F2ACE59}" type="presParOf" srcId="{B75A207A-E561-4A33-8860-3580568F46B8}" destId="{DE393E47-CBB6-4D77-A342-C9AFD9FC8CB6}" srcOrd="2" destOrd="0" presId="urn:microsoft.com/office/officeart/2016/7/layout/BasicLinearProcessNumbered#1"/>
    <dgm:cxn modelId="{3374E4EC-7EA8-47C5-B2E6-92A2F8FDFB7F}" type="presParOf" srcId="{B75A207A-E561-4A33-8860-3580568F46B8}" destId="{6209B655-7BD8-4C2E-802B-7A837190A817}" srcOrd="3" destOrd="0" presId="urn:microsoft.com/office/officeart/2016/7/layout/BasicLinearProcessNumbered#1"/>
    <dgm:cxn modelId="{64EBAD3F-E38B-4135-AAA2-C165246599F7}" type="presParOf" srcId="{869C0C7E-BD0C-4E5F-8D96-6B8EEC39B952}" destId="{44DA27FB-BF39-4511-84EF-E3EA3F12D2B6}" srcOrd="3" destOrd="0" presId="urn:microsoft.com/office/officeart/2016/7/layout/BasicLinearProcessNumbered#1"/>
    <dgm:cxn modelId="{C047657C-4647-4043-950A-E8F7F675767E}" type="presParOf" srcId="{869C0C7E-BD0C-4E5F-8D96-6B8EEC39B952}" destId="{9ED209A7-CD15-4C32-9372-A0384698B942}" srcOrd="4" destOrd="0" presId="urn:microsoft.com/office/officeart/2016/7/layout/BasicLinearProcessNumbered#1"/>
    <dgm:cxn modelId="{0F5F3613-D3F0-4FA7-ACBA-C61DDC0B6FCC}" type="presParOf" srcId="{9ED209A7-CD15-4C32-9372-A0384698B942}" destId="{B5DA272C-701A-4327-802B-15E4D04DF389}" srcOrd="0" destOrd="0" presId="urn:microsoft.com/office/officeart/2016/7/layout/BasicLinearProcessNumbered#1"/>
    <dgm:cxn modelId="{AB7A54D4-8E23-4583-8E98-345042A04591}" type="presParOf" srcId="{9ED209A7-CD15-4C32-9372-A0384698B942}" destId="{4104A2F1-FB99-4C42-8067-46B8EEEC9610}" srcOrd="1" destOrd="0" presId="urn:microsoft.com/office/officeart/2016/7/layout/BasicLinearProcessNumbered#1"/>
    <dgm:cxn modelId="{06C75B26-0F3E-41ED-839F-4D64199F4461}" type="presParOf" srcId="{9ED209A7-CD15-4C32-9372-A0384698B942}" destId="{2EB92C72-3528-4913-AFF6-FF0B4F338399}" srcOrd="2" destOrd="0" presId="urn:microsoft.com/office/officeart/2016/7/layout/BasicLinearProcessNumbered#1"/>
    <dgm:cxn modelId="{AAB9864E-92C0-4EA3-9F0E-6EB52D100EBE}" type="presParOf" srcId="{9ED209A7-CD15-4C32-9372-A0384698B942}" destId="{74E21D92-0946-4075-ABB7-F58F125D081F}" srcOrd="3" destOrd="0" presId="urn:microsoft.com/office/officeart/2016/7/layout/BasicLinearProcessNumbered#1"/>
    <dgm:cxn modelId="{13ED127B-27D7-4A94-8FC0-60DF0BA87D27}" type="presParOf" srcId="{869C0C7E-BD0C-4E5F-8D96-6B8EEC39B952}" destId="{E7F9CACB-FE98-4F37-853A-1B05B4BF4385}" srcOrd="5" destOrd="0" presId="urn:microsoft.com/office/officeart/2016/7/layout/BasicLinearProcessNumbered#1"/>
    <dgm:cxn modelId="{4B61CEE5-C2BB-4897-9CE0-A1A15D162F44}" type="presParOf" srcId="{869C0C7E-BD0C-4E5F-8D96-6B8EEC39B952}" destId="{313C51D3-DB7E-4530-8AFA-F0AE0E26CE2D}" srcOrd="6" destOrd="0" presId="urn:microsoft.com/office/officeart/2016/7/layout/BasicLinearProcessNumbered#1"/>
    <dgm:cxn modelId="{9B85DE27-B7E4-402F-BE27-E3C3985E9A79}" type="presParOf" srcId="{313C51D3-DB7E-4530-8AFA-F0AE0E26CE2D}" destId="{549A837B-0FA3-4970-A9F9-3BD236350D3D}" srcOrd="0" destOrd="0" presId="urn:microsoft.com/office/officeart/2016/7/layout/BasicLinearProcessNumbered#1"/>
    <dgm:cxn modelId="{9D5D9389-D124-429A-8F96-49696F6F4EF9}" type="presParOf" srcId="{313C51D3-DB7E-4530-8AFA-F0AE0E26CE2D}" destId="{AC6B335A-D8B4-46D8-93DE-B9EF1773F6AC}" srcOrd="1" destOrd="0" presId="urn:microsoft.com/office/officeart/2016/7/layout/BasicLinearProcessNumbered#1"/>
    <dgm:cxn modelId="{AEF2A504-6850-4ED8-81A9-8B6F7FF43DCD}" type="presParOf" srcId="{313C51D3-DB7E-4530-8AFA-F0AE0E26CE2D}" destId="{7B3E0A16-DB85-46CA-87D6-4D39F6DBFC52}" srcOrd="2" destOrd="0" presId="urn:microsoft.com/office/officeart/2016/7/layout/BasicLinearProcessNumbered#1"/>
    <dgm:cxn modelId="{25F27692-3F46-46F7-BF34-29BD99560D08}" type="presParOf" srcId="{313C51D3-DB7E-4530-8AFA-F0AE0E26CE2D}" destId="{B80B8360-3897-45DE-BD0A-F9CCC9BAC34F}" srcOrd="3" destOrd="0" presId="urn:microsoft.com/office/officeart/2016/7/layout/BasicLinearProcessNumbered#1"/>
    <dgm:cxn modelId="{4796AC81-FE2B-441F-A0B6-C344625F6E96}" type="presParOf" srcId="{869C0C7E-BD0C-4E5F-8D96-6B8EEC39B952}" destId="{4BE79C5F-B252-4C81-B7E8-356A6349584C}" srcOrd="7" destOrd="0" presId="urn:microsoft.com/office/officeart/2016/7/layout/BasicLinearProcessNumbered#1"/>
    <dgm:cxn modelId="{F640017D-6D0A-4410-A66B-828F2066B1C3}" type="presParOf" srcId="{869C0C7E-BD0C-4E5F-8D96-6B8EEC39B952}" destId="{11D9C427-A430-492A-BD3C-E4D081DA46F5}" srcOrd="8" destOrd="0" presId="urn:microsoft.com/office/officeart/2016/7/layout/BasicLinearProcessNumbered#1"/>
    <dgm:cxn modelId="{3F5AE0F2-FA72-4C37-BCFA-A61C660A8759}" type="presParOf" srcId="{11D9C427-A430-492A-BD3C-E4D081DA46F5}" destId="{4795DD00-81CA-4D89-AAC9-9CB098B4E837}" srcOrd="0" destOrd="0" presId="urn:microsoft.com/office/officeart/2016/7/layout/BasicLinearProcessNumbered#1"/>
    <dgm:cxn modelId="{D1D3C516-0A96-4C35-8949-341CF221BBD1}" type="presParOf" srcId="{11D9C427-A430-492A-BD3C-E4D081DA46F5}" destId="{06772805-3643-43C2-9C80-F43268C57C20}" srcOrd="1" destOrd="0" presId="urn:microsoft.com/office/officeart/2016/7/layout/BasicLinearProcessNumbered#1"/>
    <dgm:cxn modelId="{A39F6DBC-EC8C-42B3-9D5B-962E5C23F626}" type="presParOf" srcId="{11D9C427-A430-492A-BD3C-E4D081DA46F5}" destId="{77F59A8B-7684-4E29-B44F-B0F96367FE70}" srcOrd="2" destOrd="0" presId="urn:microsoft.com/office/officeart/2016/7/layout/BasicLinearProcessNumbered#1"/>
    <dgm:cxn modelId="{37B3E4C3-947D-462B-A3DF-A33AAEB8FA1C}" type="presParOf" srcId="{11D9C427-A430-492A-BD3C-E4D081DA46F5}" destId="{80C8596E-ABE7-41A1-8A35-72244067CF90}" srcOrd="3" destOrd="0" presId="urn:microsoft.com/office/officeart/2016/7/layout/BasicLinearProcessNumbered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1004124"/>
          <a:ext cx="2135187" cy="1341164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i="0" u="none" kern="1200" dirty="0"/>
            <a:t>By 2025, SRS will increase from 57% to 66% proficient or above on the Georgia Milestones in Numeracy.</a:t>
          </a:r>
          <a:endParaRPr lang="en-US" sz="1400" kern="1200" dirty="0"/>
        </a:p>
      </dsp:txBody>
      <dsp:txXfrm>
        <a:off x="46424" y="1043405"/>
        <a:ext cx="2056625" cy="1262602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1004124"/>
          <a:ext cx="2135187" cy="1341164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May 2024, Sarah Smith students will increase from 47.3% to 52.3% in numeracy as measured on Milestones. </a:t>
          </a:r>
        </a:p>
      </dsp:txBody>
      <dsp:txXfrm>
        <a:off x="3035687" y="1043405"/>
        <a:ext cx="2056625" cy="1262602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1004124"/>
          <a:ext cx="2135187" cy="1341164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52.3% of students 3-5 will score at the proficient or above level on MAP Achievement levels.</a:t>
          </a:r>
        </a:p>
      </dsp:txBody>
      <dsp:txXfrm>
        <a:off x="6024949" y="1043405"/>
        <a:ext cx="2056625" cy="1262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945949"/>
          <a:ext cx="2135187" cy="1457515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2025, SRSES will increase from 56% to 65% proficient or above on the Georgia Milestones in Literacy.</a:t>
          </a:r>
        </a:p>
      </dsp:txBody>
      <dsp:txXfrm>
        <a:off x="49832" y="988638"/>
        <a:ext cx="2049809" cy="1372137"/>
      </dsp:txXfrm>
    </dsp:sp>
    <dsp:sp modelId="{D61C3C11-0882-4EAF-ABF8-532F091DF920}">
      <dsp:nvSpPr>
        <dsp:cNvPr id="0" name=""/>
        <dsp:cNvSpPr/>
      </dsp:nvSpPr>
      <dsp:spPr>
        <a:xfrm>
          <a:off x="2355850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515848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945949"/>
          <a:ext cx="2135187" cy="1457515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May 2024, our students will increase from 58.1% to 61.1% in literacy as measured on Milestones</a:t>
          </a:r>
          <a:r>
            <a:rPr lang="en-US" sz="1800" kern="1200" dirty="0"/>
            <a:t>. </a:t>
          </a:r>
        </a:p>
      </dsp:txBody>
      <dsp:txXfrm>
        <a:off x="3039095" y="988638"/>
        <a:ext cx="2049809" cy="1372137"/>
      </dsp:txXfrm>
    </dsp:sp>
    <dsp:sp modelId="{EB37E565-04CD-4728-8780-80F51E812A81}">
      <dsp:nvSpPr>
        <dsp:cNvPr id="0" name=""/>
        <dsp:cNvSpPr/>
      </dsp:nvSpPr>
      <dsp:spPr>
        <a:xfrm>
          <a:off x="5345112" y="1409943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515848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945949"/>
          <a:ext cx="2135187" cy="1457515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61.1% of students 3-5 will score at the proficient or above level on MAP Achievement levels.</a:t>
          </a:r>
        </a:p>
      </dsp:txBody>
      <dsp:txXfrm>
        <a:off x="6028357" y="988638"/>
        <a:ext cx="2049809" cy="137213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C6E674-3A09-4706-99E4-404CA3983EF6}">
      <dsp:nvSpPr>
        <dsp:cNvPr id="0" name=""/>
        <dsp:cNvSpPr/>
      </dsp:nvSpPr>
      <dsp:spPr>
        <a:xfrm>
          <a:off x="7143" y="666631"/>
          <a:ext cx="2135187" cy="1401216"/>
        </a:xfrm>
        <a:prstGeom prst="roundRect">
          <a:avLst>
            <a:gd name="adj" fmla="val 10000"/>
          </a:avLst>
        </a:prstGeom>
        <a:solidFill>
          <a:schemeClr val="accent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SRSES will implement a series of parent workshops, and fireside chats to increase parent engagement to improve ADA from 93.8% to 96.8 percent by 2025.</a:t>
          </a:r>
        </a:p>
      </dsp:txBody>
      <dsp:txXfrm>
        <a:off x="48183" y="707671"/>
        <a:ext cx="2053107" cy="1319136"/>
      </dsp:txXfrm>
    </dsp:sp>
    <dsp:sp modelId="{D61C3C11-0882-4EAF-ABF8-532F091DF920}">
      <dsp:nvSpPr>
        <dsp:cNvPr id="0" name=""/>
        <dsp:cNvSpPr/>
      </dsp:nvSpPr>
      <dsp:spPr>
        <a:xfrm>
          <a:off x="2355850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2355850" y="1208381"/>
        <a:ext cx="316861" cy="317716"/>
      </dsp:txXfrm>
    </dsp:sp>
    <dsp:sp modelId="{810413E1-B41A-4A73-99A1-F0B366F6CDE2}">
      <dsp:nvSpPr>
        <dsp:cNvPr id="0" name=""/>
        <dsp:cNvSpPr/>
      </dsp:nvSpPr>
      <dsp:spPr>
        <a:xfrm>
          <a:off x="2996406" y="666631"/>
          <a:ext cx="2135187" cy="1401216"/>
        </a:xfrm>
        <a:prstGeom prst="roundRect">
          <a:avLst>
            <a:gd name="adj" fmla="val 10000"/>
          </a:avLst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kern="1200" dirty="0"/>
            <a:t>By May 2024, our attendance will improve from 81.1% CCRPI Attendance to 84.1% as measured by CCRPI.</a:t>
          </a:r>
        </a:p>
      </dsp:txBody>
      <dsp:txXfrm>
        <a:off x="3037446" y="707671"/>
        <a:ext cx="2053107" cy="1319136"/>
      </dsp:txXfrm>
    </dsp:sp>
    <dsp:sp modelId="{EB37E565-04CD-4728-8780-80F51E812A81}">
      <dsp:nvSpPr>
        <dsp:cNvPr id="0" name=""/>
        <dsp:cNvSpPr/>
      </dsp:nvSpPr>
      <dsp:spPr>
        <a:xfrm>
          <a:off x="5345112" y="1102476"/>
          <a:ext cx="452659" cy="529526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5345112" y="1208381"/>
        <a:ext cx="316861" cy="317716"/>
      </dsp:txXfrm>
    </dsp:sp>
    <dsp:sp modelId="{E9CF8C3A-61B4-4C28-BC4D-7FA17CF858A9}">
      <dsp:nvSpPr>
        <dsp:cNvPr id="0" name=""/>
        <dsp:cNvSpPr/>
      </dsp:nvSpPr>
      <dsp:spPr>
        <a:xfrm>
          <a:off x="5985668" y="666631"/>
          <a:ext cx="2135187" cy="1401216"/>
        </a:xfrm>
        <a:prstGeom prst="roundRect">
          <a:avLst>
            <a:gd name="adj" fmla="val 10000"/>
          </a:avLst>
        </a:prstGeom>
        <a:solidFill>
          <a:schemeClr val="accent4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 dirty="0"/>
            <a:t>Our CCRPI attendance will improve by 3 percent each semester.</a:t>
          </a:r>
        </a:p>
      </dsp:txBody>
      <dsp:txXfrm>
        <a:off x="6026708" y="707671"/>
        <a:ext cx="2053107" cy="131913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96CBD6-4A99-4E4A-A270-A70AEFBAAF7E}">
      <dsp:nvSpPr>
        <dsp:cNvPr id="0" name=""/>
        <dsp:cNvSpPr/>
      </dsp:nvSpPr>
      <dsp:spPr>
        <a:xfrm>
          <a:off x="3484" y="517200"/>
          <a:ext cx="1886775" cy="2641486"/>
        </a:xfrm>
        <a:prstGeom prst="rect">
          <a:avLst/>
        </a:prstGeom>
        <a:solidFill>
          <a:schemeClr val="accent1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Fall 2021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i="0" u="none" kern="1200" dirty="0"/>
            <a:t>GO Team Developed 2021-2025 Strategic Plan</a:t>
          </a:r>
          <a:endParaRPr lang="en-US" sz="1100" kern="1200" dirty="0"/>
        </a:p>
      </dsp:txBody>
      <dsp:txXfrm>
        <a:off x="3484" y="1520965"/>
        <a:ext cx="1886775" cy="1584891"/>
      </dsp:txXfrm>
    </dsp:sp>
    <dsp:sp modelId="{9C3A7F13-9585-42DF-AD32-B56F82B123C8}">
      <dsp:nvSpPr>
        <dsp:cNvPr id="0" name=""/>
        <dsp:cNvSpPr/>
      </dsp:nvSpPr>
      <dsp:spPr>
        <a:xfrm>
          <a:off x="550649" y="781349"/>
          <a:ext cx="792445" cy="792445"/>
        </a:xfrm>
        <a:prstGeom prst="ellipse">
          <a:avLst/>
        </a:prstGeom>
        <a:solidFill>
          <a:schemeClr val="accent1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666700" y="897400"/>
        <a:ext cx="560343" cy="560343"/>
      </dsp:txXfrm>
    </dsp:sp>
    <dsp:sp modelId="{923B2301-552B-45D2-9EF0-53A10AA17FC6}">
      <dsp:nvSpPr>
        <dsp:cNvPr id="0" name=""/>
        <dsp:cNvSpPr/>
      </dsp:nvSpPr>
      <dsp:spPr>
        <a:xfrm>
          <a:off x="3484" y="3158615"/>
          <a:ext cx="1886775" cy="7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F7283A-0FC3-4AF1-AA94-0270DC0B1C33}">
      <dsp:nvSpPr>
        <dsp:cNvPr id="0" name=""/>
        <dsp:cNvSpPr/>
      </dsp:nvSpPr>
      <dsp:spPr>
        <a:xfrm>
          <a:off x="2078938" y="517200"/>
          <a:ext cx="1886775" cy="2641486"/>
        </a:xfrm>
        <a:prstGeom prst="rect">
          <a:avLst/>
        </a:prstGeom>
        <a:solidFill>
          <a:schemeClr val="accent2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Summer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School Leadership completed Needs Assessment and defined overarching needs for SY22-23</a:t>
          </a:r>
        </a:p>
      </dsp:txBody>
      <dsp:txXfrm>
        <a:off x="2078938" y="1520965"/>
        <a:ext cx="1886775" cy="1584891"/>
      </dsp:txXfrm>
    </dsp:sp>
    <dsp:sp modelId="{C08FC467-91FE-48BD-B243-273925C2B75A}">
      <dsp:nvSpPr>
        <dsp:cNvPr id="0" name=""/>
        <dsp:cNvSpPr/>
      </dsp:nvSpPr>
      <dsp:spPr>
        <a:xfrm>
          <a:off x="2626103" y="781349"/>
          <a:ext cx="792445" cy="792445"/>
        </a:xfrm>
        <a:prstGeom prst="ellipse">
          <a:avLst/>
        </a:prstGeom>
        <a:solidFill>
          <a:schemeClr val="accent2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742154" y="897400"/>
        <a:ext cx="560343" cy="560343"/>
      </dsp:txXfrm>
    </dsp:sp>
    <dsp:sp modelId="{DE393E47-CBB6-4D77-A342-C9AFD9FC8CB6}">
      <dsp:nvSpPr>
        <dsp:cNvPr id="0" name=""/>
        <dsp:cNvSpPr/>
      </dsp:nvSpPr>
      <dsp:spPr>
        <a:xfrm>
          <a:off x="2078938" y="3158615"/>
          <a:ext cx="1886775" cy="7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A272C-701A-4327-802B-15E4D04DF389}">
      <dsp:nvSpPr>
        <dsp:cNvPr id="0" name=""/>
        <dsp:cNvSpPr/>
      </dsp:nvSpPr>
      <dsp:spPr>
        <a:xfrm>
          <a:off x="4154392" y="517200"/>
          <a:ext cx="1886775" cy="2641486"/>
        </a:xfrm>
        <a:prstGeom prst="rect">
          <a:avLst/>
        </a:prstGeom>
        <a:solidFill>
          <a:schemeClr val="accent4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i="0" u="sng" kern="1200" dirty="0"/>
            <a:t>August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School Leadership completed 2022-2023 Continuous Improvement Plan</a:t>
          </a:r>
        </a:p>
      </dsp:txBody>
      <dsp:txXfrm>
        <a:off x="4154392" y="1520965"/>
        <a:ext cx="1886775" cy="1584891"/>
      </dsp:txXfrm>
    </dsp:sp>
    <dsp:sp modelId="{4104A2F1-FB99-4C42-8067-46B8EEEC9610}">
      <dsp:nvSpPr>
        <dsp:cNvPr id="0" name=""/>
        <dsp:cNvSpPr/>
      </dsp:nvSpPr>
      <dsp:spPr>
        <a:xfrm>
          <a:off x="4701557" y="781349"/>
          <a:ext cx="792445" cy="792445"/>
        </a:xfrm>
        <a:prstGeom prst="ellipse">
          <a:avLst/>
        </a:prstGeom>
        <a:solidFill>
          <a:schemeClr val="accent4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>
        <a:off x="4817608" y="897400"/>
        <a:ext cx="560343" cy="560343"/>
      </dsp:txXfrm>
    </dsp:sp>
    <dsp:sp modelId="{2EB92C72-3528-4913-AFF6-FF0B4F338399}">
      <dsp:nvSpPr>
        <dsp:cNvPr id="0" name=""/>
        <dsp:cNvSpPr/>
      </dsp:nvSpPr>
      <dsp:spPr>
        <a:xfrm>
          <a:off x="4154392" y="3158615"/>
          <a:ext cx="1886775" cy="72"/>
        </a:xfrm>
        <a:prstGeom prst="rect">
          <a:avLst/>
        </a:prstGeom>
        <a:solidFill>
          <a:schemeClr val="accent4"/>
        </a:solidFill>
        <a:ln w="1270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49A837B-0FA3-4970-A9F9-3BD236350D3D}">
      <dsp:nvSpPr>
        <dsp:cNvPr id="0" name=""/>
        <dsp:cNvSpPr/>
      </dsp:nvSpPr>
      <dsp:spPr>
        <a:xfrm>
          <a:off x="6212751" y="526340"/>
          <a:ext cx="1886775" cy="2641486"/>
        </a:xfrm>
        <a:prstGeom prst="rect">
          <a:avLst/>
        </a:prstGeom>
        <a:solidFill>
          <a:schemeClr val="accent5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Sept. – Dec. 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0" u="none" kern="1200" dirty="0"/>
            <a:t>Utilizing current data, the </a:t>
          </a:r>
          <a:r>
            <a:rPr lang="en-US" sz="1100" b="1" u="none" kern="1200" dirty="0"/>
            <a:t>GO Team </a:t>
          </a:r>
          <a:r>
            <a:rPr lang="en-US" sz="1100" b="0" u="none" kern="1200" dirty="0"/>
            <a:t>will review &amp; possibly update the school strategic priorities and plan </a:t>
          </a:r>
        </a:p>
      </dsp:txBody>
      <dsp:txXfrm>
        <a:off x="6212751" y="1530105"/>
        <a:ext cx="1886775" cy="1584891"/>
      </dsp:txXfrm>
    </dsp:sp>
    <dsp:sp modelId="{AC6B335A-D8B4-46D8-93DE-B9EF1773F6AC}">
      <dsp:nvSpPr>
        <dsp:cNvPr id="0" name=""/>
        <dsp:cNvSpPr/>
      </dsp:nvSpPr>
      <dsp:spPr>
        <a:xfrm>
          <a:off x="6777010" y="781349"/>
          <a:ext cx="792445" cy="792445"/>
        </a:xfrm>
        <a:prstGeom prst="ellipse">
          <a:avLst/>
        </a:prstGeom>
        <a:solidFill>
          <a:schemeClr val="accent5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</a:t>
          </a:r>
        </a:p>
      </dsp:txBody>
      <dsp:txXfrm>
        <a:off x="6893061" y="897400"/>
        <a:ext cx="560343" cy="560343"/>
      </dsp:txXfrm>
    </dsp:sp>
    <dsp:sp modelId="{7B3E0A16-DB85-46CA-87D6-4D39F6DBFC52}">
      <dsp:nvSpPr>
        <dsp:cNvPr id="0" name=""/>
        <dsp:cNvSpPr/>
      </dsp:nvSpPr>
      <dsp:spPr>
        <a:xfrm>
          <a:off x="6229845" y="3158615"/>
          <a:ext cx="1886775" cy="7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95DD00-81CA-4D89-AAC9-9CB098B4E837}">
      <dsp:nvSpPr>
        <dsp:cNvPr id="0" name=""/>
        <dsp:cNvSpPr/>
      </dsp:nvSpPr>
      <dsp:spPr>
        <a:xfrm>
          <a:off x="8305299" y="517200"/>
          <a:ext cx="1886775" cy="2641486"/>
        </a:xfrm>
        <a:prstGeom prst="rect">
          <a:avLst/>
        </a:prstGeom>
        <a:solidFill>
          <a:schemeClr val="accent6">
            <a:lumMod val="20000"/>
            <a:lumOff val="80000"/>
            <a:alpha val="90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7100" tIns="330200" rIns="147100" bIns="330200" numCol="1" spcCol="1270" anchor="t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u="sng" kern="1200" dirty="0"/>
            <a:t>Before Winter Break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GO Team </a:t>
          </a:r>
          <a:r>
            <a:rPr lang="en-US" sz="1100" kern="1200" dirty="0"/>
            <a:t>will take action (vote) on the rank of the strategic plan priorities for SY23-24 in preparation for budget discussions.</a:t>
          </a:r>
        </a:p>
      </dsp:txBody>
      <dsp:txXfrm>
        <a:off x="8305299" y="1520965"/>
        <a:ext cx="1886775" cy="1584891"/>
      </dsp:txXfrm>
    </dsp:sp>
    <dsp:sp modelId="{06772805-3643-43C2-9C80-F43268C57C20}">
      <dsp:nvSpPr>
        <dsp:cNvPr id="0" name=""/>
        <dsp:cNvSpPr/>
      </dsp:nvSpPr>
      <dsp:spPr>
        <a:xfrm>
          <a:off x="8852464" y="781349"/>
          <a:ext cx="792445" cy="792445"/>
        </a:xfrm>
        <a:prstGeom prst="ellipse">
          <a:avLst/>
        </a:prstGeom>
        <a:solidFill>
          <a:schemeClr val="accent6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1782" tIns="12700" rIns="61782" bIns="1270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</a:t>
          </a:r>
        </a:p>
      </dsp:txBody>
      <dsp:txXfrm>
        <a:off x="8968515" y="897400"/>
        <a:ext cx="560343" cy="560343"/>
      </dsp:txXfrm>
    </dsp:sp>
    <dsp:sp modelId="{77F59A8B-7684-4E29-B44F-B0F96367FE70}">
      <dsp:nvSpPr>
        <dsp:cNvPr id="0" name=""/>
        <dsp:cNvSpPr/>
      </dsp:nvSpPr>
      <dsp:spPr>
        <a:xfrm>
          <a:off x="8305299" y="3158615"/>
          <a:ext cx="1886775" cy="7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6/7/layout/BasicLinearProcessNumbered#1">
  <dgm:title val="Basic Linear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rectangl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{AB8E97A3-458B-4459-8849-EF3A8D885423}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{95F9FFCB-1BFC-4B36-BE44-D6A1469F21C3}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{A69863A3-5EBF-4CAE-AA51-83CA76DE20BB}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2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h" for="ch" forName="compositeNode" refType="h"/>
      <dgm:constr type="w" for="ch" forName="compositeNode" refType="w"/>
      <dgm:constr type="w" for="des" forName="simulatedConn" refType="w" refFor="ch" refForName="compositeNode" fact="0.15"/>
      <dgm:constr type="h" for="des" forName="simulatedConn" refType="w" refFor="des" refForName="simulatedConn"/>
      <dgm:constr type="h" for="des" forName="vSp1" refType="w" refFor="ch" refForName="compositeNode" fact="0.8"/>
      <dgm:constr type="h" for="des" forName="vSp2" refType="w" refFor="ch" refForName="compositeNode" fact="0.07"/>
      <dgm:constr type="w" for="ch" forName="vProcSp" refType="w" refFor="des" refForName="simulatedConn" op="equ"/>
      <dgm:constr type="h" for="ch" forName="vProcSp" refType="h" refFor="ch" refForName="compositeNode" op="equ"/>
      <dgm:constr type="w" for="ch" forName="sibTrans" refType="w" refFor="ch" refForName="compositeNode" fact="0.1"/>
      <dgm:constr type="primFontSz" for="des" forName="sibTransNodeCircle" op="equ"/>
      <dgm:constr type="primFontSz" for="des" forName="nodeText" op="equ"/>
      <dgm:constr type="h" for="des" forName="sibTransNodeCircle" op="equ"/>
      <dgm:constr type="w" for="des" forName="sibTransNodeCircle" op="equ"/>
    </dgm:constrLst>
    <dgm:ruleLst>
      <dgm:rule type="h" val="NaN" fact="1.2" max="NaN"/>
    </dgm:ruleLst>
    <dgm:forEach name="Name4" axis="ch" ptType="node">
      <dgm:layoutNode name="compositeNode">
        <dgm:varLst>
          <dgm:bulletEnabled val="1"/>
        </dgm:varLst>
        <dgm:alg type="composite"/>
        <dgm:constrLst>
          <dgm:constr type="h" refType="w" op="lte" fact="1.4"/>
          <dgm:constr type="w" for="ch" forName="bgRect" refType="w"/>
          <dgm:constr type="h" for="ch" forName="bgRect" refType="h"/>
          <dgm:constr type="t" for="ch" forName="bgRect"/>
          <dgm:constr type="l" for="ch" forName="bgRect"/>
          <dgm:constr type="h" for="ch" forName="sibTransNodeCircle" refType="h" refFor="ch" refForName="bgRect" fact="0.3"/>
          <dgm:constr type="w" for="ch" forName="sibTransNodeCircle" refType="h" refFor="ch" refForName="sibTransNodeCircle"/>
          <dgm:constr type="ctrX" for="ch" forName="sibTransNodeCircle" refType="w" fact="0.5"/>
          <dgm:constr type="ctrY" for="ch" forName="sibTransNodeCircle" refType="h" fact="0.25"/>
          <dgm:constr type="r" for="ch" forName="nodeText" refType="r" refFor="ch" refForName="bgRect"/>
          <dgm:constr type="h" for="ch" forName="nodeText" refType="h" refFor="ch" refForName="bgRect" fact="0.6"/>
          <dgm:constr type="t" for="ch" forName="nodeText" refType="h" refFor="ch" refForName="bgRect" fact="0.38"/>
          <dgm:constr type="b" for="ch" forName="bottomLine" refType="b" refFor="ch" refForName="bgRect"/>
          <dgm:constr type="w" for="ch" forName="bottomLine" refType="w" refFor="ch" refForName="bgRect"/>
          <dgm:constr type="h" for="ch" forName="bottomLine" val="0.002"/>
        </dgm:constrLst>
        <dgm:ruleLst/>
        <dgm:layoutNode name="bgRect" styleLbl="bgAccFollowNode1">
          <dgm:alg type="sp"/>
          <dgm:shape xmlns:r="http://schemas.openxmlformats.org/officeDocument/2006/relationships" type="rect" r:blip="">
            <dgm:adjLst/>
          </dgm:shape>
          <dgm:presOf axis="self"/>
          <dgm:constrLst/>
          <dgm:ruleLst/>
        </dgm:layoutNode>
        <dgm:forEach name="Name19" axis="followSib" ptType="sibTrans" hideLastTrans="0" cnt="1">
          <dgm:layoutNode name="sibTransNodeCircle" styleLbl="alignNode1">
            <dgm:varLst>
              <dgm:chMax val="0"/>
              <dgm:bulletEnabled/>
            </dgm:varLst>
            <dgm:presOf axis="self" ptType="sibTrans"/>
            <dgm:alg type="tx">
              <dgm:param type="txAnchorVert" val="mid"/>
              <dgm:param type="txAnchorHorzCh" val="ctr"/>
            </dgm:alg>
            <dgm:shape xmlns:r="http://schemas.openxmlformats.org/officeDocument/2006/relationships" type="ellipse" r:blip="">
              <dgm:adjLst/>
            </dgm:shape>
            <dgm:constrLst>
              <dgm:constr type="w" refType="h" op="lte"/>
              <dgm:constr type="primFontSz" val="48"/>
              <dgm:constr type="tMarg" val="1"/>
              <dgm:constr type="lMarg" refType="w" fact="0.221"/>
              <dgm:constr type="rMarg" refType="w" fact="0.221"/>
              <dgm:constr type="bMarg" val="1"/>
            </dgm:constrLst>
            <dgm:ruleLst>
              <dgm:rule type="primFontSz" val="14" fact="NaN" max="NaN"/>
            </dgm:ruleLst>
          </dgm:layoutNode>
        </dgm:forEach>
        <dgm:layoutNode name="bottomLine" styleLbl="alignNode1">
          <dgm:varLst/>
          <dgm:presOf/>
          <dgm:alg type="sp"/>
          <dgm:shape xmlns:r="http://schemas.openxmlformats.org/officeDocument/2006/relationships" type="rect" r:blip="">
            <dgm:adjLst/>
          </dgm:shape>
          <dgm:constrLst/>
          <dgm:ruleLst/>
        </dgm:layoutNode>
        <dgm:layoutNode name="nodeText" styleLbl="bgAccFollowNode1" moveWith="bgRect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-1" hideGeom="1">
            <dgm:adjLst/>
          </dgm:shape>
          <dgm:presOf axis="desOrSelf" ptType="node"/>
          <dgm:constrLst>
            <dgm:constr type="primFontSz" val="26"/>
            <dgm:constr type="tMarg" val="26"/>
            <dgm:constr type="lMarg" refType="w" fact="0.221"/>
            <dgm:constr type="rMarg" refType="w" fact="0.221"/>
            <dgm:constr type="bMarg" val="26"/>
          </dgm:constrLst>
          <dgm:ruleLst>
            <dgm:rule type="primFontSz" val="11" fact="NaN" max="NaN"/>
          </dgm:ruleLst>
        </dgm:layoutNode>
      </dgm:layoutNode>
      <dgm:forEach name="Name1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08667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1pPr>
    <a:lvl2pPr marL="228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2pPr>
    <a:lvl3pPr marL="457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3pPr>
    <a:lvl4pPr marL="685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4pPr>
    <a:lvl5pPr marL="9144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5pPr>
    <a:lvl6pPr marL="11430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6pPr>
    <a:lvl7pPr marL="13716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7pPr>
    <a:lvl8pPr marL="16002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8pPr>
    <a:lvl9pPr marL="1828800" algn="l" defTabSz="457200" rtl="0" eaLnBrk="1" latinLnBrk="0" hangingPunct="1">
      <a:defRPr sz="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1856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1273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-457200" y="3048000"/>
            <a:ext cx="14630400" cy="8229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1371600" y="11734800"/>
            <a:ext cx="10972800" cy="96012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Principals: Based on your enrollment, please give your GO Team the information on how you plan to account for any budget changes due to leveling.</a:t>
            </a:r>
          </a:p>
        </p:txBody>
      </p:sp>
    </p:spTree>
    <p:extLst>
      <p:ext uri="{BB962C8B-B14F-4D97-AF65-F5344CB8AC3E}">
        <p14:creationId xmlns:p14="http://schemas.microsoft.com/office/powerpoint/2010/main" val="37320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svg"/><Relationship Id="rId4" Type="http://schemas.openxmlformats.org/officeDocument/2006/relationships/image" Target="../media/image3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0.svg"/><Relationship Id="rId4" Type="http://schemas.openxmlformats.org/officeDocument/2006/relationships/image" Target="../media/image3.png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0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 userDrawn="1"/>
        </p:nvSpPr>
        <p:spPr>
          <a:xfrm>
            <a:off x="1600201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 userDrawn="1"/>
        </p:nvSpPr>
        <p:spPr>
          <a:xfrm>
            <a:off x="2795588" y="0"/>
            <a:ext cx="6803142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6317998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 userDrawn="1"/>
        </p:nvSpPr>
        <p:spPr>
          <a:xfrm>
            <a:off x="685338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 userDrawn="1"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 userDrawn="1"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 userDrawn="1"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 userDrawn="1"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8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4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8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0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0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4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4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72516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 userDrawn="1"/>
        </p:nvSpPr>
        <p:spPr>
          <a:xfrm>
            <a:off x="0" y="0"/>
            <a:ext cx="2838450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 userDrawn="1"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 userDrawn="1"/>
        </p:nvSpPr>
        <p:spPr>
          <a:xfrm>
            <a:off x="1" y="1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3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8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8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 userDrawn="1"/>
        </p:nvCxnSpPr>
        <p:spPr>
          <a:xfrm>
            <a:off x="739398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0335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80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0313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9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347472" indent="-347472" algn="l">
              <a:spcBef>
                <a:spcPts val="360"/>
              </a:spcBef>
              <a:buFont typeface="Arial" panose="020B0604020202020204" pitchFamily="34" charset="0"/>
              <a:buChar char="•"/>
              <a:defRPr sz="15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689541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8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8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5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6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6" y="3441269"/>
            <a:ext cx="2200114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59" y="5667616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84857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 userDrawn="1"/>
        </p:nvSpPr>
        <p:spPr>
          <a:xfrm>
            <a:off x="0" y="0"/>
            <a:ext cx="8948738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 userDrawn="1"/>
        </p:nvSpPr>
        <p:spPr>
          <a:xfrm>
            <a:off x="7538626" y="13142"/>
            <a:ext cx="4653374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4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576"/>
              </a:spcBef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728988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 userDrawn="1"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0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 userDrawn="1"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 userDrawn="1"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7" y="3440504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500"/>
            </a:lvl1pPr>
            <a:lvl2pPr>
              <a:defRPr sz="13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508321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8684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118286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5005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 userDrawn="1"/>
        </p:nvGrpSpPr>
        <p:grpSpPr>
          <a:xfrm>
            <a:off x="6452303" y="3405019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 userDrawn="1"/>
        </p:nvGrpSpPr>
        <p:grpSpPr>
          <a:xfrm flipH="1" flipV="1">
            <a:off x="6465610" y="0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8" y="457765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2400"/>
            </a:lvl1pPr>
            <a:lvl2pPr marL="347472">
              <a:lnSpc>
                <a:spcPct val="150000"/>
              </a:lnSpc>
              <a:spcBef>
                <a:spcPts val="0"/>
              </a:spcBef>
              <a:defRPr sz="2000"/>
            </a:lvl2pPr>
            <a:lvl3pPr marL="685800">
              <a:lnSpc>
                <a:spcPct val="150000"/>
              </a:lnSpc>
              <a:spcBef>
                <a:spcPts val="0"/>
              </a:spcBef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3339645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 userDrawn="1"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467008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Image 0" descr="preencoded.png">
            <a:extLst>
              <a:ext uri="{FF2B5EF4-FFF2-40B4-BE49-F238E27FC236}">
                <a16:creationId xmlns:a16="http://schemas.microsoft.com/office/drawing/2014/main" id="{BA5D5A72-CB6F-F8DE-E2C9-90459C8C3DC1}"/>
              </a:ext>
            </a:extLst>
          </p:cNvPr>
          <p:cNvSpPr/>
          <p:nvPr/>
        </p:nvSpPr>
        <p:spPr>
          <a:xfrm>
            <a:off x="1" y="0"/>
            <a:ext cx="5295900" cy="6877050"/>
          </a:xfrm>
          <a:custGeom>
            <a:avLst/>
            <a:gdLst>
              <a:gd name="connsiteX0" fmla="*/ 0 w 5295900"/>
              <a:gd name="connsiteY0" fmla="*/ 0 h 6877050"/>
              <a:gd name="connsiteX1" fmla="*/ 5295900 w 5295900"/>
              <a:gd name="connsiteY1" fmla="*/ 0 h 6877050"/>
              <a:gd name="connsiteX2" fmla="*/ 5295900 w 5295900"/>
              <a:gd name="connsiteY2" fmla="*/ 6877050 h 6877050"/>
              <a:gd name="connsiteX3" fmla="*/ 0 w 5295900"/>
              <a:gd name="connsiteY3" fmla="*/ 6877050 h 6877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295900" h="6877050">
                <a:moveTo>
                  <a:pt x="0" y="0"/>
                </a:moveTo>
                <a:lnTo>
                  <a:pt x="5295900" y="0"/>
                </a:lnTo>
                <a:lnTo>
                  <a:pt x="5295900" y="6877050"/>
                </a:lnTo>
                <a:lnTo>
                  <a:pt x="0" y="6877050"/>
                </a:lnTo>
                <a:close/>
              </a:path>
            </a:pathLst>
          </a:custGeom>
          <a:solidFill>
            <a:schemeClr val="accent3"/>
          </a:solidFill>
          <a:ln w="4763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E66FD7FF-2869-7902-36B2-2B229AB9AB19}"/>
              </a:ext>
            </a:extLst>
          </p:cNvPr>
          <p:cNvSpPr/>
          <p:nvPr/>
        </p:nvSpPr>
        <p:spPr>
          <a:xfrm>
            <a:off x="1600202" y="1153228"/>
            <a:ext cx="9191625" cy="5704772"/>
          </a:xfrm>
          <a:custGeom>
            <a:avLst/>
            <a:gdLst>
              <a:gd name="connsiteX0" fmla="*/ 4595813 w 9191625"/>
              <a:gd name="connsiteY0" fmla="*/ 0 h 5704772"/>
              <a:gd name="connsiteX1" fmla="*/ 9191625 w 9191625"/>
              <a:gd name="connsiteY1" fmla="*/ 4592108 h 5704772"/>
              <a:gd name="connsiteX2" fmla="*/ 9191625 w 9191625"/>
              <a:gd name="connsiteY2" fmla="*/ 5704772 h 5704772"/>
              <a:gd name="connsiteX3" fmla="*/ 0 w 9191625"/>
              <a:gd name="connsiteY3" fmla="*/ 5704772 h 5704772"/>
              <a:gd name="connsiteX4" fmla="*/ 0 w 9191625"/>
              <a:gd name="connsiteY4" fmla="*/ 4592108 h 5704772"/>
              <a:gd name="connsiteX5" fmla="*/ 4595813 w 9191625"/>
              <a:gd name="connsiteY5" fmla="*/ 0 h 570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91625" h="5704772">
                <a:moveTo>
                  <a:pt x="4595813" y="0"/>
                </a:moveTo>
                <a:cubicBezTo>
                  <a:pt x="7133987" y="0"/>
                  <a:pt x="9191625" y="2055957"/>
                  <a:pt x="9191625" y="4592108"/>
                </a:cubicBezTo>
                <a:lnTo>
                  <a:pt x="9191625" y="5704772"/>
                </a:lnTo>
                <a:lnTo>
                  <a:pt x="0" y="5704772"/>
                </a:lnTo>
                <a:lnTo>
                  <a:pt x="0" y="4592108"/>
                </a:lnTo>
                <a:cubicBezTo>
                  <a:pt x="0" y="2055957"/>
                  <a:pt x="2057614" y="0"/>
                  <a:pt x="4595813" y="0"/>
                </a:cubicBezTo>
                <a:close/>
              </a:path>
            </a:pathLst>
          </a:custGeom>
          <a:solidFill>
            <a:schemeClr val="accent2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B1457C88-4472-81CF-02AF-4421E0A3084B}"/>
              </a:ext>
            </a:extLst>
          </p:cNvPr>
          <p:cNvSpPr/>
          <p:nvPr/>
        </p:nvSpPr>
        <p:spPr>
          <a:xfrm>
            <a:off x="2795589" y="0"/>
            <a:ext cx="6803143" cy="5396474"/>
          </a:xfrm>
          <a:custGeom>
            <a:avLst/>
            <a:gdLst>
              <a:gd name="connsiteX0" fmla="*/ 0 w 6803142"/>
              <a:gd name="connsiteY0" fmla="*/ 0 h 5396474"/>
              <a:gd name="connsiteX1" fmla="*/ 6803142 w 6803142"/>
              <a:gd name="connsiteY1" fmla="*/ 0 h 5396474"/>
              <a:gd name="connsiteX2" fmla="*/ 6803142 w 6803142"/>
              <a:gd name="connsiteY2" fmla="*/ 1997094 h 5396474"/>
              <a:gd name="connsiteX3" fmla="*/ 3401576 w 6803142"/>
              <a:gd name="connsiteY3" fmla="*/ 5396474 h 5396474"/>
              <a:gd name="connsiteX4" fmla="*/ 0 w 6803142"/>
              <a:gd name="connsiteY4" fmla="*/ 1997094 h 5396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803142" h="5396474">
                <a:moveTo>
                  <a:pt x="0" y="0"/>
                </a:moveTo>
                <a:lnTo>
                  <a:pt x="6803142" y="0"/>
                </a:lnTo>
                <a:lnTo>
                  <a:pt x="6803142" y="1997094"/>
                </a:lnTo>
                <a:cubicBezTo>
                  <a:pt x="6803142" y="3874511"/>
                  <a:pt x="5280228" y="5396474"/>
                  <a:pt x="3401576" y="5396474"/>
                </a:cubicBezTo>
                <a:cubicBezTo>
                  <a:pt x="1522938" y="5396474"/>
                  <a:pt x="0" y="3874511"/>
                  <a:pt x="0" y="1997094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5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03092" y="1984248"/>
            <a:ext cx="5385816" cy="1225296"/>
          </a:xfrm>
        </p:spPr>
        <p:txBody>
          <a:bodyPr tIns="0" anchor="t">
            <a:noAutofit/>
          </a:bodyPr>
          <a:lstStyle>
            <a:lvl1pPr algn="ctr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349496" y="3483864"/>
            <a:ext cx="3493008" cy="878908"/>
          </a:xfrm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80601562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75923D9E-9381-3D11-B31A-1BF5C97F35B0}"/>
              </a:ext>
            </a:extLst>
          </p:cNvPr>
          <p:cNvGrpSpPr/>
          <p:nvPr/>
        </p:nvGrpSpPr>
        <p:grpSpPr>
          <a:xfrm>
            <a:off x="6452305" y="3405021"/>
            <a:ext cx="5739697" cy="3467971"/>
            <a:chOff x="5009037" y="2525712"/>
            <a:chExt cx="7170193" cy="4332288"/>
          </a:xfrm>
        </p:grpSpPr>
        <p:sp>
          <p:nvSpPr>
            <p:cNvPr id="7" name="Freeform 7">
              <a:extLst>
                <a:ext uri="{FF2B5EF4-FFF2-40B4-BE49-F238E27FC236}">
                  <a16:creationId xmlns:a16="http://schemas.microsoft.com/office/drawing/2014/main" id="{89E777D0-3240-08CE-6B6C-B33B910B84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09037" y="25257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8" name="Freeform 6">
              <a:extLst>
                <a:ext uri="{FF2B5EF4-FFF2-40B4-BE49-F238E27FC236}">
                  <a16:creationId xmlns:a16="http://schemas.microsoft.com/office/drawing/2014/main" id="{EFEA81A2-6893-518C-6AF3-37C987789C8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9536" y="2525712"/>
              <a:ext cx="3589694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0F297964-0B81-31DC-6D6D-1414832238B1}"/>
              </a:ext>
            </a:extLst>
          </p:cNvPr>
          <p:cNvGrpSpPr/>
          <p:nvPr/>
        </p:nvGrpSpPr>
        <p:grpSpPr>
          <a:xfrm flipH="1" flipV="1">
            <a:off x="6465612" y="2"/>
            <a:ext cx="5739697" cy="3467971"/>
            <a:chOff x="5183405" y="2678112"/>
            <a:chExt cx="7170193" cy="4332288"/>
          </a:xfrm>
        </p:grpSpPr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id="{CE4FDB43-7466-4B74-330E-836DA9504C90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405" y="2678112"/>
              <a:ext cx="3601721" cy="4332288"/>
            </a:xfrm>
            <a:custGeom>
              <a:avLst/>
              <a:gdLst>
                <a:gd name="T0" fmla="*/ 1198 w 1198"/>
                <a:gd name="T1" fmla="*/ 0 h 1441"/>
                <a:gd name="T2" fmla="*/ 0 w 1198"/>
                <a:gd name="T3" fmla="*/ 1441 h 1441"/>
                <a:gd name="T4" fmla="*/ 1198 w 1198"/>
                <a:gd name="T5" fmla="*/ 1441 h 1441"/>
                <a:gd name="T6" fmla="*/ 1198 w 1198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8" h="1441">
                  <a:moveTo>
                    <a:pt x="1198" y="0"/>
                  </a:moveTo>
                  <a:lnTo>
                    <a:pt x="0" y="1441"/>
                  </a:lnTo>
                  <a:lnTo>
                    <a:pt x="1198" y="1441"/>
                  </a:lnTo>
                  <a:lnTo>
                    <a:pt x="1198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2EA39DB9-F1B4-F4E9-CF4D-717B0CD74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8763903" y="2678112"/>
              <a:ext cx="3589695" cy="4332288"/>
            </a:xfrm>
            <a:custGeom>
              <a:avLst/>
              <a:gdLst>
                <a:gd name="T0" fmla="*/ 0 w 1194"/>
                <a:gd name="T1" fmla="*/ 0 h 1441"/>
                <a:gd name="T2" fmla="*/ 1194 w 1194"/>
                <a:gd name="T3" fmla="*/ 1441 h 1441"/>
                <a:gd name="T4" fmla="*/ 0 w 1194"/>
                <a:gd name="T5" fmla="*/ 1441 h 1441"/>
                <a:gd name="T6" fmla="*/ 0 w 1194"/>
                <a:gd name="T7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194" h="1441">
                  <a:moveTo>
                    <a:pt x="0" y="0"/>
                  </a:moveTo>
                  <a:lnTo>
                    <a:pt x="1194" y="1441"/>
                  </a:lnTo>
                  <a:lnTo>
                    <a:pt x="0" y="14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noAutofit/>
            </a:bodyPr>
            <a:lstStyle/>
            <a:p>
              <a:endParaRPr lang="en-US" sz="1350" dirty="0"/>
            </a:p>
          </p:txBody>
        </p:sp>
      </p:grpSp>
      <p:sp>
        <p:nvSpPr>
          <p:cNvPr id="14" name="Image 2" descr="preencoded.png">
            <a:extLst>
              <a:ext uri="{FF2B5EF4-FFF2-40B4-BE49-F238E27FC236}">
                <a16:creationId xmlns:a16="http://schemas.microsoft.com/office/drawing/2014/main" id="{EFFAEAD9-58A9-096B-C6D0-58F7AD08EB20}"/>
              </a:ext>
            </a:extLst>
          </p:cNvPr>
          <p:cNvSpPr/>
          <p:nvPr/>
        </p:nvSpPr>
        <p:spPr>
          <a:xfrm>
            <a:off x="7642519" y="4577660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1CFBBA-B680-A6A7-3C4B-5FEAC4253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9616" y="1901952"/>
            <a:ext cx="5693664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72386C43-DD10-E892-08AD-D6F4AE9617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99616" y="2770632"/>
            <a:ext cx="5693664" cy="3122168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spcBef>
                <a:spcPts val="0"/>
              </a:spcBef>
              <a:buNone/>
              <a:defRPr sz="1800"/>
            </a:lvl1pPr>
            <a:lvl2pPr marL="260604">
              <a:lnSpc>
                <a:spcPct val="150000"/>
              </a:lnSpc>
              <a:spcBef>
                <a:spcPts val="0"/>
              </a:spcBef>
              <a:defRPr sz="1500"/>
            </a:lvl2pPr>
            <a:lvl3pPr marL="514350">
              <a:lnSpc>
                <a:spcPct val="150000"/>
              </a:lnSpc>
              <a:spcBef>
                <a:spcPts val="0"/>
              </a:spcBef>
              <a:defRPr sz="135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776391540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/>
        </p:nvSpPr>
        <p:spPr>
          <a:xfrm>
            <a:off x="0" y="3427338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/>
        </p:nvSpPr>
        <p:spPr>
          <a:xfrm>
            <a:off x="2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/>
        </p:nvSpPr>
        <p:spPr>
          <a:xfrm>
            <a:off x="2" y="871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1353223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/>
        </p:nvSpPr>
        <p:spPr>
          <a:xfrm>
            <a:off x="7610253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/>
        </p:nvSpPr>
        <p:spPr>
          <a:xfrm>
            <a:off x="9883919" y="4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/>
        </p:nvSpPr>
        <p:spPr>
          <a:xfrm>
            <a:off x="8395731" y="4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/>
        </p:nvSpPr>
        <p:spPr>
          <a:xfrm>
            <a:off x="1390855" y="3130664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accent6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5923083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960270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/>
        </p:nvSpPr>
        <p:spPr>
          <a:xfrm>
            <a:off x="9866106" y="0"/>
            <a:ext cx="2325895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350"/>
            </a:lvl1pPr>
            <a:lvl2pPr>
              <a:defRPr sz="1200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464125"/>
      </p:ext>
    </p:extLst>
  </p:cSld>
  <p:clrMapOvr>
    <a:masterClrMapping/>
  </p:clrMapOvr>
  <p:hf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2475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1" y="4308477"/>
            <a:ext cx="3932239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75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/>
        </p:nvSpPr>
        <p:spPr>
          <a:xfrm>
            <a:off x="-9414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9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/>
        </p:nvSpPr>
        <p:spPr bwMode="auto">
          <a:xfrm flipH="1">
            <a:off x="2535251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/>
        </p:nvSpPr>
        <p:spPr bwMode="auto">
          <a:xfrm flipH="1">
            <a:off x="-10617" y="4308468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sz="135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366138"/>
      </p:ext>
    </p:extLst>
  </p:cSld>
  <p:clrMapOvr>
    <a:masterClrMapping/>
  </p:clrMapOvr>
  <p:hf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338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6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9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3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90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3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35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9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3654136031"/>
      </p:ext>
    </p:extLst>
  </p:cSld>
  <p:clrMapOvr>
    <a:masterClrMapping/>
  </p:clrMapOvr>
  <p:hf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050" b="1" cap="all" spc="15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900" spc="15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55229951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C35EFB42-020B-1DF4-3D42-26092CE45F08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0 w 3430200"/>
              <a:gd name="connsiteY0" fmla="*/ 0 h 3430665"/>
              <a:gd name="connsiteX1" fmla="*/ 3430200 w 3430200"/>
              <a:gd name="connsiteY1" fmla="*/ 0 h 3430665"/>
              <a:gd name="connsiteX2" fmla="*/ 3430200 w 3430200"/>
              <a:gd name="connsiteY2" fmla="*/ 3430665 h 3430665"/>
              <a:gd name="connsiteX3" fmla="*/ 0 w 3430200"/>
              <a:gd name="connsiteY3" fmla="*/ 3430665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0" y="0"/>
                </a:moveTo>
                <a:lnTo>
                  <a:pt x="3430200" y="0"/>
                </a:lnTo>
                <a:lnTo>
                  <a:pt x="3430200" y="3430665"/>
                </a:lnTo>
                <a:lnTo>
                  <a:pt x="0" y="343066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AB4DD322-D1E0-74CB-BBFF-057426E58EBC}"/>
              </a:ext>
            </a:extLst>
          </p:cNvPr>
          <p:cNvSpPr/>
          <p:nvPr userDrawn="1"/>
        </p:nvSpPr>
        <p:spPr>
          <a:xfrm>
            <a:off x="0" y="3427336"/>
            <a:ext cx="3430200" cy="3430665"/>
          </a:xfrm>
          <a:custGeom>
            <a:avLst/>
            <a:gdLst>
              <a:gd name="connsiteX0" fmla="*/ 3430200 w 3430200"/>
              <a:gd name="connsiteY0" fmla="*/ 0 h 3430665"/>
              <a:gd name="connsiteX1" fmla="*/ 3430200 w 3430200"/>
              <a:gd name="connsiteY1" fmla="*/ 3430665 h 3430665"/>
              <a:gd name="connsiteX2" fmla="*/ 0 w 3430200"/>
              <a:gd name="connsiteY2" fmla="*/ 3430665 h 3430665"/>
              <a:gd name="connsiteX3" fmla="*/ 0 w 3430200"/>
              <a:gd name="connsiteY3" fmla="*/ 3417531 h 343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0200" h="3430665">
                <a:moveTo>
                  <a:pt x="3430200" y="0"/>
                </a:moveTo>
                <a:lnTo>
                  <a:pt x="3430200" y="3430665"/>
                </a:lnTo>
                <a:lnTo>
                  <a:pt x="0" y="3430665"/>
                </a:lnTo>
                <a:lnTo>
                  <a:pt x="0" y="341753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C11D3FCE-EC92-8558-A3E5-04DB12477A3B}"/>
              </a:ext>
            </a:extLst>
          </p:cNvPr>
          <p:cNvSpPr/>
          <p:nvPr userDrawn="1"/>
        </p:nvSpPr>
        <p:spPr>
          <a:xfrm>
            <a:off x="1" y="1"/>
            <a:ext cx="3423785" cy="3437345"/>
          </a:xfrm>
          <a:custGeom>
            <a:avLst/>
            <a:gdLst>
              <a:gd name="connsiteX0" fmla="*/ 0 w 3423785"/>
              <a:gd name="connsiteY0" fmla="*/ 0 h 3437345"/>
              <a:gd name="connsiteX1" fmla="*/ 3423785 w 3423785"/>
              <a:gd name="connsiteY1" fmla="*/ 0 h 3437345"/>
              <a:gd name="connsiteX2" fmla="*/ 3423785 w 3423785"/>
              <a:gd name="connsiteY2" fmla="*/ 3437345 h 3437345"/>
              <a:gd name="connsiteX3" fmla="*/ 0 w 3423785"/>
              <a:gd name="connsiteY3" fmla="*/ 3437345 h 34373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23785" h="3437345">
                <a:moveTo>
                  <a:pt x="0" y="0"/>
                </a:moveTo>
                <a:lnTo>
                  <a:pt x="3423785" y="0"/>
                </a:lnTo>
                <a:lnTo>
                  <a:pt x="3423785" y="3437345"/>
                </a:lnTo>
                <a:lnTo>
                  <a:pt x="0" y="343734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4224528" y="2276856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4224528" y="3222752"/>
            <a:ext cx="6766560" cy="2700528"/>
          </a:xfrm>
        </p:spPr>
        <p:txBody>
          <a:bodyPr>
            <a:noAutofit/>
          </a:bodyPr>
          <a:lstStyle>
            <a:lvl1pPr marL="0" indent="0">
              <a:buNone/>
              <a:defRPr sz="1500"/>
            </a:lvl1pPr>
            <a:lvl2pPr>
              <a:defRPr sz="1500"/>
            </a:lvl2pPr>
            <a:lvl3pPr>
              <a:defRPr sz="1500"/>
            </a:lvl3pPr>
            <a:lvl4pPr>
              <a:defRPr sz="1500"/>
            </a:lvl4pPr>
            <a:lvl5pPr>
              <a:defRPr sz="15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 userDrawn="1"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17CBC9E-B934-828F-2AE5-211CEF5B1D25}"/>
              </a:ext>
            </a:extLst>
          </p:cNvPr>
          <p:cNvSpPr/>
          <p:nvPr userDrawn="1"/>
        </p:nvSpPr>
        <p:spPr>
          <a:xfrm>
            <a:off x="1" y="869"/>
            <a:ext cx="3423785" cy="3436477"/>
          </a:xfrm>
          <a:custGeom>
            <a:avLst/>
            <a:gdLst>
              <a:gd name="connsiteX0" fmla="*/ 0 w 3423785"/>
              <a:gd name="connsiteY0" fmla="*/ 0 h 3436477"/>
              <a:gd name="connsiteX1" fmla="*/ 3423785 w 3423785"/>
              <a:gd name="connsiteY1" fmla="*/ 3436477 h 3436477"/>
              <a:gd name="connsiteX2" fmla="*/ 0 w 3423785"/>
              <a:gd name="connsiteY2" fmla="*/ 3436477 h 34364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423785" h="3436477">
                <a:moveTo>
                  <a:pt x="0" y="0"/>
                </a:moveTo>
                <a:lnTo>
                  <a:pt x="3423785" y="3436477"/>
                </a:lnTo>
                <a:lnTo>
                  <a:pt x="0" y="343647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218325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B950ED98-B5D1-206C-403F-FA954F9D2CFF}"/>
              </a:ext>
            </a:extLst>
          </p:cNvPr>
          <p:cNvSpPr/>
          <p:nvPr/>
        </p:nvSpPr>
        <p:spPr>
          <a:xfrm>
            <a:off x="68533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E8643CE-01D9-3E5E-15F6-20689F775F15}"/>
              </a:ext>
            </a:extLst>
          </p:cNvPr>
          <p:cNvSpPr/>
          <p:nvPr/>
        </p:nvSpPr>
        <p:spPr>
          <a:xfrm>
            <a:off x="2900911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AF82DDD-EDEC-7D87-F43A-113C5E4A4FE7}"/>
              </a:ext>
            </a:extLst>
          </p:cNvPr>
          <p:cNvSpPr/>
          <p:nvPr/>
        </p:nvSpPr>
        <p:spPr>
          <a:xfrm>
            <a:off x="5116484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E47E492E-967F-54B7-55B1-08A5E1C3615B}"/>
              </a:ext>
            </a:extLst>
          </p:cNvPr>
          <p:cNvSpPr/>
          <p:nvPr/>
        </p:nvSpPr>
        <p:spPr>
          <a:xfrm>
            <a:off x="9547629" y="3796480"/>
            <a:ext cx="2011680" cy="151790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C0053FE-E44A-CA97-F782-67FC633E722E}"/>
              </a:ext>
            </a:extLst>
          </p:cNvPr>
          <p:cNvSpPr/>
          <p:nvPr/>
        </p:nvSpPr>
        <p:spPr>
          <a:xfrm>
            <a:off x="7332057" y="3796480"/>
            <a:ext cx="2011680" cy="1517904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841248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8533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133913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73105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7" name="Text Placeholder 4">
            <a:extLst>
              <a:ext uri="{FF2B5EF4-FFF2-40B4-BE49-F238E27FC236}">
                <a16:creationId xmlns:a16="http://schemas.microsoft.com/office/drawing/2014/main" id="{79F9AD31-B0C5-3563-C73A-8B6297FCFD1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2900911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8" name="Picture Placeholder 62">
            <a:extLst>
              <a:ext uri="{FF2B5EF4-FFF2-40B4-BE49-F238E27FC236}">
                <a16:creationId xmlns:a16="http://schemas.microsoft.com/office/drawing/2014/main" id="{05E8E8EF-4954-870B-04E5-82BC660A673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3554707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8" name="Text Placeholder 51">
            <a:extLst>
              <a:ext uri="{FF2B5EF4-FFF2-40B4-BE49-F238E27FC236}">
                <a16:creationId xmlns:a16="http://schemas.microsoft.com/office/drawing/2014/main" id="{75981CD1-EA26-D1CF-F19E-B58C16BA8A6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46631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8" name="Text Placeholder 4">
            <a:extLst>
              <a:ext uri="{FF2B5EF4-FFF2-40B4-BE49-F238E27FC236}">
                <a16:creationId xmlns:a16="http://schemas.microsoft.com/office/drawing/2014/main" id="{3A09BBD1-5CBC-B0EF-71C0-054FCB989BC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116484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7" name="Picture Placeholder 62">
            <a:extLst>
              <a:ext uri="{FF2B5EF4-FFF2-40B4-BE49-F238E27FC236}">
                <a16:creationId xmlns:a16="http://schemas.microsoft.com/office/drawing/2014/main" id="{4AD0C8C9-DB5A-6DC8-2729-A21F1A5CF174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5770280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9" name="Text Placeholder 51">
            <a:extLst>
              <a:ext uri="{FF2B5EF4-FFF2-40B4-BE49-F238E27FC236}">
                <a16:creationId xmlns:a16="http://schemas.microsoft.com/office/drawing/2014/main" id="{F02DE2DC-F65C-32A5-5821-89FB2F53C32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62204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332057" y="2491686"/>
            <a:ext cx="2011680" cy="2825173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7985853" y="2111058"/>
            <a:ext cx="704088" cy="7040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77777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9547629" y="2491686"/>
            <a:ext cx="2011680" cy="2825173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10201425" y="2111058"/>
            <a:ext cx="704088" cy="7040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93349" y="3888404"/>
            <a:ext cx="1920240" cy="1371600"/>
          </a:xfrm>
          <a:noFill/>
          <a:ln>
            <a:noFill/>
          </a:ln>
        </p:spPr>
        <p:txBody>
          <a:bodyPr lIns="91440" rIns="91440"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28269037"/>
      </p:ext>
    </p:extLst>
  </p:cSld>
  <p:clrMapOvr>
    <a:masterClrMapping/>
  </p:clrMapOvr>
  <p:hf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E2DECB02-D9CE-E57A-0604-BFF41EC38AFA}"/>
              </a:ext>
            </a:extLst>
          </p:cNvPr>
          <p:cNvSpPr/>
          <p:nvPr/>
        </p:nvSpPr>
        <p:spPr>
          <a:xfrm>
            <a:off x="0" y="0"/>
            <a:ext cx="2838451" cy="2857958"/>
          </a:xfrm>
          <a:custGeom>
            <a:avLst/>
            <a:gdLst>
              <a:gd name="connsiteX0" fmla="*/ 1971005 w 2838450"/>
              <a:gd name="connsiteY0" fmla="*/ 0 h 2857958"/>
              <a:gd name="connsiteX1" fmla="*/ 2838450 w 2838450"/>
              <a:gd name="connsiteY1" fmla="*/ 0 h 2857958"/>
              <a:gd name="connsiteX2" fmla="*/ 2838450 w 2838450"/>
              <a:gd name="connsiteY2" fmla="*/ 7240 h 2857958"/>
              <a:gd name="connsiteX3" fmla="*/ 278890 w 2838450"/>
              <a:gd name="connsiteY3" fmla="*/ 2843883 h 2857958"/>
              <a:gd name="connsiteX4" fmla="*/ 0 w 2838450"/>
              <a:gd name="connsiteY4" fmla="*/ 2857958 h 2857958"/>
              <a:gd name="connsiteX5" fmla="*/ 0 w 2838450"/>
              <a:gd name="connsiteY5" fmla="*/ 1990580 h 2857958"/>
              <a:gd name="connsiteX6" fmla="*/ 190293 w 2838450"/>
              <a:gd name="connsiteY6" fmla="*/ 1980883 h 2857958"/>
              <a:gd name="connsiteX7" fmla="*/ 1960910 w 2838450"/>
              <a:gd name="connsiteY7" fmla="*/ 200390 h 2857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838450" h="2857958">
                <a:moveTo>
                  <a:pt x="1971005" y="0"/>
                </a:moveTo>
                <a:lnTo>
                  <a:pt x="2838450" y="0"/>
                </a:lnTo>
                <a:lnTo>
                  <a:pt x="2838450" y="7240"/>
                </a:lnTo>
                <a:cubicBezTo>
                  <a:pt x="2838450" y="1484015"/>
                  <a:pt x="1716931" y="2697914"/>
                  <a:pt x="278890" y="2843883"/>
                </a:cubicBezTo>
                <a:lnTo>
                  <a:pt x="0" y="2857958"/>
                </a:lnTo>
                <a:lnTo>
                  <a:pt x="0" y="1990580"/>
                </a:lnTo>
                <a:lnTo>
                  <a:pt x="190293" y="1980883"/>
                </a:lnTo>
                <a:cubicBezTo>
                  <a:pt x="1124600" y="1885128"/>
                  <a:pt x="1866185" y="1135788"/>
                  <a:pt x="1960910" y="20039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/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68E760EA-7D83-1DF2-A8EE-4F218084E74F}"/>
              </a:ext>
            </a:extLst>
          </p:cNvPr>
          <p:cNvSpPr/>
          <p:nvPr/>
        </p:nvSpPr>
        <p:spPr>
          <a:xfrm>
            <a:off x="1" y="-1"/>
            <a:ext cx="1970627" cy="1990267"/>
          </a:xfrm>
          <a:custGeom>
            <a:avLst/>
            <a:gdLst>
              <a:gd name="connsiteX0" fmla="*/ 0 w 1970627"/>
              <a:gd name="connsiteY0" fmla="*/ 0 h 1990267"/>
              <a:gd name="connsiteX1" fmla="*/ 1970627 w 1970627"/>
              <a:gd name="connsiteY1" fmla="*/ 0 h 1990267"/>
              <a:gd name="connsiteX2" fmla="*/ 1960534 w 1970627"/>
              <a:gd name="connsiteY2" fmla="*/ 200357 h 1990267"/>
              <a:gd name="connsiteX3" fmla="*/ 190254 w 1970627"/>
              <a:gd name="connsiteY3" fmla="*/ 1980571 h 1990267"/>
              <a:gd name="connsiteX4" fmla="*/ 0 w 1970627"/>
              <a:gd name="connsiteY4" fmla="*/ 1990267 h 19902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0627" h="1990267">
                <a:moveTo>
                  <a:pt x="0" y="0"/>
                </a:moveTo>
                <a:lnTo>
                  <a:pt x="1970627" y="0"/>
                </a:lnTo>
                <a:lnTo>
                  <a:pt x="1960534" y="200357"/>
                </a:lnTo>
                <a:cubicBezTo>
                  <a:pt x="1865827" y="1135608"/>
                  <a:pt x="1124383" y="1884831"/>
                  <a:pt x="190254" y="1980571"/>
                </a:cubicBezTo>
                <a:lnTo>
                  <a:pt x="0" y="1990267"/>
                </a:lnTo>
                <a:close/>
              </a:path>
            </a:pathLst>
          </a:custGeom>
          <a:solidFill>
            <a:srgbClr val="F5CDCE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F3F3353-78A1-F584-81A6-9513382DF18F}"/>
              </a:ext>
            </a:extLst>
          </p:cNvPr>
          <p:cNvSpPr/>
          <p:nvPr/>
        </p:nvSpPr>
        <p:spPr>
          <a:xfrm>
            <a:off x="2" y="3"/>
            <a:ext cx="1003449" cy="1013015"/>
          </a:xfrm>
          <a:custGeom>
            <a:avLst/>
            <a:gdLst>
              <a:gd name="connsiteX0" fmla="*/ 0 w 1003449"/>
              <a:gd name="connsiteY0" fmla="*/ 0 h 1013015"/>
              <a:gd name="connsiteX1" fmla="*/ 1003449 w 1003449"/>
              <a:gd name="connsiteY1" fmla="*/ 0 h 1013015"/>
              <a:gd name="connsiteX2" fmla="*/ 998306 w 1003449"/>
              <a:gd name="connsiteY2" fmla="*/ 100639 h 1013015"/>
              <a:gd name="connsiteX3" fmla="*/ 90663 w 1003449"/>
              <a:gd name="connsiteY3" fmla="*/ 1008380 h 1013015"/>
              <a:gd name="connsiteX4" fmla="*/ 0 w 1003449"/>
              <a:gd name="connsiteY4" fmla="*/ 1013015 h 10130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03449" h="1013015">
                <a:moveTo>
                  <a:pt x="0" y="0"/>
                </a:moveTo>
                <a:lnTo>
                  <a:pt x="1003449" y="0"/>
                </a:lnTo>
                <a:lnTo>
                  <a:pt x="998306" y="100639"/>
                </a:lnTo>
                <a:cubicBezTo>
                  <a:pt x="949402" y="576784"/>
                  <a:pt x="566756" y="959471"/>
                  <a:pt x="90663" y="1008380"/>
                </a:cubicBezTo>
                <a:lnTo>
                  <a:pt x="0" y="101301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5C6DDD-D2BB-0153-0F53-9F7C17BDF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accent6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1A846E-CBB1-9805-456D-0C0B890912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0" name="Image 2" descr="preencoded.png">
            <a:extLst>
              <a:ext uri="{FF2B5EF4-FFF2-40B4-BE49-F238E27FC236}">
                <a16:creationId xmlns:a16="http://schemas.microsoft.com/office/drawing/2014/main" id="{790E862E-398F-571C-EC2C-3D17164DE059}"/>
              </a:ext>
            </a:extLst>
          </p:cNvPr>
          <p:cNvSpPr/>
          <p:nvPr/>
        </p:nvSpPr>
        <p:spPr>
          <a:xfrm>
            <a:off x="1458332" y="590135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31" name="Text Placeholder 2">
            <a:extLst>
              <a:ext uri="{FF2B5EF4-FFF2-40B4-BE49-F238E27FC236}">
                <a16:creationId xmlns:a16="http://schemas.microsoft.com/office/drawing/2014/main" id="{AB1DF8DE-0EED-2627-4B5E-266C0BC276B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533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2" name="Text Placeholder 4">
            <a:extLst>
              <a:ext uri="{FF2B5EF4-FFF2-40B4-BE49-F238E27FC236}">
                <a16:creationId xmlns:a16="http://schemas.microsoft.com/office/drawing/2014/main" id="{5AE99EEE-38C4-CB2D-EEA0-8A2EB6F129E4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2900911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3" name="Text Placeholder 4">
            <a:extLst>
              <a:ext uri="{FF2B5EF4-FFF2-40B4-BE49-F238E27FC236}">
                <a16:creationId xmlns:a16="http://schemas.microsoft.com/office/drawing/2014/main" id="{AA90F0AE-69F4-EBD3-AED1-81E98D34811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16484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4" name="Text Placeholder 4">
            <a:extLst>
              <a:ext uri="{FF2B5EF4-FFF2-40B4-BE49-F238E27FC236}">
                <a16:creationId xmlns:a16="http://schemas.microsoft.com/office/drawing/2014/main" id="{F9E49243-B04A-D7AF-B4C7-8E1AE776F81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332057" y="3017520"/>
            <a:ext cx="1993392" cy="557784"/>
          </a:xfrm>
          <a:solidFill>
            <a:schemeClr val="accent1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5" name="Text Placeholder 4">
            <a:extLst>
              <a:ext uri="{FF2B5EF4-FFF2-40B4-BE49-F238E27FC236}">
                <a16:creationId xmlns:a16="http://schemas.microsoft.com/office/drawing/2014/main" id="{4780DCD4-46DE-8C31-9F39-FC6E45FC1EB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9547629" y="3017520"/>
            <a:ext cx="1993392" cy="557784"/>
          </a:xfrm>
          <a:solidFill>
            <a:schemeClr val="accent3"/>
          </a:solidFill>
          <a:ln>
            <a:noFill/>
          </a:ln>
        </p:spPr>
        <p:txBody>
          <a:bodyPr lIns="0" tIns="0" rIns="0" bIns="0" anchor="ctr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MMM YYYY</a:t>
            </a:r>
          </a:p>
        </p:txBody>
      </p:sp>
      <p:sp>
        <p:nvSpPr>
          <p:cNvPr id="36" name="Text Placeholder 51">
            <a:extLst>
              <a:ext uri="{FF2B5EF4-FFF2-40B4-BE49-F238E27FC236}">
                <a16:creationId xmlns:a16="http://schemas.microsoft.com/office/drawing/2014/main" id="{9FBDF935-4925-03EC-CBC9-1EBA90DF849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8533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Text Placeholder 51">
            <a:extLst>
              <a:ext uri="{FF2B5EF4-FFF2-40B4-BE49-F238E27FC236}">
                <a16:creationId xmlns:a16="http://schemas.microsoft.com/office/drawing/2014/main" id="{9BB76AA7-442D-54A7-D075-C67F4743896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2900911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8" name="Text Placeholder 51">
            <a:extLst>
              <a:ext uri="{FF2B5EF4-FFF2-40B4-BE49-F238E27FC236}">
                <a16:creationId xmlns:a16="http://schemas.microsoft.com/office/drawing/2014/main" id="{9E419856-1586-F2D8-A1B4-F67FEE9839D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5116484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9" name="Text Placeholder 51">
            <a:extLst>
              <a:ext uri="{FF2B5EF4-FFF2-40B4-BE49-F238E27FC236}">
                <a16:creationId xmlns:a16="http://schemas.microsoft.com/office/drawing/2014/main" id="{AED74DD2-EAE3-76BF-56B9-C04FCED1F2DB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7332057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0" name="Text Placeholder 51">
            <a:extLst>
              <a:ext uri="{FF2B5EF4-FFF2-40B4-BE49-F238E27FC236}">
                <a16:creationId xmlns:a16="http://schemas.microsoft.com/office/drawing/2014/main" id="{0A39AD48-2F98-C0C9-DE08-CED7EBF816B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9547629" y="4745736"/>
            <a:ext cx="1993392" cy="795528"/>
          </a:xfrm>
          <a:noFill/>
        </p:spPr>
        <p:txBody>
          <a:bodyPr lIns="0" rIns="0" anchor="t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E6BE61D7-B0A3-902B-4F58-727982880EF5}"/>
              </a:ext>
            </a:extLst>
          </p:cNvPr>
          <p:cNvCxnSpPr>
            <a:cxnSpLocks/>
          </p:cNvCxnSpPr>
          <p:nvPr/>
        </p:nvCxnSpPr>
        <p:spPr>
          <a:xfrm>
            <a:off x="739399" y="4187681"/>
            <a:ext cx="10812360" cy="0"/>
          </a:xfrm>
          <a:prstGeom prst="line">
            <a:avLst/>
          </a:prstGeom>
          <a:ln w="12700">
            <a:solidFill>
              <a:schemeClr val="accent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53594470"/>
      </p:ext>
    </p:extLst>
  </p:cSld>
  <p:clrMapOvr>
    <a:masterClrMapping/>
  </p:clrMapOvr>
  <p:hf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>
            <a:extLst>
              <a:ext uri="{FF2B5EF4-FFF2-40B4-BE49-F238E27FC236}">
                <a16:creationId xmlns:a16="http://schemas.microsoft.com/office/drawing/2014/main" id="{C26B5661-F583-FA44-8353-161B862E6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Image 0" descr="preencoded.png">
            <a:extLst>
              <a:ext uri="{FF2B5EF4-FFF2-40B4-BE49-F238E27FC236}">
                <a16:creationId xmlns:a16="http://schemas.microsoft.com/office/drawing/2014/main" id="{CD2D664E-6702-6607-A37E-2E996144917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3" name="Image 1" descr="preencoded.png">
            <a:extLst>
              <a:ext uri="{FF2B5EF4-FFF2-40B4-BE49-F238E27FC236}">
                <a16:creationId xmlns:a16="http://schemas.microsoft.com/office/drawing/2014/main" id="{951C5737-DF7E-D671-AC74-9E488335BCA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39" name="Freeform: Shape 38">
            <a:extLst>
              <a:ext uri="{FF2B5EF4-FFF2-40B4-BE49-F238E27FC236}">
                <a16:creationId xmlns:a16="http://schemas.microsoft.com/office/drawing/2014/main" id="{F232A1E1-DD38-15EA-6CA1-A84950EC43F0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7" name="Image 5" descr="preencoded.png">
            <a:extLst>
              <a:ext uri="{FF2B5EF4-FFF2-40B4-BE49-F238E27FC236}">
                <a16:creationId xmlns:a16="http://schemas.microsoft.com/office/drawing/2014/main" id="{B9036D42-A06F-E6EE-BB91-8BAF045198BE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9" name="Image 6" descr="preencoded.png">
            <a:extLst>
              <a:ext uri="{FF2B5EF4-FFF2-40B4-BE49-F238E27FC236}">
                <a16:creationId xmlns:a16="http://schemas.microsoft.com/office/drawing/2014/main" id="{86E0540C-3355-A50D-AC61-047B54B70C6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7764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68503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046720" y="2330704"/>
            <a:ext cx="3822192" cy="411480"/>
          </a:xfrm>
        </p:spPr>
        <p:txBody>
          <a:bodyPr anchor="t">
            <a:noAutofit/>
          </a:bodyPr>
          <a:lstStyle>
            <a:lvl1pPr marL="0" indent="0">
              <a:spcBef>
                <a:spcPts val="0"/>
              </a:spcBef>
              <a:buNone/>
              <a:defRPr sz="1350" b="1" cap="all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754112" y="2877312"/>
            <a:ext cx="3741928" cy="3684588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074373"/>
      </p:ext>
    </p:extLst>
  </p:cSld>
  <p:clrMapOvr>
    <a:masterClrMapping/>
  </p:clrMapOvr>
  <p:hf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45A0A-815D-3414-088B-C041E6742D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1234440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36476D1-B61A-E9FD-E266-768B405CC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46" name="Text Placeholder 2">
            <a:extLst>
              <a:ext uri="{FF2B5EF4-FFF2-40B4-BE49-F238E27FC236}">
                <a16:creationId xmlns:a16="http://schemas.microsoft.com/office/drawing/2014/main" id="{C025625F-8274-840F-6DD8-D36687CB8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3232" y="2743200"/>
            <a:ext cx="3328416" cy="3557016"/>
          </a:xfrm>
          <a:noFill/>
          <a:ln w="12700">
            <a:solidFill>
              <a:schemeClr val="accent3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4" name="Picture Placeholder 62">
            <a:extLst>
              <a:ext uri="{FF2B5EF4-FFF2-40B4-BE49-F238E27FC236}">
                <a16:creationId xmlns:a16="http://schemas.microsoft.com/office/drawing/2014/main" id="{2F18FBB7-2D21-7954-1324-C7D3BFE5C85D}"/>
              </a:ext>
            </a:extLst>
          </p:cNvPr>
          <p:cNvSpPr>
            <a:spLocks noGrp="1" noChangeAspect="1"/>
          </p:cNvSpPr>
          <p:nvPr>
            <p:ph type="pic" sz="quarter" idx="23"/>
          </p:nvPr>
        </p:nvSpPr>
        <p:spPr>
          <a:xfrm>
            <a:off x="1911096" y="2258568"/>
            <a:ext cx="932688" cy="932688"/>
          </a:xfrm>
          <a:prstGeom prst="ellipse">
            <a:avLst/>
          </a:prstGeom>
          <a:solidFill>
            <a:schemeClr val="accent3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51">
            <a:extLst>
              <a:ext uri="{FF2B5EF4-FFF2-40B4-BE49-F238E27FC236}">
                <a16:creationId xmlns:a16="http://schemas.microsoft.com/office/drawing/2014/main" id="{2EF54C35-5F8E-4E0A-AB4D-97E38121910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992124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9" name="Text Placeholder 4">
            <a:extLst>
              <a:ext uri="{FF2B5EF4-FFF2-40B4-BE49-F238E27FC236}">
                <a16:creationId xmlns:a16="http://schemas.microsoft.com/office/drawing/2014/main" id="{084A0326-A0B8-1723-B8BA-B015344F2DC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4443984" y="2743200"/>
            <a:ext cx="3328416" cy="3557016"/>
          </a:xfrm>
          <a:noFill/>
          <a:ln w="12700">
            <a:solidFill>
              <a:schemeClr val="accent1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6" name="Picture Placeholder 62">
            <a:extLst>
              <a:ext uri="{FF2B5EF4-FFF2-40B4-BE49-F238E27FC236}">
                <a16:creationId xmlns:a16="http://schemas.microsoft.com/office/drawing/2014/main" id="{139354A0-F5DF-3AC5-5E8B-A41146C26F3C}"/>
              </a:ext>
            </a:extLst>
          </p:cNvPr>
          <p:cNvSpPr>
            <a:spLocks noGrp="1" noChangeAspect="1"/>
          </p:cNvSpPr>
          <p:nvPr>
            <p:ph type="pic" sz="quarter" idx="25"/>
          </p:nvPr>
        </p:nvSpPr>
        <p:spPr>
          <a:xfrm>
            <a:off x="5641848" y="2258568"/>
            <a:ext cx="932688" cy="932688"/>
          </a:xfrm>
          <a:prstGeom prst="ellipse">
            <a:avLst/>
          </a:prstGeom>
          <a:solidFill>
            <a:schemeClr val="accent1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0" name="Text Placeholder 51">
            <a:extLst>
              <a:ext uri="{FF2B5EF4-FFF2-40B4-BE49-F238E27FC236}">
                <a16:creationId xmlns:a16="http://schemas.microsoft.com/office/drawing/2014/main" id="{E9730E82-F317-686A-8777-D81705BCC70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4722876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0" name="Text Placeholder 4">
            <a:extLst>
              <a:ext uri="{FF2B5EF4-FFF2-40B4-BE49-F238E27FC236}">
                <a16:creationId xmlns:a16="http://schemas.microsoft.com/office/drawing/2014/main" id="{0E3B57F3-1903-446F-D989-D6CA342D086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8092440" y="2743200"/>
            <a:ext cx="3328416" cy="3557016"/>
          </a:xfrm>
          <a:noFill/>
          <a:ln w="12700">
            <a:solidFill>
              <a:schemeClr val="accent4"/>
            </a:solidFill>
          </a:ln>
        </p:spPr>
        <p:txBody>
          <a:bodyPr tIns="685800" anchor="t">
            <a:no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350" b="1" cap="all" spc="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5" name="Picture Placeholder 62">
            <a:extLst>
              <a:ext uri="{FF2B5EF4-FFF2-40B4-BE49-F238E27FC236}">
                <a16:creationId xmlns:a16="http://schemas.microsoft.com/office/drawing/2014/main" id="{D5BF3A8A-72F1-392E-855B-5B36E244A7FD}"/>
              </a:ext>
            </a:extLst>
          </p:cNvPr>
          <p:cNvSpPr>
            <a:spLocks noGrp="1" noChangeAspect="1"/>
          </p:cNvSpPr>
          <p:nvPr>
            <p:ph type="pic" sz="quarter" idx="24"/>
          </p:nvPr>
        </p:nvSpPr>
        <p:spPr>
          <a:xfrm>
            <a:off x="9290304" y="2258568"/>
            <a:ext cx="932688" cy="932688"/>
          </a:xfrm>
          <a:prstGeom prst="ellipse">
            <a:avLst/>
          </a:prstGeom>
          <a:solidFill>
            <a:schemeClr val="accent4"/>
          </a:solidFill>
        </p:spPr>
        <p:txBody>
          <a:bodyPr lIns="0" tIns="0" rIns="0" bIns="0" anchor="ctr">
            <a:noAutofit/>
          </a:bodyPr>
          <a:lstStyle>
            <a:lvl1pPr marL="0" indent="0" algn="ctr">
              <a:buNone/>
              <a:defRPr sz="675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61" name="Text Placeholder 51">
            <a:extLst>
              <a:ext uri="{FF2B5EF4-FFF2-40B4-BE49-F238E27FC236}">
                <a16:creationId xmlns:a16="http://schemas.microsoft.com/office/drawing/2014/main" id="{2AED5DDC-3165-FA12-0310-E3545223E292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8371332" y="3950208"/>
            <a:ext cx="2770632" cy="2206752"/>
          </a:xfrm>
          <a:noFill/>
        </p:spPr>
        <p:txBody>
          <a:bodyPr lIns="91440" rIns="91440" anchor="t">
            <a:noAutofit/>
          </a:bodyPr>
          <a:lstStyle>
            <a:lvl1pPr marL="260604" indent="-260604" algn="l">
              <a:spcBef>
                <a:spcPts val="270"/>
              </a:spcBef>
              <a:buFont typeface="Arial" panose="020B0604020202020204" pitchFamily="34" charset="0"/>
              <a:buChar char="•"/>
              <a:defRPr sz="1125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9638459"/>
      </p:ext>
    </p:extLst>
  </p:cSld>
  <p:clrMapOvr>
    <a:masterClrMapping/>
  </p:clrMapOvr>
  <p:hf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Image 2" descr="preencoded.png">
            <a:extLst>
              <a:ext uri="{FF2B5EF4-FFF2-40B4-BE49-F238E27FC236}">
                <a16:creationId xmlns:a16="http://schemas.microsoft.com/office/drawing/2014/main" id="{ABC388A2-FFC7-1A87-02FB-C97B50161FD3}"/>
              </a:ext>
            </a:extLst>
          </p:cNvPr>
          <p:cNvSpPr/>
          <p:nvPr/>
        </p:nvSpPr>
        <p:spPr>
          <a:xfrm>
            <a:off x="8758239" y="-14287"/>
            <a:ext cx="3433763" cy="3452812"/>
          </a:xfrm>
          <a:custGeom>
            <a:avLst/>
            <a:gdLst>
              <a:gd name="connsiteX0" fmla="*/ 3433763 w 3433763"/>
              <a:gd name="connsiteY0" fmla="*/ 0 h 3452812"/>
              <a:gd name="connsiteX1" fmla="*/ 3433763 w 3433763"/>
              <a:gd name="connsiteY1" fmla="*/ 3452813 h 3452812"/>
              <a:gd name="connsiteX2" fmla="*/ 0 w 3433763"/>
              <a:gd name="connsiteY2" fmla="*/ 3452813 h 3452812"/>
              <a:gd name="connsiteX3" fmla="*/ 3433763 w 3433763"/>
              <a:gd name="connsiteY3" fmla="*/ 0 h 34528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52812">
                <a:moveTo>
                  <a:pt x="3433763" y="0"/>
                </a:moveTo>
                <a:lnTo>
                  <a:pt x="3433763" y="3452813"/>
                </a:lnTo>
                <a:lnTo>
                  <a:pt x="0" y="3452813"/>
                </a:lnTo>
                <a:cubicBezTo>
                  <a:pt x="0" y="1545912"/>
                  <a:pt x="1537383" y="0"/>
                  <a:pt x="3433763" y="0"/>
                </a:cubicBezTo>
                <a:close/>
              </a:path>
            </a:pathLst>
          </a:custGeom>
          <a:solidFill>
            <a:schemeClr val="accent1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5" name="Image 3" descr="preencoded.png">
            <a:extLst>
              <a:ext uri="{FF2B5EF4-FFF2-40B4-BE49-F238E27FC236}">
                <a16:creationId xmlns:a16="http://schemas.microsoft.com/office/drawing/2014/main" id="{D64C4994-B525-F4C0-B74F-D5E8296DFC43}"/>
              </a:ext>
            </a:extLst>
          </p:cNvPr>
          <p:cNvSpPr/>
          <p:nvPr/>
        </p:nvSpPr>
        <p:spPr>
          <a:xfrm>
            <a:off x="8758239" y="3438525"/>
            <a:ext cx="3433763" cy="3433762"/>
          </a:xfrm>
          <a:custGeom>
            <a:avLst/>
            <a:gdLst>
              <a:gd name="connsiteX0" fmla="*/ 0 w 3433763"/>
              <a:gd name="connsiteY0" fmla="*/ 0 h 3433762"/>
              <a:gd name="connsiteX1" fmla="*/ 3433763 w 3433763"/>
              <a:gd name="connsiteY1" fmla="*/ 0 h 3433762"/>
              <a:gd name="connsiteX2" fmla="*/ 3433763 w 3433763"/>
              <a:gd name="connsiteY2" fmla="*/ 3433763 h 3433762"/>
              <a:gd name="connsiteX3" fmla="*/ 0 w 3433763"/>
              <a:gd name="connsiteY3" fmla="*/ 0 h 34337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433763" h="3433762">
                <a:moveTo>
                  <a:pt x="0" y="0"/>
                </a:moveTo>
                <a:lnTo>
                  <a:pt x="3433763" y="0"/>
                </a:lnTo>
                <a:lnTo>
                  <a:pt x="3433763" y="3433763"/>
                </a:lnTo>
                <a:cubicBezTo>
                  <a:pt x="1537383" y="3433763"/>
                  <a:pt x="0" y="18963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756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6" name="Image 4" descr="preencoded.png">
            <a:extLst>
              <a:ext uri="{FF2B5EF4-FFF2-40B4-BE49-F238E27FC236}">
                <a16:creationId xmlns:a16="http://schemas.microsoft.com/office/drawing/2014/main" id="{9019DA73-2516-F3D2-ECDB-620C90483DB3}"/>
              </a:ext>
            </a:extLst>
          </p:cNvPr>
          <p:cNvSpPr/>
          <p:nvPr/>
        </p:nvSpPr>
        <p:spPr>
          <a:xfrm flipV="1">
            <a:off x="9991725" y="1247777"/>
            <a:ext cx="2200275" cy="2181225"/>
          </a:xfrm>
          <a:custGeom>
            <a:avLst/>
            <a:gdLst>
              <a:gd name="connsiteX0" fmla="*/ 0 w 2200275"/>
              <a:gd name="connsiteY0" fmla="*/ 0 h 2181225"/>
              <a:gd name="connsiteX1" fmla="*/ 2200275 w 2200275"/>
              <a:gd name="connsiteY1" fmla="*/ 2181225 h 2181225"/>
              <a:gd name="connsiteX2" fmla="*/ 2200275 w 2200275"/>
              <a:gd name="connsiteY2" fmla="*/ 0 h 2181225"/>
              <a:gd name="connsiteX3" fmla="*/ 0 w 2200275"/>
              <a:gd name="connsiteY3" fmla="*/ 0 h 2181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00275" h="2181225">
                <a:moveTo>
                  <a:pt x="0" y="0"/>
                </a:moveTo>
                <a:cubicBezTo>
                  <a:pt x="0" y="1204689"/>
                  <a:pt x="985061" y="2181225"/>
                  <a:pt x="2200275" y="2181225"/>
                </a:cubicBezTo>
                <a:lnTo>
                  <a:pt x="2200275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476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53" name="Image 7" descr="preencoded.png">
            <a:extLst>
              <a:ext uri="{FF2B5EF4-FFF2-40B4-BE49-F238E27FC236}">
                <a16:creationId xmlns:a16="http://schemas.microsoft.com/office/drawing/2014/main" id="{FEA70E9F-C506-413C-11EF-5915A2296643}"/>
              </a:ext>
            </a:extLst>
          </p:cNvPr>
          <p:cNvSpPr/>
          <p:nvPr/>
        </p:nvSpPr>
        <p:spPr>
          <a:xfrm flipV="1">
            <a:off x="-20085" y="4580051"/>
            <a:ext cx="2277948" cy="2277948"/>
          </a:xfrm>
          <a:custGeom>
            <a:avLst/>
            <a:gdLst>
              <a:gd name="connsiteX0" fmla="*/ 0 w 2277948"/>
              <a:gd name="connsiteY0" fmla="*/ 2277948 h 2277948"/>
              <a:gd name="connsiteX1" fmla="*/ 2277948 w 2277948"/>
              <a:gd name="connsiteY1" fmla="*/ 0 h 2277948"/>
              <a:gd name="connsiteX2" fmla="*/ 0 w 2277948"/>
              <a:gd name="connsiteY2" fmla="*/ 0 h 2277948"/>
              <a:gd name="connsiteX3" fmla="*/ 0 w 2277948"/>
              <a:gd name="connsiteY3" fmla="*/ 2277948 h 22779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277948" h="2277948">
                <a:moveTo>
                  <a:pt x="0" y="2277948"/>
                </a:moveTo>
                <a:cubicBezTo>
                  <a:pt x="1258034" y="2277948"/>
                  <a:pt x="2277948" y="1258034"/>
                  <a:pt x="2277948" y="0"/>
                </a:cubicBezTo>
                <a:lnTo>
                  <a:pt x="0" y="0"/>
                </a:lnTo>
                <a:lnTo>
                  <a:pt x="0" y="2277948"/>
                </a:lnTo>
                <a:close/>
              </a:path>
            </a:pathLst>
          </a:custGeom>
          <a:solidFill>
            <a:schemeClr val="accent4"/>
          </a:solidFill>
          <a:ln w="508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21" name="Image 2" descr="preencoded.png">
            <a:extLst>
              <a:ext uri="{FF2B5EF4-FFF2-40B4-BE49-F238E27FC236}">
                <a16:creationId xmlns:a16="http://schemas.microsoft.com/office/drawing/2014/main" id="{A8B7F1F1-806C-8D65-7340-220A0C4653C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9991885" y="3441269"/>
            <a:ext cx="2200115" cy="2200114"/>
          </a:xfrm>
          <a:prstGeom prst="rect">
            <a:avLst/>
          </a:prstGeom>
        </p:spPr>
      </p:pic>
      <p:sp>
        <p:nvSpPr>
          <p:cNvPr id="54" name="Image 2" descr="preencoded.png">
            <a:extLst>
              <a:ext uri="{FF2B5EF4-FFF2-40B4-BE49-F238E27FC236}">
                <a16:creationId xmlns:a16="http://schemas.microsoft.com/office/drawing/2014/main" id="{F19C81EC-0322-58A2-C455-6E2C84D1E6E8}"/>
              </a:ext>
            </a:extLst>
          </p:cNvPr>
          <p:cNvSpPr/>
          <p:nvPr/>
        </p:nvSpPr>
        <p:spPr>
          <a:xfrm>
            <a:off x="1707960" y="5667618"/>
            <a:ext cx="775021" cy="775021"/>
          </a:xfrm>
          <a:custGeom>
            <a:avLst/>
            <a:gdLst>
              <a:gd name="connsiteX0" fmla="*/ 387511 w 775021"/>
              <a:gd name="connsiteY0" fmla="*/ 775021 h 775021"/>
              <a:gd name="connsiteX1" fmla="*/ 775021 w 775021"/>
              <a:gd name="connsiteY1" fmla="*/ 387511 h 775021"/>
              <a:gd name="connsiteX2" fmla="*/ 387511 w 775021"/>
              <a:gd name="connsiteY2" fmla="*/ 0 h 775021"/>
              <a:gd name="connsiteX3" fmla="*/ 0 w 775021"/>
              <a:gd name="connsiteY3" fmla="*/ 387511 h 775021"/>
              <a:gd name="connsiteX4" fmla="*/ 387511 w 775021"/>
              <a:gd name="connsiteY4" fmla="*/ 775021 h 7750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5021" h="775021">
                <a:moveTo>
                  <a:pt x="387511" y="775021"/>
                </a:moveTo>
                <a:cubicBezTo>
                  <a:pt x="601527" y="775021"/>
                  <a:pt x="775021" y="601527"/>
                  <a:pt x="775021" y="387511"/>
                </a:cubicBezTo>
                <a:cubicBezTo>
                  <a:pt x="775021" y="173494"/>
                  <a:pt x="601527" y="0"/>
                  <a:pt x="387511" y="0"/>
                </a:cubicBezTo>
                <a:cubicBezTo>
                  <a:pt x="173494" y="0"/>
                  <a:pt x="0" y="173494"/>
                  <a:pt x="0" y="387511"/>
                </a:cubicBezTo>
                <a:cubicBezTo>
                  <a:pt x="0" y="601527"/>
                  <a:pt x="173494" y="775021"/>
                  <a:pt x="387511" y="775021"/>
                </a:cubicBezTo>
                <a:close/>
              </a:path>
            </a:pathLst>
          </a:custGeom>
          <a:solidFill>
            <a:schemeClr val="accent6"/>
          </a:solidFill>
          <a:ln w="3801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760" y="1883664"/>
            <a:ext cx="6766560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08760" y="2837688"/>
            <a:ext cx="5879592" cy="2700528"/>
          </a:xfrm>
        </p:spPr>
        <p:txBody>
          <a:bodyPr>
            <a:noAutofit/>
          </a:bodyPr>
          <a:lstStyle>
            <a:lvl1pPr marL="0" indent="0">
              <a:buNone/>
              <a:defRPr sz="1125"/>
            </a:lvl1pPr>
            <a:lvl2pPr>
              <a:defRPr sz="1125"/>
            </a:lvl2pPr>
            <a:lvl3pPr>
              <a:defRPr sz="1125"/>
            </a:lvl3pPr>
            <a:lvl4pPr>
              <a:defRPr sz="1125"/>
            </a:lvl4pPr>
            <a:lvl5pPr>
              <a:defRPr sz="1125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861265"/>
      </p:ext>
    </p:extLst>
  </p:cSld>
  <p:clrMapOvr>
    <a:masterClrMapping/>
  </p:clrMapOvr>
  <p:hf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EF1F750-031C-BDB7-BD7B-9CBE17406FDB}"/>
              </a:ext>
            </a:extLst>
          </p:cNvPr>
          <p:cNvSpPr/>
          <p:nvPr/>
        </p:nvSpPr>
        <p:spPr>
          <a:xfrm>
            <a:off x="0" y="0"/>
            <a:ext cx="8948739" cy="6858000"/>
          </a:xfrm>
          <a:custGeom>
            <a:avLst/>
            <a:gdLst>
              <a:gd name="connsiteX0" fmla="*/ 0 w 8948738"/>
              <a:gd name="connsiteY0" fmla="*/ 0 h 6858000"/>
              <a:gd name="connsiteX1" fmla="*/ 5932941 w 8948738"/>
              <a:gd name="connsiteY1" fmla="*/ 0 h 6858000"/>
              <a:gd name="connsiteX2" fmla="*/ 6047310 w 8948738"/>
              <a:gd name="connsiteY2" fmla="*/ 14613 h 6858000"/>
              <a:gd name="connsiteX3" fmla="*/ 8948738 w 8948738"/>
              <a:gd name="connsiteY3" fmla="*/ 3416480 h 6858000"/>
              <a:gd name="connsiteX4" fmla="*/ 5702202 w 8948738"/>
              <a:gd name="connsiteY4" fmla="*/ 6853523 h 6858000"/>
              <a:gd name="connsiteX5" fmla="*/ 5526113 w 8948738"/>
              <a:gd name="connsiteY5" fmla="*/ 6858000 h 6858000"/>
              <a:gd name="connsiteX6" fmla="*/ 0 w 894873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48738" h="6858000">
                <a:moveTo>
                  <a:pt x="0" y="0"/>
                </a:moveTo>
                <a:lnTo>
                  <a:pt x="5932941" y="0"/>
                </a:lnTo>
                <a:lnTo>
                  <a:pt x="6047310" y="14613"/>
                </a:lnTo>
                <a:cubicBezTo>
                  <a:pt x="7690210" y="267026"/>
                  <a:pt x="8948738" y="1693971"/>
                  <a:pt x="8948738" y="3416480"/>
                </a:cubicBezTo>
                <a:cubicBezTo>
                  <a:pt x="8948738" y="5257788"/>
                  <a:pt x="7510634" y="6761349"/>
                  <a:pt x="5702202" y="6853523"/>
                </a:cubicBezTo>
                <a:lnTo>
                  <a:pt x="552611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 w="4760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19" name="Freeform: Shape 18" descr="preencoded.png">
            <a:extLst>
              <a:ext uri="{FF2B5EF4-FFF2-40B4-BE49-F238E27FC236}">
                <a16:creationId xmlns:a16="http://schemas.microsoft.com/office/drawing/2014/main" id="{FEB515B5-2D9F-58E1-6E3C-CCBF105D891E}"/>
              </a:ext>
            </a:extLst>
          </p:cNvPr>
          <p:cNvSpPr/>
          <p:nvPr/>
        </p:nvSpPr>
        <p:spPr>
          <a:xfrm>
            <a:off x="7538626" y="13144"/>
            <a:ext cx="4653375" cy="6831717"/>
          </a:xfrm>
          <a:custGeom>
            <a:avLst/>
            <a:gdLst>
              <a:gd name="connsiteX0" fmla="*/ 3416476 w 4653374"/>
              <a:gd name="connsiteY0" fmla="*/ 0 h 6831717"/>
              <a:gd name="connsiteX1" fmla="*/ 4653374 w 4653374"/>
              <a:gd name="connsiteY1" fmla="*/ 0 h 6831717"/>
              <a:gd name="connsiteX2" fmla="*/ 4653374 w 4653374"/>
              <a:gd name="connsiteY2" fmla="*/ 6831717 h 6831717"/>
              <a:gd name="connsiteX3" fmla="*/ 3416476 w 4653374"/>
              <a:gd name="connsiteY3" fmla="*/ 6831717 h 6831717"/>
              <a:gd name="connsiteX4" fmla="*/ 0 w 4653374"/>
              <a:gd name="connsiteY4" fmla="*/ 3415863 h 6831717"/>
              <a:gd name="connsiteX5" fmla="*/ 3416476 w 4653374"/>
              <a:gd name="connsiteY5" fmla="*/ 0 h 68317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53374" h="6831717">
                <a:moveTo>
                  <a:pt x="3416476" y="0"/>
                </a:moveTo>
                <a:lnTo>
                  <a:pt x="4653374" y="0"/>
                </a:lnTo>
                <a:lnTo>
                  <a:pt x="4653374" y="6831717"/>
                </a:lnTo>
                <a:lnTo>
                  <a:pt x="3416476" y="6831717"/>
                </a:lnTo>
                <a:cubicBezTo>
                  <a:pt x="1529612" y="6831717"/>
                  <a:pt x="0" y="5302406"/>
                  <a:pt x="0" y="3415863"/>
                </a:cubicBezTo>
                <a:cubicBezTo>
                  <a:pt x="0" y="1529335"/>
                  <a:pt x="1529607" y="0"/>
                  <a:pt x="3416476" y="0"/>
                </a:cubicBezTo>
                <a:close/>
              </a:path>
            </a:pathLst>
          </a:custGeom>
          <a:solidFill>
            <a:schemeClr val="accent1"/>
          </a:solidFill>
          <a:ln w="4777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pic>
        <p:nvPicPr>
          <p:cNvPr id="9" name="Image 2" descr="preencoded.png">
            <a:extLst>
              <a:ext uri="{FF2B5EF4-FFF2-40B4-BE49-F238E27FC236}">
                <a16:creationId xmlns:a16="http://schemas.microsoft.com/office/drawing/2014/main" id="{5CCFEDF9-5B69-87BA-8A33-35033DA401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8737235" y="-25041"/>
            <a:ext cx="3432191" cy="34321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7048" y="1975104"/>
            <a:ext cx="4169664" cy="667512"/>
          </a:xfrm>
        </p:spPr>
        <p:txBody>
          <a:bodyPr tIns="0" anchor="ctr">
            <a:noAutofit/>
          </a:bodyPr>
          <a:lstStyle>
            <a:lvl1pPr algn="l">
              <a:defRPr sz="33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5336" y="2846832"/>
            <a:ext cx="4169664" cy="2176272"/>
          </a:xfrm>
        </p:spPr>
        <p:txBody>
          <a:bodyPr lIns="91440" tIns="0" rIns="91440" bIns="0">
            <a:noAutofit/>
          </a:bodyPr>
          <a:lstStyle>
            <a:lvl1pPr marL="0" indent="0" algn="l">
              <a:spcBef>
                <a:spcPts val="432"/>
              </a:spcBef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206561"/>
      </p:ext>
    </p:extLst>
  </p:cSld>
  <p:clrMapOvr>
    <a:masterClrMapping/>
  </p:clrMapOvr>
  <p:hf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Image 0" descr="preencoded.png">
            <a:extLst>
              <a:ext uri="{FF2B5EF4-FFF2-40B4-BE49-F238E27FC236}">
                <a16:creationId xmlns:a16="http://schemas.microsoft.com/office/drawing/2014/main" id="{8D5D10FF-3DE5-39CA-FA9A-29A09DC47BFC}"/>
              </a:ext>
            </a:extLst>
          </p:cNvPr>
          <p:cNvSpPr/>
          <p:nvPr/>
        </p:nvSpPr>
        <p:spPr>
          <a:xfrm>
            <a:off x="-5568" y="-2784"/>
            <a:ext cx="3443288" cy="6891337"/>
          </a:xfrm>
          <a:custGeom>
            <a:avLst/>
            <a:gdLst>
              <a:gd name="connsiteX0" fmla="*/ 3443288 w 3443288"/>
              <a:gd name="connsiteY0" fmla="*/ 0 h 6891337"/>
              <a:gd name="connsiteX1" fmla="*/ 0 w 3443288"/>
              <a:gd name="connsiteY1" fmla="*/ 0 h 6891337"/>
              <a:gd name="connsiteX2" fmla="*/ 0 w 3443288"/>
              <a:gd name="connsiteY2" fmla="*/ 6891338 h 6891337"/>
              <a:gd name="connsiteX3" fmla="*/ 3443288 w 3443288"/>
              <a:gd name="connsiteY3" fmla="*/ 6891338 h 6891337"/>
              <a:gd name="connsiteX4" fmla="*/ 3443288 w 3443288"/>
              <a:gd name="connsiteY4" fmla="*/ 0 h 68913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6891337">
                <a:moveTo>
                  <a:pt x="3443288" y="0"/>
                </a:moveTo>
                <a:lnTo>
                  <a:pt x="0" y="0"/>
                </a:lnTo>
                <a:lnTo>
                  <a:pt x="0" y="6891338"/>
                </a:lnTo>
                <a:lnTo>
                  <a:pt x="3443288" y="6891338"/>
                </a:lnTo>
                <a:lnTo>
                  <a:pt x="3443288" y="0"/>
                </a:lnTo>
                <a:close/>
              </a:path>
            </a:pathLst>
          </a:custGeom>
          <a:solidFill>
            <a:schemeClr val="accent3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1" name="Image 1" descr="preencoded.png">
            <a:extLst>
              <a:ext uri="{FF2B5EF4-FFF2-40B4-BE49-F238E27FC236}">
                <a16:creationId xmlns:a16="http://schemas.microsoft.com/office/drawing/2014/main" id="{BFA89E6A-8342-AE30-45E0-BC1DFE3276C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/>
        </p:blipFill>
        <p:spPr>
          <a:xfrm>
            <a:off x="1703311" y="-2784"/>
            <a:ext cx="1734411" cy="5167313"/>
          </a:xfrm>
          <a:prstGeom prst="rect">
            <a:avLst/>
          </a:prstGeom>
        </p:spPr>
      </p:pic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A08309FA-889A-E2F2-1EDA-F872245F5FDF}"/>
              </a:ext>
            </a:extLst>
          </p:cNvPr>
          <p:cNvSpPr/>
          <p:nvPr/>
        </p:nvSpPr>
        <p:spPr>
          <a:xfrm>
            <a:off x="1721621" y="-2784"/>
            <a:ext cx="1716115" cy="1720853"/>
          </a:xfrm>
          <a:custGeom>
            <a:avLst/>
            <a:gdLst>
              <a:gd name="connsiteX0" fmla="*/ 93358 w 1716115"/>
              <a:gd name="connsiteY0" fmla="*/ 0 h 1720853"/>
              <a:gd name="connsiteX1" fmla="*/ 110348 w 1716115"/>
              <a:gd name="connsiteY1" fmla="*/ 0 h 1720853"/>
              <a:gd name="connsiteX2" fmla="*/ 1716029 w 1716115"/>
              <a:gd name="connsiteY2" fmla="*/ 1610112 h 1720853"/>
              <a:gd name="connsiteX3" fmla="*/ 1716029 w 1716115"/>
              <a:gd name="connsiteY3" fmla="*/ 1627151 h 1720853"/>
              <a:gd name="connsiteX4" fmla="*/ 1716115 w 1716115"/>
              <a:gd name="connsiteY4" fmla="*/ 1627237 h 1720853"/>
              <a:gd name="connsiteX5" fmla="*/ 93358 w 1716115"/>
              <a:gd name="connsiteY5" fmla="*/ 0 h 1720853"/>
              <a:gd name="connsiteX6" fmla="*/ 0 w 1716115"/>
              <a:gd name="connsiteY6" fmla="*/ 0 h 1720853"/>
              <a:gd name="connsiteX7" fmla="*/ 16989 w 1716115"/>
              <a:gd name="connsiteY7" fmla="*/ 0 h 1720853"/>
              <a:gd name="connsiteX8" fmla="*/ 1716114 w 1716115"/>
              <a:gd name="connsiteY8" fmla="*/ 1703814 h 1720853"/>
              <a:gd name="connsiteX9" fmla="*/ 1716114 w 1716115"/>
              <a:gd name="connsiteY9" fmla="*/ 1720853 h 1720853"/>
              <a:gd name="connsiteX10" fmla="*/ 0 w 1716115"/>
              <a:gd name="connsiteY10" fmla="*/ 0 h 1720853"/>
              <a:gd name="connsiteX11" fmla="*/ 186798 w 1716115"/>
              <a:gd name="connsiteY11" fmla="*/ 0 h 1720853"/>
              <a:gd name="connsiteX12" fmla="*/ 203788 w 1716115"/>
              <a:gd name="connsiteY12" fmla="*/ 0 h 1720853"/>
              <a:gd name="connsiteX13" fmla="*/ 1716109 w 1716115"/>
              <a:gd name="connsiteY13" fmla="*/ 1516501 h 1720853"/>
              <a:gd name="connsiteX14" fmla="*/ 1716109 w 1716115"/>
              <a:gd name="connsiteY14" fmla="*/ 1533535 h 1720853"/>
              <a:gd name="connsiteX15" fmla="*/ 186798 w 1716115"/>
              <a:gd name="connsiteY15" fmla="*/ 0 h 1720853"/>
              <a:gd name="connsiteX16" fmla="*/ 280155 w 1716115"/>
              <a:gd name="connsiteY16" fmla="*/ 0 h 1720853"/>
              <a:gd name="connsiteX17" fmla="*/ 297145 w 1716115"/>
              <a:gd name="connsiteY17" fmla="*/ 0 h 1720853"/>
              <a:gd name="connsiteX18" fmla="*/ 1716114 w 1716115"/>
              <a:gd name="connsiteY18" fmla="*/ 1422885 h 1720853"/>
              <a:gd name="connsiteX19" fmla="*/ 1716114 w 1716115"/>
              <a:gd name="connsiteY19" fmla="*/ 1439924 h 1720853"/>
              <a:gd name="connsiteX20" fmla="*/ 280155 w 1716115"/>
              <a:gd name="connsiteY20" fmla="*/ 0 h 1720853"/>
              <a:gd name="connsiteX21" fmla="*/ 373512 w 1716115"/>
              <a:gd name="connsiteY21" fmla="*/ 0 h 1720853"/>
              <a:gd name="connsiteX22" fmla="*/ 390502 w 1716115"/>
              <a:gd name="connsiteY22" fmla="*/ 0 h 1720853"/>
              <a:gd name="connsiteX23" fmla="*/ 1716029 w 1716115"/>
              <a:gd name="connsiteY23" fmla="*/ 1329184 h 1720853"/>
              <a:gd name="connsiteX24" fmla="*/ 1716029 w 1716115"/>
              <a:gd name="connsiteY24" fmla="*/ 1346223 h 1720853"/>
              <a:gd name="connsiteX25" fmla="*/ 1716114 w 1716115"/>
              <a:gd name="connsiteY25" fmla="*/ 1346308 h 1720853"/>
              <a:gd name="connsiteX26" fmla="*/ 373512 w 1716115"/>
              <a:gd name="connsiteY26" fmla="*/ 0 h 1720853"/>
              <a:gd name="connsiteX27" fmla="*/ 466953 w 1716115"/>
              <a:gd name="connsiteY27" fmla="*/ 0 h 1720853"/>
              <a:gd name="connsiteX28" fmla="*/ 483944 w 1716115"/>
              <a:gd name="connsiteY28" fmla="*/ 0 h 1720853"/>
              <a:gd name="connsiteX29" fmla="*/ 1716110 w 1716115"/>
              <a:gd name="connsiteY29" fmla="*/ 1235573 h 1720853"/>
              <a:gd name="connsiteX30" fmla="*/ 1716110 w 1716115"/>
              <a:gd name="connsiteY30" fmla="*/ 1252607 h 1720853"/>
              <a:gd name="connsiteX31" fmla="*/ 466953 w 1716115"/>
              <a:gd name="connsiteY31" fmla="*/ 0 h 1720853"/>
              <a:gd name="connsiteX32" fmla="*/ 560310 w 1716115"/>
              <a:gd name="connsiteY32" fmla="*/ 0 h 1720853"/>
              <a:gd name="connsiteX33" fmla="*/ 577297 w 1716115"/>
              <a:gd name="connsiteY33" fmla="*/ 0 h 1720853"/>
              <a:gd name="connsiteX34" fmla="*/ 1716109 w 1716115"/>
              <a:gd name="connsiteY34" fmla="*/ 1141957 h 1720853"/>
              <a:gd name="connsiteX35" fmla="*/ 1716109 w 1716115"/>
              <a:gd name="connsiteY35" fmla="*/ 1158991 h 1720853"/>
              <a:gd name="connsiteX36" fmla="*/ 560310 w 1716115"/>
              <a:gd name="connsiteY36" fmla="*/ 0 h 1720853"/>
              <a:gd name="connsiteX37" fmla="*/ 653668 w 1716115"/>
              <a:gd name="connsiteY37" fmla="*/ 0 h 1720853"/>
              <a:gd name="connsiteX38" fmla="*/ 670655 w 1716115"/>
              <a:gd name="connsiteY38" fmla="*/ 0 h 1720853"/>
              <a:gd name="connsiteX39" fmla="*/ 1716029 w 1716115"/>
              <a:gd name="connsiteY39" fmla="*/ 1048255 h 1720853"/>
              <a:gd name="connsiteX40" fmla="*/ 1716029 w 1716115"/>
              <a:gd name="connsiteY40" fmla="*/ 1065294 h 1720853"/>
              <a:gd name="connsiteX41" fmla="*/ 1716114 w 1716115"/>
              <a:gd name="connsiteY41" fmla="*/ 1065380 h 1720853"/>
              <a:gd name="connsiteX42" fmla="*/ 653668 w 1716115"/>
              <a:gd name="connsiteY42" fmla="*/ 0 h 1720853"/>
              <a:gd name="connsiteX43" fmla="*/ 747112 w 1716115"/>
              <a:gd name="connsiteY43" fmla="*/ 0 h 1720853"/>
              <a:gd name="connsiteX44" fmla="*/ 764104 w 1716115"/>
              <a:gd name="connsiteY44" fmla="*/ 0 h 1720853"/>
              <a:gd name="connsiteX45" fmla="*/ 1716115 w 1716115"/>
              <a:gd name="connsiteY45" fmla="*/ 954644 h 1720853"/>
              <a:gd name="connsiteX46" fmla="*/ 1716115 w 1716115"/>
              <a:gd name="connsiteY46" fmla="*/ 971678 h 1720853"/>
              <a:gd name="connsiteX47" fmla="*/ 747112 w 1716115"/>
              <a:gd name="connsiteY47" fmla="*/ 0 h 1720853"/>
              <a:gd name="connsiteX48" fmla="*/ 840465 w 1716115"/>
              <a:gd name="connsiteY48" fmla="*/ 0 h 1720853"/>
              <a:gd name="connsiteX49" fmla="*/ 857452 w 1716115"/>
              <a:gd name="connsiteY49" fmla="*/ 0 h 1720853"/>
              <a:gd name="connsiteX50" fmla="*/ 1716109 w 1716115"/>
              <a:gd name="connsiteY50" fmla="*/ 861028 h 1720853"/>
              <a:gd name="connsiteX51" fmla="*/ 1716109 w 1716115"/>
              <a:gd name="connsiteY51" fmla="*/ 878062 h 1720853"/>
              <a:gd name="connsiteX52" fmla="*/ 840465 w 1716115"/>
              <a:gd name="connsiteY52" fmla="*/ 0 h 1720853"/>
              <a:gd name="connsiteX53" fmla="*/ 933823 w 1716115"/>
              <a:gd name="connsiteY53" fmla="*/ 0 h 1720853"/>
              <a:gd name="connsiteX54" fmla="*/ 950810 w 1716115"/>
              <a:gd name="connsiteY54" fmla="*/ 0 h 1720853"/>
              <a:gd name="connsiteX55" fmla="*/ 1716114 w 1716115"/>
              <a:gd name="connsiteY55" fmla="*/ 767327 h 1720853"/>
              <a:gd name="connsiteX56" fmla="*/ 1716114 w 1716115"/>
              <a:gd name="connsiteY56" fmla="*/ 784366 h 1720853"/>
              <a:gd name="connsiteX57" fmla="*/ 1716114 w 1716115"/>
              <a:gd name="connsiteY57" fmla="*/ 784451 h 1720853"/>
              <a:gd name="connsiteX58" fmla="*/ 933823 w 1716115"/>
              <a:gd name="connsiteY58" fmla="*/ 0 h 1720853"/>
              <a:gd name="connsiteX59" fmla="*/ 1027262 w 1716115"/>
              <a:gd name="connsiteY59" fmla="*/ 0 h 1720853"/>
              <a:gd name="connsiteX60" fmla="*/ 1044254 w 1716115"/>
              <a:gd name="connsiteY60" fmla="*/ 0 h 1720853"/>
              <a:gd name="connsiteX61" fmla="*/ 1716110 w 1716115"/>
              <a:gd name="connsiteY61" fmla="*/ 673716 h 1720853"/>
              <a:gd name="connsiteX62" fmla="*/ 1716110 w 1716115"/>
              <a:gd name="connsiteY62" fmla="*/ 690750 h 1720853"/>
              <a:gd name="connsiteX63" fmla="*/ 1027262 w 1716115"/>
              <a:gd name="connsiteY63" fmla="*/ 0 h 1720853"/>
              <a:gd name="connsiteX64" fmla="*/ 1120625 w 1716115"/>
              <a:gd name="connsiteY64" fmla="*/ 0 h 1720853"/>
              <a:gd name="connsiteX65" fmla="*/ 1137612 w 1716115"/>
              <a:gd name="connsiteY65" fmla="*/ 0 h 1720853"/>
              <a:gd name="connsiteX66" fmla="*/ 1716115 w 1716115"/>
              <a:gd name="connsiteY66" fmla="*/ 580100 h 1720853"/>
              <a:gd name="connsiteX67" fmla="*/ 1716115 w 1716115"/>
              <a:gd name="connsiteY67" fmla="*/ 597134 h 1720853"/>
              <a:gd name="connsiteX68" fmla="*/ 1120625 w 1716115"/>
              <a:gd name="connsiteY68" fmla="*/ 0 h 1720853"/>
              <a:gd name="connsiteX69" fmla="*/ 1213978 w 1716115"/>
              <a:gd name="connsiteY69" fmla="*/ 0 h 1720853"/>
              <a:gd name="connsiteX70" fmla="*/ 1230965 w 1716115"/>
              <a:gd name="connsiteY70" fmla="*/ 0 h 1720853"/>
              <a:gd name="connsiteX71" fmla="*/ 1716109 w 1716115"/>
              <a:gd name="connsiteY71" fmla="*/ 486398 h 1720853"/>
              <a:gd name="connsiteX72" fmla="*/ 1716109 w 1716115"/>
              <a:gd name="connsiteY72" fmla="*/ 503437 h 1720853"/>
              <a:gd name="connsiteX73" fmla="*/ 1716109 w 1716115"/>
              <a:gd name="connsiteY73" fmla="*/ 503523 h 1720853"/>
              <a:gd name="connsiteX74" fmla="*/ 1213978 w 1716115"/>
              <a:gd name="connsiteY74" fmla="*/ 0 h 1720853"/>
              <a:gd name="connsiteX75" fmla="*/ 1307422 w 1716115"/>
              <a:gd name="connsiteY75" fmla="*/ 0 h 1720853"/>
              <a:gd name="connsiteX76" fmla="*/ 1324414 w 1716115"/>
              <a:gd name="connsiteY76" fmla="*/ 0 h 1720853"/>
              <a:gd name="connsiteX77" fmla="*/ 1716115 w 1716115"/>
              <a:gd name="connsiteY77" fmla="*/ 392784 h 1720853"/>
              <a:gd name="connsiteX78" fmla="*/ 1716115 w 1716115"/>
              <a:gd name="connsiteY78" fmla="*/ 409821 h 1720853"/>
              <a:gd name="connsiteX79" fmla="*/ 1307422 w 1716115"/>
              <a:gd name="connsiteY79" fmla="*/ 0 h 1720853"/>
              <a:gd name="connsiteX80" fmla="*/ 1400775 w 1716115"/>
              <a:gd name="connsiteY80" fmla="*/ 0 h 1720853"/>
              <a:gd name="connsiteX81" fmla="*/ 1417762 w 1716115"/>
              <a:gd name="connsiteY81" fmla="*/ 0 h 1720853"/>
              <a:gd name="connsiteX82" fmla="*/ 1716109 w 1716115"/>
              <a:gd name="connsiteY82" fmla="*/ 299170 h 1720853"/>
              <a:gd name="connsiteX83" fmla="*/ 1716109 w 1716115"/>
              <a:gd name="connsiteY83" fmla="*/ 316207 h 1720853"/>
              <a:gd name="connsiteX84" fmla="*/ 1400775 w 1716115"/>
              <a:gd name="connsiteY84" fmla="*/ 0 h 1720853"/>
              <a:gd name="connsiteX85" fmla="*/ 1494133 w 1716115"/>
              <a:gd name="connsiteY85" fmla="*/ 0 h 1720853"/>
              <a:gd name="connsiteX86" fmla="*/ 1511120 w 1716115"/>
              <a:gd name="connsiteY86" fmla="*/ 0 h 1720853"/>
              <a:gd name="connsiteX87" fmla="*/ 1716109 w 1716115"/>
              <a:gd name="connsiteY87" fmla="*/ 205556 h 1720853"/>
              <a:gd name="connsiteX88" fmla="*/ 1716109 w 1716115"/>
              <a:gd name="connsiteY88" fmla="*/ 222592 h 1720853"/>
              <a:gd name="connsiteX89" fmla="*/ 1494133 w 1716115"/>
              <a:gd name="connsiteY89" fmla="*/ 0 h 17208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1716115" h="1720853">
                <a:moveTo>
                  <a:pt x="93358" y="0"/>
                </a:moveTo>
                <a:lnTo>
                  <a:pt x="110348" y="0"/>
                </a:lnTo>
                <a:cubicBezTo>
                  <a:pt x="110348" y="887874"/>
                  <a:pt x="830686" y="1610112"/>
                  <a:pt x="1716029" y="1610112"/>
                </a:cubicBezTo>
                <a:lnTo>
                  <a:pt x="1716029" y="1627151"/>
                </a:lnTo>
                <a:lnTo>
                  <a:pt x="1716115" y="1627237"/>
                </a:lnTo>
                <a:cubicBezTo>
                  <a:pt x="821334" y="1627237"/>
                  <a:pt x="93358" y="897252"/>
                  <a:pt x="93358" y="0"/>
                </a:cubicBezTo>
                <a:close/>
                <a:moveTo>
                  <a:pt x="0" y="0"/>
                </a:moveTo>
                <a:lnTo>
                  <a:pt x="16989" y="0"/>
                </a:lnTo>
                <a:cubicBezTo>
                  <a:pt x="16989" y="939499"/>
                  <a:pt x="779202" y="1703814"/>
                  <a:pt x="1716114" y="1703814"/>
                </a:cubicBezTo>
                <a:lnTo>
                  <a:pt x="1716114" y="1720853"/>
                </a:lnTo>
                <a:cubicBezTo>
                  <a:pt x="769850" y="1720853"/>
                  <a:pt x="0" y="948877"/>
                  <a:pt x="0" y="0"/>
                </a:cubicBezTo>
                <a:close/>
                <a:moveTo>
                  <a:pt x="186798" y="0"/>
                </a:moveTo>
                <a:lnTo>
                  <a:pt x="203788" y="0"/>
                </a:lnTo>
                <a:cubicBezTo>
                  <a:pt x="203788" y="836248"/>
                  <a:pt x="882254" y="1516501"/>
                  <a:pt x="1716109" y="1516501"/>
                </a:cubicBezTo>
                <a:lnTo>
                  <a:pt x="1716109" y="1533535"/>
                </a:lnTo>
                <a:cubicBezTo>
                  <a:pt x="872812" y="1533535"/>
                  <a:pt x="186798" y="845626"/>
                  <a:pt x="186798" y="0"/>
                </a:cubicBezTo>
                <a:close/>
                <a:moveTo>
                  <a:pt x="280155" y="0"/>
                </a:moveTo>
                <a:lnTo>
                  <a:pt x="297145" y="0"/>
                </a:lnTo>
                <a:cubicBezTo>
                  <a:pt x="297145" y="784537"/>
                  <a:pt x="933652" y="1422885"/>
                  <a:pt x="1716114" y="1422885"/>
                </a:cubicBezTo>
                <a:lnTo>
                  <a:pt x="1716114" y="1439924"/>
                </a:lnTo>
                <a:cubicBezTo>
                  <a:pt x="924300" y="1439924"/>
                  <a:pt x="280155" y="794001"/>
                  <a:pt x="280155" y="0"/>
                </a:cubicBezTo>
                <a:close/>
                <a:moveTo>
                  <a:pt x="373512" y="0"/>
                </a:moveTo>
                <a:lnTo>
                  <a:pt x="390502" y="0"/>
                </a:lnTo>
                <a:cubicBezTo>
                  <a:pt x="390502" y="732911"/>
                  <a:pt x="985135" y="1329184"/>
                  <a:pt x="1716029" y="1329184"/>
                </a:cubicBezTo>
                <a:lnTo>
                  <a:pt x="1716029" y="1346223"/>
                </a:lnTo>
                <a:lnTo>
                  <a:pt x="1716114" y="1346308"/>
                </a:lnTo>
                <a:cubicBezTo>
                  <a:pt x="975783" y="1346308"/>
                  <a:pt x="373512" y="742375"/>
                  <a:pt x="373512" y="0"/>
                </a:cubicBezTo>
                <a:close/>
                <a:moveTo>
                  <a:pt x="466953" y="0"/>
                </a:moveTo>
                <a:lnTo>
                  <a:pt x="483944" y="0"/>
                </a:lnTo>
                <a:cubicBezTo>
                  <a:pt x="483944" y="681286"/>
                  <a:pt x="1036704" y="1235573"/>
                  <a:pt x="1716110" y="1235573"/>
                </a:cubicBezTo>
                <a:lnTo>
                  <a:pt x="1716110" y="1252607"/>
                </a:lnTo>
                <a:cubicBezTo>
                  <a:pt x="1027347" y="1252607"/>
                  <a:pt x="466953" y="690664"/>
                  <a:pt x="466953" y="0"/>
                </a:cubicBezTo>
                <a:close/>
                <a:moveTo>
                  <a:pt x="560310" y="0"/>
                </a:moveTo>
                <a:lnTo>
                  <a:pt x="577297" y="0"/>
                </a:lnTo>
                <a:cubicBezTo>
                  <a:pt x="577297" y="629660"/>
                  <a:pt x="1088188" y="1141957"/>
                  <a:pt x="1716109" y="1141957"/>
                </a:cubicBezTo>
                <a:lnTo>
                  <a:pt x="1716109" y="1158991"/>
                </a:lnTo>
                <a:cubicBezTo>
                  <a:pt x="1078835" y="1158991"/>
                  <a:pt x="560310" y="639038"/>
                  <a:pt x="560310" y="0"/>
                </a:cubicBezTo>
                <a:close/>
                <a:moveTo>
                  <a:pt x="653668" y="0"/>
                </a:moveTo>
                <a:lnTo>
                  <a:pt x="670655" y="0"/>
                </a:lnTo>
                <a:cubicBezTo>
                  <a:pt x="670655" y="578035"/>
                  <a:pt x="1139586" y="1048255"/>
                  <a:pt x="1716029" y="1048255"/>
                </a:cubicBezTo>
                <a:lnTo>
                  <a:pt x="1716029" y="1065294"/>
                </a:lnTo>
                <a:lnTo>
                  <a:pt x="1716114" y="1065380"/>
                </a:lnTo>
                <a:cubicBezTo>
                  <a:pt x="1130319" y="1065380"/>
                  <a:pt x="653668" y="587499"/>
                  <a:pt x="653668" y="0"/>
                </a:cubicBezTo>
                <a:close/>
                <a:moveTo>
                  <a:pt x="747112" y="0"/>
                </a:moveTo>
                <a:lnTo>
                  <a:pt x="764104" y="0"/>
                </a:lnTo>
                <a:cubicBezTo>
                  <a:pt x="764104" y="526409"/>
                  <a:pt x="1191155" y="954644"/>
                  <a:pt x="1716115" y="954644"/>
                </a:cubicBezTo>
                <a:lnTo>
                  <a:pt x="1716115" y="971678"/>
                </a:lnTo>
                <a:cubicBezTo>
                  <a:pt x="1181802" y="971678"/>
                  <a:pt x="747112" y="535787"/>
                  <a:pt x="747112" y="0"/>
                </a:cubicBezTo>
                <a:close/>
                <a:moveTo>
                  <a:pt x="840465" y="0"/>
                </a:moveTo>
                <a:lnTo>
                  <a:pt x="857452" y="0"/>
                </a:lnTo>
                <a:cubicBezTo>
                  <a:pt x="857452" y="474783"/>
                  <a:pt x="1242638" y="861028"/>
                  <a:pt x="1716109" y="861028"/>
                </a:cubicBezTo>
                <a:lnTo>
                  <a:pt x="1716109" y="878062"/>
                </a:lnTo>
                <a:cubicBezTo>
                  <a:pt x="1233281" y="878062"/>
                  <a:pt x="840465" y="484162"/>
                  <a:pt x="840465" y="0"/>
                </a:cubicBezTo>
                <a:close/>
                <a:moveTo>
                  <a:pt x="933823" y="0"/>
                </a:moveTo>
                <a:lnTo>
                  <a:pt x="950810" y="0"/>
                </a:lnTo>
                <a:cubicBezTo>
                  <a:pt x="950810" y="423157"/>
                  <a:pt x="1294121" y="767327"/>
                  <a:pt x="1716114" y="767327"/>
                </a:cubicBezTo>
                <a:lnTo>
                  <a:pt x="1716114" y="784366"/>
                </a:lnTo>
                <a:lnTo>
                  <a:pt x="1716114" y="784451"/>
                </a:lnTo>
                <a:cubicBezTo>
                  <a:pt x="1284769" y="784451"/>
                  <a:pt x="933823" y="432536"/>
                  <a:pt x="933823" y="0"/>
                </a:cubicBezTo>
                <a:close/>
                <a:moveTo>
                  <a:pt x="1027262" y="0"/>
                </a:moveTo>
                <a:lnTo>
                  <a:pt x="1044254" y="0"/>
                </a:lnTo>
                <a:cubicBezTo>
                  <a:pt x="1044254" y="371532"/>
                  <a:pt x="1345685" y="673716"/>
                  <a:pt x="1716110" y="673716"/>
                </a:cubicBezTo>
                <a:lnTo>
                  <a:pt x="1716110" y="690750"/>
                </a:lnTo>
                <a:cubicBezTo>
                  <a:pt x="1336248" y="690750"/>
                  <a:pt x="1027262" y="380824"/>
                  <a:pt x="1027262" y="0"/>
                </a:cubicBezTo>
                <a:close/>
                <a:moveTo>
                  <a:pt x="1120625" y="0"/>
                </a:moveTo>
                <a:lnTo>
                  <a:pt x="1137612" y="0"/>
                </a:lnTo>
                <a:cubicBezTo>
                  <a:pt x="1137612" y="319820"/>
                  <a:pt x="1397088" y="580100"/>
                  <a:pt x="1716115" y="580100"/>
                </a:cubicBezTo>
                <a:lnTo>
                  <a:pt x="1716115" y="597134"/>
                </a:lnTo>
                <a:cubicBezTo>
                  <a:pt x="1387736" y="597134"/>
                  <a:pt x="1120625" y="329285"/>
                  <a:pt x="1120625" y="0"/>
                </a:cubicBezTo>
                <a:close/>
                <a:moveTo>
                  <a:pt x="1213978" y="0"/>
                </a:moveTo>
                <a:lnTo>
                  <a:pt x="1230965" y="0"/>
                </a:lnTo>
                <a:cubicBezTo>
                  <a:pt x="1230965" y="268195"/>
                  <a:pt x="1448571" y="486398"/>
                  <a:pt x="1716109" y="486398"/>
                </a:cubicBezTo>
                <a:lnTo>
                  <a:pt x="1716109" y="503437"/>
                </a:lnTo>
                <a:lnTo>
                  <a:pt x="1716109" y="503523"/>
                </a:lnTo>
                <a:cubicBezTo>
                  <a:pt x="1439214" y="503523"/>
                  <a:pt x="1213978" y="277659"/>
                  <a:pt x="1213978" y="0"/>
                </a:cubicBezTo>
                <a:close/>
                <a:moveTo>
                  <a:pt x="1307422" y="0"/>
                </a:moveTo>
                <a:lnTo>
                  <a:pt x="1324414" y="0"/>
                </a:lnTo>
                <a:cubicBezTo>
                  <a:pt x="1324414" y="216569"/>
                  <a:pt x="1500141" y="392784"/>
                  <a:pt x="1716115" y="392784"/>
                </a:cubicBezTo>
                <a:lnTo>
                  <a:pt x="1716115" y="409821"/>
                </a:lnTo>
                <a:cubicBezTo>
                  <a:pt x="1490703" y="409821"/>
                  <a:pt x="1307422" y="225948"/>
                  <a:pt x="1307422" y="0"/>
                </a:cubicBezTo>
                <a:close/>
                <a:moveTo>
                  <a:pt x="1400775" y="0"/>
                </a:moveTo>
                <a:lnTo>
                  <a:pt x="1417762" y="0"/>
                </a:lnTo>
                <a:cubicBezTo>
                  <a:pt x="1417762" y="164944"/>
                  <a:pt x="1551619" y="299170"/>
                  <a:pt x="1716109" y="299170"/>
                </a:cubicBezTo>
                <a:lnTo>
                  <a:pt x="1716109" y="316207"/>
                </a:lnTo>
                <a:cubicBezTo>
                  <a:pt x="1542266" y="316207"/>
                  <a:pt x="1400775" y="174322"/>
                  <a:pt x="1400775" y="0"/>
                </a:cubicBezTo>
                <a:close/>
                <a:moveTo>
                  <a:pt x="1494133" y="0"/>
                </a:moveTo>
                <a:lnTo>
                  <a:pt x="1511120" y="0"/>
                </a:lnTo>
                <a:cubicBezTo>
                  <a:pt x="1511120" y="113318"/>
                  <a:pt x="1603017" y="205556"/>
                  <a:pt x="1716109" y="205556"/>
                </a:cubicBezTo>
                <a:lnTo>
                  <a:pt x="1716109" y="222592"/>
                </a:lnTo>
                <a:cubicBezTo>
                  <a:pt x="1593750" y="222592"/>
                  <a:pt x="1494133" y="122783"/>
                  <a:pt x="1494133" y="0"/>
                </a:cubicBezTo>
                <a:close/>
              </a:path>
            </a:pathLst>
          </a:custGeom>
          <a:solidFill>
            <a:schemeClr val="bg1">
              <a:alpha val="99000"/>
            </a:schemeClr>
          </a:solidFill>
          <a:ln w="4723" cap="flat">
            <a:noFill/>
            <a:prstDash val="solid"/>
            <a:miter/>
          </a:ln>
        </p:spPr>
        <p:txBody>
          <a:bodyPr rtlCol="0" anchor="ctr"/>
          <a:lstStyle/>
          <a:p>
            <a:endParaRPr lang="en-US" sz="1350" dirty="0"/>
          </a:p>
        </p:txBody>
      </p:sp>
      <p:sp>
        <p:nvSpPr>
          <p:cNvPr id="15" name="Image 5" descr="preencoded.png">
            <a:extLst>
              <a:ext uri="{FF2B5EF4-FFF2-40B4-BE49-F238E27FC236}">
                <a16:creationId xmlns:a16="http://schemas.microsoft.com/office/drawing/2014/main" id="{D9D7EB49-4BC9-040F-C4CC-5771C5FB312B}"/>
              </a:ext>
            </a:extLst>
          </p:cNvPr>
          <p:cNvSpPr/>
          <p:nvPr/>
        </p:nvSpPr>
        <p:spPr>
          <a:xfrm>
            <a:off x="-5568" y="3440504"/>
            <a:ext cx="3443288" cy="3448050"/>
          </a:xfrm>
          <a:custGeom>
            <a:avLst/>
            <a:gdLst>
              <a:gd name="connsiteX0" fmla="*/ 1721644 w 3443288"/>
              <a:gd name="connsiteY0" fmla="*/ 3448051 h 3448050"/>
              <a:gd name="connsiteX1" fmla="*/ 3443288 w 3443288"/>
              <a:gd name="connsiteY1" fmla="*/ 1724025 h 3448050"/>
              <a:gd name="connsiteX2" fmla="*/ 1721644 w 3443288"/>
              <a:gd name="connsiteY2" fmla="*/ 0 h 3448050"/>
              <a:gd name="connsiteX3" fmla="*/ 0 w 3443288"/>
              <a:gd name="connsiteY3" fmla="*/ 1724025 h 3448050"/>
              <a:gd name="connsiteX4" fmla="*/ 1721644 w 3443288"/>
              <a:gd name="connsiteY4" fmla="*/ 3448051 h 3448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43288" h="3448050">
                <a:moveTo>
                  <a:pt x="1721644" y="3448051"/>
                </a:moveTo>
                <a:cubicBezTo>
                  <a:pt x="2672482" y="3448051"/>
                  <a:pt x="3443288" y="2676178"/>
                  <a:pt x="3443288" y="1724025"/>
                </a:cubicBezTo>
                <a:cubicBezTo>
                  <a:pt x="3443288" y="771873"/>
                  <a:pt x="2672482" y="0"/>
                  <a:pt x="1721644" y="0"/>
                </a:cubicBezTo>
                <a:cubicBezTo>
                  <a:pt x="770806" y="0"/>
                  <a:pt x="0" y="771873"/>
                  <a:pt x="0" y="1724025"/>
                </a:cubicBezTo>
                <a:cubicBezTo>
                  <a:pt x="0" y="2676178"/>
                  <a:pt x="770806" y="3448051"/>
                  <a:pt x="1721644" y="3448051"/>
                </a:cubicBezTo>
                <a:close/>
              </a:path>
            </a:pathLst>
          </a:custGeom>
          <a:solidFill>
            <a:schemeClr val="accent6"/>
          </a:solidFill>
          <a:ln w="4756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sz="1350" dirty="0"/>
          </a:p>
        </p:txBody>
      </p:sp>
      <p:pic>
        <p:nvPicPr>
          <p:cNvPr id="17" name="Image 6" descr="preencoded.png">
            <a:extLst>
              <a:ext uri="{FF2B5EF4-FFF2-40B4-BE49-F238E27FC236}">
                <a16:creationId xmlns:a16="http://schemas.microsoft.com/office/drawing/2014/main" id="{3CE04498-C285-EFB8-340C-1A064078152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/>
        </p:blipFill>
        <p:spPr>
          <a:xfrm>
            <a:off x="1718458" y="3440506"/>
            <a:ext cx="1719263" cy="1724025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8" name="Title 19">
            <a:extLst>
              <a:ext uri="{FF2B5EF4-FFF2-40B4-BE49-F238E27FC236}">
                <a16:creationId xmlns:a16="http://schemas.microsoft.com/office/drawing/2014/main" id="{9CBE0ADC-7FA0-F7E3-96EF-BBACB6A907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86784" y="1243584"/>
            <a:ext cx="8165592" cy="768096"/>
          </a:xfrm>
        </p:spPr>
        <p:txBody>
          <a:bodyPr>
            <a:noAutofit/>
          </a:bodyPr>
          <a:lstStyle>
            <a:lvl1pPr algn="l"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" name="Content Placeholder 3">
            <a:extLst>
              <a:ext uri="{FF2B5EF4-FFF2-40B4-BE49-F238E27FC236}">
                <a16:creationId xmlns:a16="http://schemas.microsoft.com/office/drawing/2014/main" id="{0F9C0517-D83A-CC55-35B8-B2F990C96D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68503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CF8BFBBE-0EAE-B647-2648-A5FB0094BF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754112" y="2255520"/>
            <a:ext cx="3741928" cy="4306380"/>
          </a:xfrm>
        </p:spPr>
        <p:txBody>
          <a:bodyPr lIns="45720" rIns="45720" bIns="45720">
            <a:noAutofit/>
          </a:bodyPr>
          <a:lstStyle>
            <a:lvl1pPr>
              <a:defRPr sz="1125"/>
            </a:lvl1pPr>
            <a:lvl2pPr>
              <a:defRPr sz="975"/>
            </a:lvl2pPr>
            <a:lvl3pPr>
              <a:defRPr sz="9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80830656"/>
      </p:ext>
    </p:extLst>
  </p:cSld>
  <p:clrMapOvr>
    <a:masterClrMapping/>
  </p:clrMapOvr>
  <p:hf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C6B5F91-ABF5-D0B6-E43F-40CEDC3A6DF8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A52D64F1-27B6-A1E5-4F44-A6029FAB307B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834487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: Shape 5">
            <a:extLst>
              <a:ext uri="{FF2B5EF4-FFF2-40B4-BE49-F238E27FC236}">
                <a16:creationId xmlns:a16="http://schemas.microsoft.com/office/drawing/2014/main" id="{A626DE4B-D4E5-B36A-89FA-7C0E87AFC31D}"/>
              </a:ext>
            </a:extLst>
          </p:cNvPr>
          <p:cNvSpPr/>
          <p:nvPr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95243571-BE64-3777-F992-88FC43A60537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57163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ADFAE2CB-0EAD-E788-FCB7-FB12F6939199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0459607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: Shape 33">
            <a:extLst>
              <a:ext uri="{FF2B5EF4-FFF2-40B4-BE49-F238E27FC236}">
                <a16:creationId xmlns:a16="http://schemas.microsoft.com/office/drawing/2014/main" id="{3D352B04-96E6-839B-9D92-EE98385C4D49}"/>
              </a:ext>
            </a:extLst>
          </p:cNvPr>
          <p:cNvSpPr/>
          <p:nvPr userDrawn="1"/>
        </p:nvSpPr>
        <p:spPr>
          <a:xfrm>
            <a:off x="2062836" y="686475"/>
            <a:ext cx="7774629" cy="6193018"/>
          </a:xfrm>
          <a:custGeom>
            <a:avLst/>
            <a:gdLst>
              <a:gd name="connsiteX0" fmla="*/ 3887320 w 7774629"/>
              <a:gd name="connsiteY0" fmla="*/ 0 h 6193018"/>
              <a:gd name="connsiteX1" fmla="*/ 7774629 w 7774629"/>
              <a:gd name="connsiteY1" fmla="*/ 3884811 h 6193018"/>
              <a:gd name="connsiteX2" fmla="*/ 7774629 w 7774629"/>
              <a:gd name="connsiteY2" fmla="*/ 6193018 h 6193018"/>
              <a:gd name="connsiteX3" fmla="*/ 0 w 7774629"/>
              <a:gd name="connsiteY3" fmla="*/ 6193018 h 6193018"/>
              <a:gd name="connsiteX4" fmla="*/ 0 w 7774629"/>
              <a:gd name="connsiteY4" fmla="*/ 3884811 h 6193018"/>
              <a:gd name="connsiteX5" fmla="*/ 3887320 w 7774629"/>
              <a:gd name="connsiteY5" fmla="*/ 0 h 6193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4629" h="6193018">
                <a:moveTo>
                  <a:pt x="3887320" y="0"/>
                </a:moveTo>
                <a:cubicBezTo>
                  <a:pt x="6034243" y="0"/>
                  <a:pt x="7774629" y="1739299"/>
                  <a:pt x="7774629" y="3884811"/>
                </a:cubicBezTo>
                <a:lnTo>
                  <a:pt x="7774629" y="6193018"/>
                </a:lnTo>
                <a:lnTo>
                  <a:pt x="0" y="6193018"/>
                </a:lnTo>
                <a:lnTo>
                  <a:pt x="0" y="3884811"/>
                </a:lnTo>
                <a:cubicBezTo>
                  <a:pt x="0" y="1739299"/>
                  <a:pt x="1740414" y="0"/>
                  <a:pt x="3887320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  <a:alpha val="99000"/>
            </a:schemeClr>
          </a:solidFill>
          <a:ln w="5439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6" name="Freeform: Shape 45">
            <a:extLst>
              <a:ext uri="{FF2B5EF4-FFF2-40B4-BE49-F238E27FC236}">
                <a16:creationId xmlns:a16="http://schemas.microsoft.com/office/drawing/2014/main" id="{723D98FB-5EB7-A8DF-8470-B23A80D669E4}"/>
              </a:ext>
            </a:extLst>
          </p:cNvPr>
          <p:cNvSpPr/>
          <p:nvPr userDrawn="1"/>
        </p:nvSpPr>
        <p:spPr>
          <a:xfrm>
            <a:off x="7610252" y="1"/>
            <a:ext cx="2273668" cy="3147998"/>
          </a:xfrm>
          <a:custGeom>
            <a:avLst/>
            <a:gdLst>
              <a:gd name="connsiteX0" fmla="*/ 183295 w 2273668"/>
              <a:gd name="connsiteY0" fmla="*/ 0 h 3147998"/>
              <a:gd name="connsiteX1" fmla="*/ 2273668 w 2273668"/>
              <a:gd name="connsiteY1" fmla="*/ 0 h 3147998"/>
              <a:gd name="connsiteX2" fmla="*/ 2273668 w 2273668"/>
              <a:gd name="connsiteY2" fmla="*/ 3147998 h 3147998"/>
              <a:gd name="connsiteX3" fmla="*/ 2096300 w 2273668"/>
              <a:gd name="connsiteY3" fmla="*/ 3147998 h 3147998"/>
              <a:gd name="connsiteX4" fmla="*/ 2033714 w 2273668"/>
              <a:gd name="connsiteY4" fmla="*/ 3144814 h 3147998"/>
              <a:gd name="connsiteX5" fmla="*/ 0 w 2273668"/>
              <a:gd name="connsiteY5" fmla="*/ 886966 h 3147998"/>
              <a:gd name="connsiteX6" fmla="*/ 178732 w 2273668"/>
              <a:gd name="connsiteY6" fmla="*/ 9417 h 314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273668" h="3147998">
                <a:moveTo>
                  <a:pt x="183295" y="0"/>
                </a:moveTo>
                <a:lnTo>
                  <a:pt x="2273668" y="0"/>
                </a:lnTo>
                <a:lnTo>
                  <a:pt x="2273668" y="3147998"/>
                </a:lnTo>
                <a:lnTo>
                  <a:pt x="2096300" y="3147998"/>
                </a:lnTo>
                <a:lnTo>
                  <a:pt x="2033714" y="3144814"/>
                </a:lnTo>
                <a:cubicBezTo>
                  <a:pt x="895944" y="3028420"/>
                  <a:pt x="0" y="2060597"/>
                  <a:pt x="0" y="886966"/>
                </a:cubicBezTo>
                <a:cubicBezTo>
                  <a:pt x="0" y="576250"/>
                  <a:pt x="63712" y="279606"/>
                  <a:pt x="178732" y="941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3" name="Freeform: Shape 42">
            <a:extLst>
              <a:ext uri="{FF2B5EF4-FFF2-40B4-BE49-F238E27FC236}">
                <a16:creationId xmlns:a16="http://schemas.microsoft.com/office/drawing/2014/main" id="{4550F3CE-BAE9-3916-42CA-F4D906FA5173}"/>
              </a:ext>
            </a:extLst>
          </p:cNvPr>
          <p:cNvSpPr/>
          <p:nvPr userDrawn="1"/>
        </p:nvSpPr>
        <p:spPr>
          <a:xfrm>
            <a:off x="9883919" y="2"/>
            <a:ext cx="2254928" cy="3141557"/>
          </a:xfrm>
          <a:custGeom>
            <a:avLst/>
            <a:gdLst>
              <a:gd name="connsiteX0" fmla="*/ 0 w 2254928"/>
              <a:gd name="connsiteY0" fmla="*/ 0 h 3141557"/>
              <a:gd name="connsiteX1" fmla="*/ 2080472 w 2254928"/>
              <a:gd name="connsiteY1" fmla="*/ 0 h 3141557"/>
              <a:gd name="connsiteX2" fmla="*/ 2154269 w 2254928"/>
              <a:gd name="connsiteY2" fmla="*/ 202607 h 3141557"/>
              <a:gd name="connsiteX3" fmla="*/ 2254928 w 2254928"/>
              <a:gd name="connsiteY3" fmla="*/ 871976 h 3141557"/>
              <a:gd name="connsiteX4" fmla="*/ 231934 w 2254928"/>
              <a:gd name="connsiteY4" fmla="*/ 3128339 h 3141557"/>
              <a:gd name="connsiteX5" fmla="*/ 19 w 2254928"/>
              <a:gd name="connsiteY5" fmla="*/ 3141557 h 3141557"/>
              <a:gd name="connsiteX6" fmla="*/ 0 w 2254928"/>
              <a:gd name="connsiteY6" fmla="*/ 3141557 h 3141557"/>
              <a:gd name="connsiteX7" fmla="*/ 0 w 2254928"/>
              <a:gd name="connsiteY7" fmla="*/ 2729990 h 3141557"/>
              <a:gd name="connsiteX8" fmla="*/ 0 w 2254928"/>
              <a:gd name="connsiteY8" fmla="*/ 2344136 h 3141557"/>
              <a:gd name="connsiteX9" fmla="*/ 0 w 2254928"/>
              <a:gd name="connsiteY9" fmla="*/ 1983167 h 3141557"/>
              <a:gd name="connsiteX10" fmla="*/ 0 w 2254928"/>
              <a:gd name="connsiteY10" fmla="*/ 1646252 h 3141557"/>
              <a:gd name="connsiteX11" fmla="*/ 0 w 2254928"/>
              <a:gd name="connsiteY11" fmla="*/ 1332565 h 3141557"/>
              <a:gd name="connsiteX12" fmla="*/ 0 w 2254928"/>
              <a:gd name="connsiteY12" fmla="*/ 1041273 h 3141557"/>
              <a:gd name="connsiteX13" fmla="*/ 0 w 2254928"/>
              <a:gd name="connsiteY13" fmla="*/ 771549 h 3141557"/>
              <a:gd name="connsiteX14" fmla="*/ 0 w 2254928"/>
              <a:gd name="connsiteY14" fmla="*/ 522561 h 3141557"/>
              <a:gd name="connsiteX15" fmla="*/ 0 w 2254928"/>
              <a:gd name="connsiteY15" fmla="*/ 293482 h 3141557"/>
              <a:gd name="connsiteX16" fmla="*/ 0 w 2254928"/>
              <a:gd name="connsiteY16" fmla="*/ 83481 h 31415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54928" h="3141557">
                <a:moveTo>
                  <a:pt x="0" y="0"/>
                </a:moveTo>
                <a:lnTo>
                  <a:pt x="2080472" y="0"/>
                </a:lnTo>
                <a:lnTo>
                  <a:pt x="2154269" y="202607"/>
                </a:lnTo>
                <a:cubicBezTo>
                  <a:pt x="2219730" y="414134"/>
                  <a:pt x="2254928" y="638939"/>
                  <a:pt x="2254928" y="871976"/>
                </a:cubicBezTo>
                <a:cubicBezTo>
                  <a:pt x="2254928" y="2045607"/>
                  <a:pt x="1374977" y="3005515"/>
                  <a:pt x="231934" y="3128339"/>
                </a:cubicBezTo>
                <a:lnTo>
                  <a:pt x="19" y="3141557"/>
                </a:lnTo>
                <a:lnTo>
                  <a:pt x="0" y="3141557"/>
                </a:lnTo>
                <a:lnTo>
                  <a:pt x="0" y="2729990"/>
                </a:lnTo>
                <a:lnTo>
                  <a:pt x="0" y="2344136"/>
                </a:lnTo>
                <a:lnTo>
                  <a:pt x="0" y="1983167"/>
                </a:lnTo>
                <a:lnTo>
                  <a:pt x="0" y="1646252"/>
                </a:lnTo>
                <a:lnTo>
                  <a:pt x="0" y="1332565"/>
                </a:lnTo>
                <a:lnTo>
                  <a:pt x="0" y="1041273"/>
                </a:lnTo>
                <a:lnTo>
                  <a:pt x="0" y="771549"/>
                </a:lnTo>
                <a:lnTo>
                  <a:pt x="0" y="522561"/>
                </a:lnTo>
                <a:lnTo>
                  <a:pt x="0" y="293482"/>
                </a:lnTo>
                <a:lnTo>
                  <a:pt x="0" y="83481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D83F65A0-0C52-48AD-DC5D-B5D3BF3CC188}"/>
              </a:ext>
            </a:extLst>
          </p:cNvPr>
          <p:cNvSpPr/>
          <p:nvPr userDrawn="1"/>
        </p:nvSpPr>
        <p:spPr>
          <a:xfrm>
            <a:off x="8395730" y="2"/>
            <a:ext cx="2959203" cy="2352793"/>
          </a:xfrm>
          <a:custGeom>
            <a:avLst/>
            <a:gdLst>
              <a:gd name="connsiteX0" fmla="*/ 289830 w 2959203"/>
              <a:gd name="connsiteY0" fmla="*/ 0 h 2352793"/>
              <a:gd name="connsiteX1" fmla="*/ 2669374 w 2959203"/>
              <a:gd name="connsiteY1" fmla="*/ 0 h 2352793"/>
              <a:gd name="connsiteX2" fmla="*/ 2706511 w 2959203"/>
              <a:gd name="connsiteY2" fmla="*/ 49584 h 2352793"/>
              <a:gd name="connsiteX3" fmla="*/ 2951565 w 2959203"/>
              <a:gd name="connsiteY3" fmla="*/ 724493 h 2352793"/>
              <a:gd name="connsiteX4" fmla="*/ 2959203 w 2959203"/>
              <a:gd name="connsiteY4" fmla="*/ 875514 h 2352793"/>
              <a:gd name="connsiteX5" fmla="*/ 2959203 w 2959203"/>
              <a:gd name="connsiteY5" fmla="*/ 875554 h 2352793"/>
              <a:gd name="connsiteX6" fmla="*/ 2951565 w 2959203"/>
              <a:gd name="connsiteY6" fmla="*/ 1026575 h 2352793"/>
              <a:gd name="connsiteX7" fmla="*/ 1479602 w 2959203"/>
              <a:gd name="connsiteY7" fmla="*/ 2352793 h 2352793"/>
              <a:gd name="connsiteX8" fmla="*/ 0 w 2959203"/>
              <a:gd name="connsiteY8" fmla="*/ 875534 h 2352793"/>
              <a:gd name="connsiteX9" fmla="*/ 252694 w 2959203"/>
              <a:gd name="connsiteY9" fmla="*/ 49584 h 23527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9203" h="2352793">
                <a:moveTo>
                  <a:pt x="289830" y="0"/>
                </a:moveTo>
                <a:lnTo>
                  <a:pt x="2669374" y="0"/>
                </a:lnTo>
                <a:lnTo>
                  <a:pt x="2706511" y="49584"/>
                </a:lnTo>
                <a:cubicBezTo>
                  <a:pt x="2839459" y="246061"/>
                  <a:pt x="2926309" y="476187"/>
                  <a:pt x="2951565" y="724493"/>
                </a:cubicBezTo>
                <a:lnTo>
                  <a:pt x="2959203" y="875514"/>
                </a:lnTo>
                <a:lnTo>
                  <a:pt x="2959203" y="875554"/>
                </a:lnTo>
                <a:lnTo>
                  <a:pt x="2951565" y="1026575"/>
                </a:lnTo>
                <a:cubicBezTo>
                  <a:pt x="2875795" y="1771492"/>
                  <a:pt x="2245691" y="2352793"/>
                  <a:pt x="1479602" y="2352793"/>
                </a:cubicBezTo>
                <a:cubicBezTo>
                  <a:pt x="662440" y="2352793"/>
                  <a:pt x="0" y="1691401"/>
                  <a:pt x="0" y="875534"/>
                </a:cubicBezTo>
                <a:cubicBezTo>
                  <a:pt x="0" y="569583"/>
                  <a:pt x="93156" y="285356"/>
                  <a:pt x="252694" y="4958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F8FA7F58-C470-6376-9DB1-DE7034C491E8}"/>
              </a:ext>
            </a:extLst>
          </p:cNvPr>
          <p:cNvSpPr/>
          <p:nvPr userDrawn="1"/>
        </p:nvSpPr>
        <p:spPr>
          <a:xfrm>
            <a:off x="1390854" y="3130662"/>
            <a:ext cx="3106248" cy="3748831"/>
          </a:xfrm>
          <a:custGeom>
            <a:avLst/>
            <a:gdLst>
              <a:gd name="connsiteX0" fmla="*/ 0 w 3106248"/>
              <a:gd name="connsiteY0" fmla="*/ 0 h 3748831"/>
              <a:gd name="connsiteX1" fmla="*/ 3106248 w 3106248"/>
              <a:gd name="connsiteY1" fmla="*/ 3748831 h 3748831"/>
              <a:gd name="connsiteX2" fmla="*/ 0 w 3106248"/>
              <a:gd name="connsiteY2" fmla="*/ 3748831 h 3748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6248" h="3748831">
                <a:moveTo>
                  <a:pt x="0" y="0"/>
                </a:moveTo>
                <a:lnTo>
                  <a:pt x="3106248" y="3748831"/>
                </a:lnTo>
                <a:lnTo>
                  <a:pt x="0" y="3748831"/>
                </a:lnTo>
                <a:close/>
              </a:path>
            </a:pathLst>
          </a:custGeom>
          <a:solidFill>
            <a:schemeClr val="accent2">
              <a:alpha val="99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7" name="Freeform: Shape 36">
            <a:extLst>
              <a:ext uri="{FF2B5EF4-FFF2-40B4-BE49-F238E27FC236}">
                <a16:creationId xmlns:a16="http://schemas.microsoft.com/office/drawing/2014/main" id="{B27C9E57-563E-7980-7B3C-45FAD9C386F4}"/>
              </a:ext>
            </a:extLst>
          </p:cNvPr>
          <p:cNvSpPr/>
          <p:nvPr userDrawn="1"/>
        </p:nvSpPr>
        <p:spPr>
          <a:xfrm>
            <a:off x="0" y="3130661"/>
            <a:ext cx="1400640" cy="3748832"/>
          </a:xfrm>
          <a:custGeom>
            <a:avLst/>
            <a:gdLst>
              <a:gd name="connsiteX0" fmla="*/ 1400640 w 1400640"/>
              <a:gd name="connsiteY0" fmla="*/ 0 h 3748832"/>
              <a:gd name="connsiteX1" fmla="*/ 1400640 w 1400640"/>
              <a:gd name="connsiteY1" fmla="*/ 3748832 h 3748832"/>
              <a:gd name="connsiteX2" fmla="*/ 0 w 1400640"/>
              <a:gd name="connsiteY2" fmla="*/ 3748832 h 3748832"/>
              <a:gd name="connsiteX3" fmla="*/ 0 w 1400640"/>
              <a:gd name="connsiteY3" fmla="*/ 1684743 h 37488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00640" h="3748832">
                <a:moveTo>
                  <a:pt x="1400640" y="0"/>
                </a:moveTo>
                <a:lnTo>
                  <a:pt x="1400640" y="3748832"/>
                </a:lnTo>
                <a:lnTo>
                  <a:pt x="0" y="3748832"/>
                </a:lnTo>
                <a:lnTo>
                  <a:pt x="0" y="168474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lvl="0"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3776472"/>
            <a:ext cx="6400800" cy="768096"/>
          </a:xfrm>
        </p:spPr>
        <p:txBody>
          <a:bodyPr anchor="t">
            <a:noAutofit/>
          </a:bodyPr>
          <a:lstStyle>
            <a:lvl1pPr>
              <a:lnSpc>
                <a:spcPct val="100000"/>
              </a:lnSpc>
              <a:defRPr sz="4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895600" y="4718304"/>
            <a:ext cx="6400800" cy="512064"/>
          </a:xfrm>
        </p:spPr>
        <p:txBody>
          <a:bodyPr lIns="0" tIns="0" rIns="0" bIns="0">
            <a:noAutofit/>
          </a:bodyPr>
          <a:lstStyle>
            <a:lvl1pPr marL="0" indent="0" algn="ctr">
              <a:spcBef>
                <a:spcPts val="0"/>
              </a:spcBef>
              <a:buNone/>
              <a:defRPr sz="2400">
                <a:solidFill>
                  <a:schemeClr val="accent6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8178944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AA6B609-D718-DB49-892F-7E49376CC913}"/>
              </a:ext>
            </a:extLst>
          </p:cNvPr>
          <p:cNvSpPr/>
          <p:nvPr/>
        </p:nvSpPr>
        <p:spPr>
          <a:xfrm flipH="1" flipV="1">
            <a:off x="9949173" y="4755034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68580" tIns="34290" rIns="68580" bIns="3429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sz="1350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6C3DC6-EF6E-8948-BFE6-808D46D584D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13636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914400" y="609600"/>
            <a:ext cx="103632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F53A37B-03A8-45AB-AD5B-CA6F968A1EB9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2208507"/>
      </p:ext>
    </p:extLst>
  </p:cSld>
  <p:clrMapOvr>
    <a:masterClrMapping/>
  </p:clrMapOvr>
  <p:transition spd="slow"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13">
            <a:extLst>
              <a:ext uri="{FF2B5EF4-FFF2-40B4-BE49-F238E27FC236}">
                <a16:creationId xmlns:a16="http://schemas.microsoft.com/office/drawing/2014/main" id="{FCE00AC6-1AA1-42D9-83DD-4C308C3F9322}"/>
              </a:ext>
            </a:extLst>
          </p:cNvPr>
          <p:cNvSpPr/>
          <p:nvPr userDrawn="1"/>
        </p:nvSpPr>
        <p:spPr>
          <a:xfrm>
            <a:off x="4000500" y="1087403"/>
            <a:ext cx="8191500" cy="5770597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319A315-F756-49EC-8181-0EC3F0A37B09}"/>
              </a:ext>
            </a:extLst>
          </p:cNvPr>
          <p:cNvCxnSpPr>
            <a:cxnSpLocks/>
          </p:cNvCxnSpPr>
          <p:nvPr userDrawn="1"/>
        </p:nvCxnSpPr>
        <p:spPr>
          <a:xfrm>
            <a:off x="406241" y="183933"/>
            <a:ext cx="0" cy="1597708"/>
          </a:xfrm>
          <a:prstGeom prst="line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560F3E26-F530-48F5-983F-9DCFF41D4F39}"/>
              </a:ext>
            </a:extLst>
          </p:cNvPr>
          <p:cNvSpPr/>
          <p:nvPr userDrawn="1"/>
        </p:nvSpPr>
        <p:spPr>
          <a:xfrm>
            <a:off x="5292348" y="1"/>
            <a:ext cx="2279742" cy="1267785"/>
          </a:xfrm>
          <a:custGeom>
            <a:avLst/>
            <a:gdLst>
              <a:gd name="connsiteX0" fmla="*/ 0 w 2279742"/>
              <a:gd name="connsiteY0" fmla="*/ 0 h 1267785"/>
              <a:gd name="connsiteX1" fmla="*/ 138700 w 2279742"/>
              <a:gd name="connsiteY1" fmla="*/ 0 h 1267785"/>
              <a:gd name="connsiteX2" fmla="*/ 138700 w 2279742"/>
              <a:gd name="connsiteY2" fmla="*/ 1078193 h 1267785"/>
              <a:gd name="connsiteX3" fmla="*/ 2002733 w 2279742"/>
              <a:gd name="connsiteY3" fmla="*/ 0 h 1267785"/>
              <a:gd name="connsiteX4" fmla="*/ 2279742 w 2279742"/>
              <a:gd name="connsiteY4" fmla="*/ 0 h 1267785"/>
              <a:gd name="connsiteX5" fmla="*/ 104026 w 2279742"/>
              <a:gd name="connsiteY5" fmla="*/ 1258503 h 1267785"/>
              <a:gd name="connsiteX6" fmla="*/ 69351 w 2279742"/>
              <a:gd name="connsiteY6" fmla="*/ 1267785 h 1267785"/>
              <a:gd name="connsiteX7" fmla="*/ 0 w 2279742"/>
              <a:gd name="connsiteY7" fmla="*/ 1198436 h 1267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279742" h="1267785">
                <a:moveTo>
                  <a:pt x="0" y="0"/>
                </a:moveTo>
                <a:lnTo>
                  <a:pt x="138700" y="0"/>
                </a:lnTo>
                <a:lnTo>
                  <a:pt x="138700" y="1078193"/>
                </a:lnTo>
                <a:lnTo>
                  <a:pt x="2002733" y="0"/>
                </a:lnTo>
                <a:lnTo>
                  <a:pt x="2279742" y="0"/>
                </a:lnTo>
                <a:lnTo>
                  <a:pt x="104026" y="1258503"/>
                </a:lnTo>
                <a:cubicBezTo>
                  <a:pt x="93484" y="1264595"/>
                  <a:pt x="81523" y="1267796"/>
                  <a:pt x="69351" y="1267785"/>
                </a:cubicBezTo>
                <a:cubicBezTo>
                  <a:pt x="31049" y="1267785"/>
                  <a:pt x="0" y="1236737"/>
                  <a:pt x="0" y="1198436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5C97701E-DAF9-4174-AA91-DA203CD27D6A}"/>
              </a:ext>
            </a:extLst>
          </p:cNvPr>
          <p:cNvSpPr/>
          <p:nvPr userDrawn="1"/>
        </p:nvSpPr>
        <p:spPr>
          <a:xfrm>
            <a:off x="10208695" y="1"/>
            <a:ext cx="1135066" cy="477997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F765374-1A4B-41DC-9E75-A95A6C655328}"/>
              </a:ext>
            </a:extLst>
          </p:cNvPr>
          <p:cNvSpPr/>
          <p:nvPr userDrawn="1"/>
        </p:nvSpPr>
        <p:spPr>
          <a:xfrm>
            <a:off x="1569044" y="514898"/>
            <a:ext cx="2393351" cy="2328423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618DB8E-B14E-42E2-B454-6F4F36A8A9D9}"/>
              </a:ext>
            </a:extLst>
          </p:cNvPr>
          <p:cNvSpPr/>
          <p:nvPr userDrawn="1"/>
        </p:nvSpPr>
        <p:spPr>
          <a:xfrm flipH="1">
            <a:off x="0" y="2949740"/>
            <a:ext cx="1186451" cy="1771650"/>
          </a:xfrm>
          <a:custGeom>
            <a:avLst/>
            <a:gdLst>
              <a:gd name="connsiteX0" fmla="*/ 61913 w 1186451"/>
              <a:gd name="connsiteY0" fmla="*/ 0 h 1771650"/>
              <a:gd name="connsiteX1" fmla="*/ 1186451 w 1186451"/>
              <a:gd name="connsiteY1" fmla="*/ 0 h 1771650"/>
              <a:gd name="connsiteX2" fmla="*/ 1186451 w 1186451"/>
              <a:gd name="connsiteY2" fmla="*/ 123825 h 1771650"/>
              <a:gd name="connsiteX3" fmla="*/ 123825 w 1186451"/>
              <a:gd name="connsiteY3" fmla="*/ 123825 h 1771650"/>
              <a:gd name="connsiteX4" fmla="*/ 123825 w 1186451"/>
              <a:gd name="connsiteY4" fmla="*/ 1647825 h 1771650"/>
              <a:gd name="connsiteX5" fmla="*/ 1186451 w 1186451"/>
              <a:gd name="connsiteY5" fmla="*/ 1647825 h 1771650"/>
              <a:gd name="connsiteX6" fmla="*/ 1186451 w 1186451"/>
              <a:gd name="connsiteY6" fmla="*/ 1771650 h 1771650"/>
              <a:gd name="connsiteX7" fmla="*/ 61913 w 1186451"/>
              <a:gd name="connsiteY7" fmla="*/ 1771650 h 1771650"/>
              <a:gd name="connsiteX8" fmla="*/ 0 w 1186451"/>
              <a:gd name="connsiteY8" fmla="*/ 1709738 h 1771650"/>
              <a:gd name="connsiteX9" fmla="*/ 0 w 1186451"/>
              <a:gd name="connsiteY9" fmla="*/ 61913 h 1771650"/>
              <a:gd name="connsiteX10" fmla="*/ 61913 w 1186451"/>
              <a:gd name="connsiteY10" fmla="*/ 0 h 17716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86451" h="1771650">
                <a:moveTo>
                  <a:pt x="61913" y="0"/>
                </a:moveTo>
                <a:lnTo>
                  <a:pt x="1186451" y="0"/>
                </a:lnTo>
                <a:lnTo>
                  <a:pt x="1186451" y="123825"/>
                </a:lnTo>
                <a:lnTo>
                  <a:pt x="123825" y="123825"/>
                </a:lnTo>
                <a:lnTo>
                  <a:pt x="123825" y="1647825"/>
                </a:lnTo>
                <a:lnTo>
                  <a:pt x="1186451" y="1647825"/>
                </a:lnTo>
                <a:lnTo>
                  <a:pt x="1186451" y="1771650"/>
                </a:lnTo>
                <a:lnTo>
                  <a:pt x="61913" y="1771650"/>
                </a:lnTo>
                <a:cubicBezTo>
                  <a:pt x="27719" y="1771650"/>
                  <a:pt x="0" y="1743932"/>
                  <a:pt x="0" y="1709738"/>
                </a:cubicBez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c 21">
            <a:extLst>
              <a:ext uri="{FF2B5EF4-FFF2-40B4-BE49-F238E27FC236}">
                <a16:creationId xmlns:a16="http://schemas.microsoft.com/office/drawing/2014/main" id="{97666F55-03F1-4D18-9653-0F360E127A7E}"/>
              </a:ext>
            </a:extLst>
          </p:cNvPr>
          <p:cNvSpPr/>
          <p:nvPr userDrawn="1"/>
        </p:nvSpPr>
        <p:spPr>
          <a:xfrm rot="16200000">
            <a:off x="1539683" y="4203427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4DE1A06-8754-4870-9E44-E39BADAD98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93208" y="2743200"/>
            <a:ext cx="6592824" cy="2386584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527F020-BBC3-49BB-91C2-5B2CBD64B3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93208" y="5221224"/>
            <a:ext cx="6592824" cy="996696"/>
          </a:xfrm>
        </p:spPr>
        <p:txBody>
          <a:bodyPr/>
          <a:lstStyle>
            <a:lvl1pPr marL="0" indent="0" algn="r"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08400436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AFA665D7-34D0-4262-B345-9B1A1BA8DA17}"/>
              </a:ext>
            </a:extLst>
          </p:cNvPr>
          <p:cNvSpPr/>
          <p:nvPr userDrawn="1"/>
        </p:nvSpPr>
        <p:spPr>
          <a:xfrm>
            <a:off x="489189" y="1119031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39ECC553-79E5-4B14-89C9-4DAD2B1021B1}"/>
              </a:ext>
            </a:extLst>
          </p:cNvPr>
          <p:cNvSpPr/>
          <p:nvPr userDrawn="1"/>
        </p:nvSpPr>
        <p:spPr>
          <a:xfrm rot="19809111">
            <a:off x="8683720" y="941148"/>
            <a:ext cx="2987899" cy="2987899"/>
          </a:xfrm>
          <a:prstGeom prst="arc">
            <a:avLst>
              <a:gd name="adj1" fmla="val 15817365"/>
              <a:gd name="adj2" fmla="val 178138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5797934-7E2B-4F94-89C4-0279413FF821}"/>
              </a:ext>
            </a:extLst>
          </p:cNvPr>
          <p:cNvSpPr/>
          <p:nvPr userDrawn="1"/>
        </p:nvSpPr>
        <p:spPr>
          <a:xfrm>
            <a:off x="910048" y="4780992"/>
            <a:ext cx="546100" cy="5461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432" y="1399032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88152" y="1527048"/>
            <a:ext cx="5111496" cy="3931920"/>
          </a:xfrm>
        </p:spPr>
        <p:txBody>
          <a:bodyPr anchor="ctr"/>
          <a:lstStyle>
            <a:lvl1pPr marL="0" indent="0">
              <a:buNone/>
              <a:defRPr/>
            </a:lvl1pPr>
            <a:lvl2pPr marL="228600">
              <a:defRPr/>
            </a:lvl2pPr>
            <a:lvl3pPr marL="457200">
              <a:defRPr/>
            </a:lvl3pPr>
            <a:lvl4pPr>
              <a:buNone/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829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 small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21">
            <a:extLst>
              <a:ext uri="{FF2B5EF4-FFF2-40B4-BE49-F238E27FC236}">
                <a16:creationId xmlns:a16="http://schemas.microsoft.com/office/drawing/2014/main" id="{5A614E3F-4FB2-4152-A59C-941C908D7B05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200479" y="1150210"/>
            <a:ext cx="2207046" cy="2204178"/>
          </a:xfrm>
          <a:custGeom>
            <a:avLst/>
            <a:gdLst>
              <a:gd name="connsiteX0" fmla="*/ 1098749 w 2207046"/>
              <a:gd name="connsiteY0" fmla="*/ 0 h 2204178"/>
              <a:gd name="connsiteX1" fmla="*/ 2201707 w 2207046"/>
              <a:gd name="connsiteY1" fmla="*/ 995326 h 2204178"/>
              <a:gd name="connsiteX2" fmla="*/ 2207046 w 2207046"/>
              <a:gd name="connsiteY2" fmla="*/ 1101058 h 2204178"/>
              <a:gd name="connsiteX3" fmla="*/ 2207046 w 2207046"/>
              <a:gd name="connsiteY3" fmla="*/ 1116306 h 2204178"/>
              <a:gd name="connsiteX4" fmla="*/ 2201707 w 2207046"/>
              <a:gd name="connsiteY4" fmla="*/ 1222039 h 2204178"/>
              <a:gd name="connsiteX5" fmla="*/ 1322187 w 2207046"/>
              <a:gd name="connsiteY5" fmla="*/ 2194840 h 2204178"/>
              <a:gd name="connsiteX6" fmla="*/ 1260999 w 2207046"/>
              <a:gd name="connsiteY6" fmla="*/ 2204178 h 2204178"/>
              <a:gd name="connsiteX7" fmla="*/ 936500 w 2207046"/>
              <a:gd name="connsiteY7" fmla="*/ 2204178 h 2204178"/>
              <a:gd name="connsiteX8" fmla="*/ 875311 w 2207046"/>
              <a:gd name="connsiteY8" fmla="*/ 2194840 h 2204178"/>
              <a:gd name="connsiteX9" fmla="*/ 12592 w 2207046"/>
              <a:gd name="connsiteY9" fmla="*/ 1332120 h 2204178"/>
              <a:gd name="connsiteX10" fmla="*/ 0 w 2207046"/>
              <a:gd name="connsiteY10" fmla="*/ 1249617 h 2204178"/>
              <a:gd name="connsiteX11" fmla="*/ 0 w 2207046"/>
              <a:gd name="connsiteY11" fmla="*/ 967747 h 2204178"/>
              <a:gd name="connsiteX12" fmla="*/ 12592 w 2207046"/>
              <a:gd name="connsiteY12" fmla="*/ 885244 h 2204178"/>
              <a:gd name="connsiteX13" fmla="*/ 1098749 w 2207046"/>
              <a:gd name="connsiteY13" fmla="*/ 0 h 22041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207046" h="2204178">
                <a:moveTo>
                  <a:pt x="1098749" y="0"/>
                </a:moveTo>
                <a:cubicBezTo>
                  <a:pt x="1672788" y="0"/>
                  <a:pt x="2144931" y="436266"/>
                  <a:pt x="2201707" y="995326"/>
                </a:cubicBezTo>
                <a:lnTo>
                  <a:pt x="2207046" y="1101058"/>
                </a:lnTo>
                <a:lnTo>
                  <a:pt x="2207046" y="1116306"/>
                </a:lnTo>
                <a:lnTo>
                  <a:pt x="2201707" y="1222039"/>
                </a:lnTo>
                <a:cubicBezTo>
                  <a:pt x="2152501" y="1706557"/>
                  <a:pt x="1791308" y="2098844"/>
                  <a:pt x="1322187" y="2194840"/>
                </a:cubicBezTo>
                <a:lnTo>
                  <a:pt x="1260999" y="2204178"/>
                </a:lnTo>
                <a:lnTo>
                  <a:pt x="936500" y="2204178"/>
                </a:lnTo>
                <a:lnTo>
                  <a:pt x="875311" y="2194840"/>
                </a:lnTo>
                <a:cubicBezTo>
                  <a:pt x="442276" y="2106228"/>
                  <a:pt x="101204" y="1765156"/>
                  <a:pt x="12592" y="1332120"/>
                </a:cubicBezTo>
                <a:lnTo>
                  <a:pt x="0" y="1249617"/>
                </a:lnTo>
                <a:lnTo>
                  <a:pt x="0" y="967747"/>
                </a:lnTo>
                <a:lnTo>
                  <a:pt x="12592" y="885244"/>
                </a:lnTo>
                <a:cubicBezTo>
                  <a:pt x="115972" y="380036"/>
                  <a:pt x="562980" y="0"/>
                  <a:pt x="109874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8A1F486A-F545-4642-B1CB-5356704413D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8444632" y="2579683"/>
            <a:ext cx="3096807" cy="3096807"/>
          </a:xfrm>
          <a:custGeom>
            <a:avLst/>
            <a:gdLst>
              <a:gd name="connsiteX0" fmla="*/ 1548404 w 3096807"/>
              <a:gd name="connsiteY0" fmla="*/ 0 h 3096807"/>
              <a:gd name="connsiteX1" fmla="*/ 3096807 w 3096807"/>
              <a:gd name="connsiteY1" fmla="*/ 1548404 h 3096807"/>
              <a:gd name="connsiteX2" fmla="*/ 1548404 w 3096807"/>
              <a:gd name="connsiteY2" fmla="*/ 3096807 h 3096807"/>
              <a:gd name="connsiteX3" fmla="*/ 0 w 3096807"/>
              <a:gd name="connsiteY3" fmla="*/ 1548404 h 3096807"/>
              <a:gd name="connsiteX4" fmla="*/ 1548404 w 3096807"/>
              <a:gd name="connsiteY4" fmla="*/ 0 h 30968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96807" h="3096807">
                <a:moveTo>
                  <a:pt x="1548404" y="0"/>
                </a:moveTo>
                <a:cubicBezTo>
                  <a:pt x="2403564" y="0"/>
                  <a:pt x="3096807" y="693243"/>
                  <a:pt x="3096807" y="1548404"/>
                </a:cubicBezTo>
                <a:cubicBezTo>
                  <a:pt x="3096807" y="2403564"/>
                  <a:pt x="2403564" y="3096807"/>
                  <a:pt x="1548404" y="3096807"/>
                </a:cubicBezTo>
                <a:cubicBezTo>
                  <a:pt x="693243" y="3096807"/>
                  <a:pt x="0" y="2403564"/>
                  <a:pt x="0" y="1548404"/>
                </a:cubicBezTo>
                <a:cubicBezTo>
                  <a:pt x="0" y="693243"/>
                  <a:pt x="693243" y="0"/>
                  <a:pt x="1548404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4"/>
            <a:ext cx="58064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496" y="1825625"/>
            <a:ext cx="5806440" cy="4352544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buNone/>
              <a:defRPr sz="2400"/>
            </a:lvl1pPr>
            <a:lvl2pPr marL="228600">
              <a:lnSpc>
                <a:spcPct val="110000"/>
              </a:lnSpc>
              <a:defRPr sz="2000"/>
            </a:lvl2pPr>
            <a:lvl3pPr marL="457200">
              <a:lnSpc>
                <a:spcPct val="110000"/>
              </a:lnSpc>
              <a:defRPr sz="1800"/>
            </a:lvl3pPr>
            <a:lvl4pPr marL="685800">
              <a:lnSpc>
                <a:spcPct val="110000"/>
              </a:lnSpc>
              <a:defRPr sz="1600"/>
            </a:lvl4pPr>
            <a:lvl5pPr>
              <a:lnSpc>
                <a:spcPct val="11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E71C73-7BAD-4838-88C1-42E045A9D179}"/>
              </a:ext>
            </a:extLst>
          </p:cNvPr>
          <p:cNvSpPr/>
          <p:nvPr userDrawn="1"/>
        </p:nvSpPr>
        <p:spPr>
          <a:xfrm>
            <a:off x="10249620" y="1555068"/>
            <a:ext cx="819303" cy="79707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4560922-5803-412D-880B-065E75DCBC0A}"/>
              </a:ext>
            </a:extLst>
          </p:cNvPr>
          <p:cNvSpPr/>
          <p:nvPr userDrawn="1"/>
        </p:nvSpPr>
        <p:spPr>
          <a:xfrm>
            <a:off x="7590089" y="4034393"/>
            <a:ext cx="876704" cy="876704"/>
          </a:xfrm>
          <a:prstGeom prst="rect">
            <a:avLst/>
          </a:prstGeom>
          <a:noFill/>
          <a:ln w="127000">
            <a:solidFill>
              <a:schemeClr val="accent6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661679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val 6">
            <a:extLst>
              <a:ext uri="{FF2B5EF4-FFF2-40B4-BE49-F238E27FC236}">
                <a16:creationId xmlns:a16="http://schemas.microsoft.com/office/drawing/2014/main" id="{200EACD1-D216-4037-8AFF-80CF273586DF}"/>
              </a:ext>
            </a:extLst>
          </p:cNvPr>
          <p:cNvSpPr/>
          <p:nvPr userDrawn="1"/>
        </p:nvSpPr>
        <p:spPr>
          <a:xfrm>
            <a:off x="2815929" y="148929"/>
            <a:ext cx="6560142" cy="656014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c 7">
            <a:extLst>
              <a:ext uri="{FF2B5EF4-FFF2-40B4-BE49-F238E27FC236}">
                <a16:creationId xmlns:a16="http://schemas.microsoft.com/office/drawing/2014/main" id="{F941DE04-3FEA-4A57-B200-F9F6A765C792}"/>
              </a:ext>
            </a:extLst>
          </p:cNvPr>
          <p:cNvSpPr/>
          <p:nvPr userDrawn="1"/>
        </p:nvSpPr>
        <p:spPr>
          <a:xfrm rot="9222429" flipV="1">
            <a:off x="2494119" y="-28502"/>
            <a:ext cx="6816262" cy="6816262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A565C7B4-4152-4548-A771-EB148A028FDB}"/>
              </a:ext>
            </a:extLst>
          </p:cNvPr>
          <p:cNvSpPr/>
          <p:nvPr userDrawn="1"/>
        </p:nvSpPr>
        <p:spPr>
          <a:xfrm>
            <a:off x="8165417" y="5241988"/>
            <a:ext cx="759403" cy="738802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4C0001-5D76-45A0-A9F4-7172BDDD5D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19272" y="1380744"/>
            <a:ext cx="5559552" cy="2514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19272" y="4078224"/>
            <a:ext cx="5559552" cy="153619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4078508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FF209-11EE-4A3F-9685-A155FECD0D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496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47AF11-F208-4FDA-9E19-D6CA347213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79576" y="1911096"/>
            <a:ext cx="98298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389247-FB8A-4494-859B-B3754B02A5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CA5B62-3338-46A5-B381-A63B88CB0D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23DA7759-3209-4FE2-96D1-4EEDD81E9EA0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1460DAD-8769-4C9F-9C8C-BB0443909D76}"/>
              </a:ext>
            </a:extLst>
          </p:cNvPr>
          <p:cNvSpPr/>
          <p:nvPr/>
        </p:nvSpPr>
        <p:spPr>
          <a:xfrm flipH="1">
            <a:off x="12353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6573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DC13EF9C-0B5A-4364-91AA-E5DD5B536E54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8F674475-6327-490A-BD7F-084F5C07F2E4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11096"/>
            <a:ext cx="10515600" cy="385974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5531938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lide with pictu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63E3FD7E-C80A-4707-A8E9-4134DF91F3F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1"/>
            <a:ext cx="12192000" cy="6858000"/>
          </a:xfrm>
        </p:spPr>
        <p:txBody>
          <a:bodyPr/>
          <a:lstStyle>
            <a:lvl1pPr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0EC23F5-CD2E-4207-A4E6-73BDFF74D8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11500" y="370600"/>
            <a:ext cx="5923842" cy="5923842"/>
          </a:xfrm>
          <a:custGeom>
            <a:avLst/>
            <a:gdLst>
              <a:gd name="connsiteX0" fmla="*/ 2961921 w 5923842"/>
              <a:gd name="connsiteY0" fmla="*/ 0 h 5923842"/>
              <a:gd name="connsiteX1" fmla="*/ 5923842 w 5923842"/>
              <a:gd name="connsiteY1" fmla="*/ 2961921 h 5923842"/>
              <a:gd name="connsiteX2" fmla="*/ 2961921 w 5923842"/>
              <a:gd name="connsiteY2" fmla="*/ 5923842 h 5923842"/>
              <a:gd name="connsiteX3" fmla="*/ 0 w 5923842"/>
              <a:gd name="connsiteY3" fmla="*/ 2961921 h 5923842"/>
              <a:gd name="connsiteX4" fmla="*/ 2961921 w 5923842"/>
              <a:gd name="connsiteY4" fmla="*/ 0 h 5923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23842" h="5923842">
                <a:moveTo>
                  <a:pt x="2961921" y="0"/>
                </a:moveTo>
                <a:cubicBezTo>
                  <a:pt x="4597745" y="0"/>
                  <a:pt x="5923842" y="1326097"/>
                  <a:pt x="5923842" y="2961921"/>
                </a:cubicBezTo>
                <a:cubicBezTo>
                  <a:pt x="5923842" y="4597745"/>
                  <a:pt x="4597745" y="5923842"/>
                  <a:pt x="2961921" y="5923842"/>
                </a:cubicBezTo>
                <a:cubicBezTo>
                  <a:pt x="1326097" y="5923842"/>
                  <a:pt x="0" y="4597745"/>
                  <a:pt x="0" y="2961921"/>
                </a:cubicBezTo>
                <a:cubicBezTo>
                  <a:pt x="0" y="1326097"/>
                  <a:pt x="1326097" y="0"/>
                  <a:pt x="2961921" y="0"/>
                </a:cubicBezTo>
                <a:close/>
              </a:path>
            </a:pathLst>
          </a:custGeom>
          <a:solidFill>
            <a:schemeClr val="bg1">
              <a:alpha val="95000"/>
            </a:schemeClr>
          </a:solidFill>
        </p:spPr>
        <p:txBody>
          <a:bodyPr wrap="square" lIns="457200" rIns="457200" bIns="2331720" anchor="b" anchorCtr="0">
            <a:noAutofit/>
          </a:bodyPr>
          <a:lstStyle>
            <a:lvl1pPr algn="ctr"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1462C4-0E4B-4DB7-A8BF-FE55142760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575304" y="4379976"/>
            <a:ext cx="5038344" cy="71323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AD26FED4-1CE2-444B-A77E-EB3CB505AF19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/>
              <a:t>Presentation Title</a:t>
            </a:r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28FD25AA-10CC-48D8-9577-257871107B9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91093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ABFD05-2CB2-4A7E-89E7-57615BA82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532B8-D460-476D-816F-725E8D96C0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F7120F-70AF-4ED5-B364-3AA55C6B44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81C6BC-B23D-48BC-AD44-654DDB8D0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00D60B-86A1-479D-BCE8-06D2C3DBC9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B4EC5136-99DA-40B5-8F79-5C3A56D38BA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F8FB775-26C4-41BA-837C-4478D48D215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7200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2459EA3C-8B88-5F1F-531E-7DA7DE55710B}"/>
              </a:ext>
            </a:extLst>
          </p:cNvPr>
          <p:cNvSpPr/>
          <p:nvPr userDrawn="1"/>
        </p:nvSpPr>
        <p:spPr>
          <a:xfrm>
            <a:off x="1" y="0"/>
            <a:ext cx="2242827" cy="2102966"/>
          </a:xfrm>
          <a:custGeom>
            <a:avLst/>
            <a:gdLst>
              <a:gd name="connsiteX0" fmla="*/ 2220549 w 2242827"/>
              <a:gd name="connsiteY0" fmla="*/ 0 h 2102966"/>
              <a:gd name="connsiteX1" fmla="*/ 2242827 w 2242827"/>
              <a:gd name="connsiteY1" fmla="*/ 0 h 2102966"/>
              <a:gd name="connsiteX2" fmla="*/ 2238641 w 2242827"/>
              <a:gd name="connsiteY2" fmla="*/ 82607 h 2102966"/>
              <a:gd name="connsiteX3" fmla="*/ 1 w 2242827"/>
              <a:gd name="connsiteY3" fmla="*/ 2102966 h 2102966"/>
              <a:gd name="connsiteX4" fmla="*/ 1 w 2242827"/>
              <a:gd name="connsiteY4" fmla="*/ 2080690 h 2102966"/>
              <a:gd name="connsiteX5" fmla="*/ 2216479 w 2242827"/>
              <a:gd name="connsiteY5" fmla="*/ 80336 h 2102966"/>
              <a:gd name="connsiteX6" fmla="*/ 2098030 w 2242827"/>
              <a:gd name="connsiteY6" fmla="*/ 0 h 2102966"/>
              <a:gd name="connsiteX7" fmla="*/ 2120412 w 2242827"/>
              <a:gd name="connsiteY7" fmla="*/ 0 h 2102966"/>
              <a:gd name="connsiteX8" fmla="*/ 2116859 w 2242827"/>
              <a:gd name="connsiteY8" fmla="*/ 70117 h 2102966"/>
              <a:gd name="connsiteX9" fmla="*/ 1 w 2242827"/>
              <a:gd name="connsiteY9" fmla="*/ 1980571 h 2102966"/>
              <a:gd name="connsiteX10" fmla="*/ 1 w 2242827"/>
              <a:gd name="connsiteY10" fmla="*/ 1958295 h 2102966"/>
              <a:gd name="connsiteX11" fmla="*/ 2094588 w 2242827"/>
              <a:gd name="connsiteY11" fmla="*/ 67938 h 2102966"/>
              <a:gd name="connsiteX12" fmla="*/ 1975608 w 2242827"/>
              <a:gd name="connsiteY12" fmla="*/ 0 h 2102966"/>
              <a:gd name="connsiteX13" fmla="*/ 1997887 w 2242827"/>
              <a:gd name="connsiteY13" fmla="*/ 0 h 2102966"/>
              <a:gd name="connsiteX14" fmla="*/ 1994968 w 2242827"/>
              <a:gd name="connsiteY14" fmla="*/ 57611 h 2102966"/>
              <a:gd name="connsiteX15" fmla="*/ 1 w 2242827"/>
              <a:gd name="connsiteY15" fmla="*/ 1858047 h 2102966"/>
              <a:gd name="connsiteX16" fmla="*/ 1 w 2242827"/>
              <a:gd name="connsiteY16" fmla="*/ 1835771 h 2102966"/>
              <a:gd name="connsiteX17" fmla="*/ 1972805 w 2242827"/>
              <a:gd name="connsiteY17" fmla="*/ 55322 h 2102966"/>
              <a:gd name="connsiteX18" fmla="*/ 1853193 w 2242827"/>
              <a:gd name="connsiteY18" fmla="*/ 0 h 2102966"/>
              <a:gd name="connsiteX19" fmla="*/ 1875472 w 2242827"/>
              <a:gd name="connsiteY19" fmla="*/ 0 h 2102966"/>
              <a:gd name="connsiteX20" fmla="*/ 1873186 w 2242827"/>
              <a:gd name="connsiteY20" fmla="*/ 45119 h 2102966"/>
              <a:gd name="connsiteX21" fmla="*/ 0 w 2242827"/>
              <a:gd name="connsiteY21" fmla="*/ 1735650 h 2102966"/>
              <a:gd name="connsiteX22" fmla="*/ 0 w 2242827"/>
              <a:gd name="connsiteY22" fmla="*/ 1713374 h 2102966"/>
              <a:gd name="connsiteX23" fmla="*/ 1851022 w 2242827"/>
              <a:gd name="connsiteY23" fmla="*/ 42848 h 2102966"/>
              <a:gd name="connsiteX24" fmla="*/ 1730668 w 2242827"/>
              <a:gd name="connsiteY24" fmla="*/ 0 h 2102966"/>
              <a:gd name="connsiteX25" fmla="*/ 1753056 w 2242827"/>
              <a:gd name="connsiteY25" fmla="*/ 0 h 2102966"/>
              <a:gd name="connsiteX26" fmla="*/ 1751404 w 2242827"/>
              <a:gd name="connsiteY26" fmla="*/ 32610 h 2102966"/>
              <a:gd name="connsiteX27" fmla="*/ 0 w 2242827"/>
              <a:gd name="connsiteY27" fmla="*/ 1613232 h 2102966"/>
              <a:gd name="connsiteX28" fmla="*/ 0 w 2242827"/>
              <a:gd name="connsiteY28" fmla="*/ 1590961 h 2102966"/>
              <a:gd name="connsiteX29" fmla="*/ 1729127 w 2242827"/>
              <a:gd name="connsiteY29" fmla="*/ 30432 h 2102966"/>
              <a:gd name="connsiteX30" fmla="*/ 1608247 w 2242827"/>
              <a:gd name="connsiteY30" fmla="*/ 0 h 2102966"/>
              <a:gd name="connsiteX31" fmla="*/ 1630525 w 2242827"/>
              <a:gd name="connsiteY31" fmla="*/ 0 h 2102966"/>
              <a:gd name="connsiteX32" fmla="*/ 1629507 w 2242827"/>
              <a:gd name="connsiteY32" fmla="*/ 20086 h 2102966"/>
              <a:gd name="connsiteX33" fmla="*/ 0 w 2242827"/>
              <a:gd name="connsiteY33" fmla="*/ 1490712 h 2102966"/>
              <a:gd name="connsiteX34" fmla="*/ 0 w 2242827"/>
              <a:gd name="connsiteY34" fmla="*/ 1468436 h 2102966"/>
              <a:gd name="connsiteX35" fmla="*/ 1607345 w 2242827"/>
              <a:gd name="connsiteY35" fmla="*/ 17816 h 2102966"/>
              <a:gd name="connsiteX36" fmla="*/ 1485833 w 2242827"/>
              <a:gd name="connsiteY36" fmla="*/ 0 h 2102966"/>
              <a:gd name="connsiteX37" fmla="*/ 1508109 w 2242827"/>
              <a:gd name="connsiteY37" fmla="*/ 0 h 2102966"/>
              <a:gd name="connsiteX38" fmla="*/ 1507724 w 2242827"/>
              <a:gd name="connsiteY38" fmla="*/ 7596 h 2102966"/>
              <a:gd name="connsiteX39" fmla="*/ 0 w 2242827"/>
              <a:gd name="connsiteY39" fmla="*/ 1368317 h 2102966"/>
              <a:gd name="connsiteX40" fmla="*/ 0 w 2242827"/>
              <a:gd name="connsiteY40" fmla="*/ 1346041 h 2102966"/>
              <a:gd name="connsiteX41" fmla="*/ 1485563 w 2242827"/>
              <a:gd name="connsiteY41" fmla="*/ 5325 h 2102966"/>
              <a:gd name="connsiteX42" fmla="*/ 1362591 w 2242827"/>
              <a:gd name="connsiteY42" fmla="*/ 0 h 2102966"/>
              <a:gd name="connsiteX43" fmla="*/ 1385194 w 2242827"/>
              <a:gd name="connsiteY43" fmla="*/ 0 h 2102966"/>
              <a:gd name="connsiteX44" fmla="*/ 1364797 w 2242827"/>
              <a:gd name="connsiteY44" fmla="*/ 133264 h 2102966"/>
              <a:gd name="connsiteX45" fmla="*/ 0 w 2242827"/>
              <a:gd name="connsiteY45" fmla="*/ 1245917 h 2102966"/>
              <a:gd name="connsiteX46" fmla="*/ 0 w 2242827"/>
              <a:gd name="connsiteY46" fmla="*/ 1223641 h 2102966"/>
              <a:gd name="connsiteX47" fmla="*/ 1342864 w 2242827"/>
              <a:gd name="connsiteY47" fmla="*/ 128894 h 2102966"/>
              <a:gd name="connsiteX48" fmla="*/ 1238878 w 2242827"/>
              <a:gd name="connsiteY48" fmla="*/ 0 h 2102966"/>
              <a:gd name="connsiteX49" fmla="*/ 1261388 w 2242827"/>
              <a:gd name="connsiteY49" fmla="*/ 0 h 2102966"/>
              <a:gd name="connsiteX50" fmla="*/ 1244763 w 2242827"/>
              <a:gd name="connsiteY50" fmla="*/ 108614 h 2102966"/>
              <a:gd name="connsiteX51" fmla="*/ 0 w 2242827"/>
              <a:gd name="connsiteY51" fmla="*/ 1123397 h 2102966"/>
              <a:gd name="connsiteX52" fmla="*/ 0 w 2242827"/>
              <a:gd name="connsiteY52" fmla="*/ 1101121 h 2102966"/>
              <a:gd name="connsiteX53" fmla="*/ 1222940 w 2242827"/>
              <a:gd name="connsiteY53" fmla="*/ 104135 h 2102966"/>
              <a:gd name="connsiteX54" fmla="*/ 1115178 w 2242827"/>
              <a:gd name="connsiteY54" fmla="*/ 0 h 2102966"/>
              <a:gd name="connsiteX55" fmla="*/ 1137688 w 2242827"/>
              <a:gd name="connsiteY55" fmla="*/ 0 h 2102966"/>
              <a:gd name="connsiteX56" fmla="*/ 1124836 w 2242827"/>
              <a:gd name="connsiteY56" fmla="*/ 83962 h 2102966"/>
              <a:gd name="connsiteX57" fmla="*/ 0 w 2242827"/>
              <a:gd name="connsiteY57" fmla="*/ 1000978 h 2102966"/>
              <a:gd name="connsiteX58" fmla="*/ 0 w 2242827"/>
              <a:gd name="connsiteY58" fmla="*/ 978703 h 2102966"/>
              <a:gd name="connsiteX59" fmla="*/ 1103012 w 2242827"/>
              <a:gd name="connsiteY59" fmla="*/ 79485 h 2102966"/>
              <a:gd name="connsiteX60" fmla="*/ 991375 w 2242827"/>
              <a:gd name="connsiteY60" fmla="*/ 0 h 2102966"/>
              <a:gd name="connsiteX61" fmla="*/ 1013997 w 2242827"/>
              <a:gd name="connsiteY61" fmla="*/ 0 h 2102966"/>
              <a:gd name="connsiteX62" fmla="*/ 1004915 w 2242827"/>
              <a:gd name="connsiteY62" fmla="*/ 59331 h 2102966"/>
              <a:gd name="connsiteX63" fmla="*/ 0 w 2242827"/>
              <a:gd name="connsiteY63" fmla="*/ 878583 h 2102966"/>
              <a:gd name="connsiteX64" fmla="*/ 0 w 2242827"/>
              <a:gd name="connsiteY64" fmla="*/ 856307 h 2102966"/>
              <a:gd name="connsiteX65" fmla="*/ 982981 w 2242827"/>
              <a:gd name="connsiteY65" fmla="*/ 54853 h 2102966"/>
              <a:gd name="connsiteX66" fmla="*/ 866108 w 2242827"/>
              <a:gd name="connsiteY66" fmla="*/ 0 h 2102966"/>
              <a:gd name="connsiteX67" fmla="*/ 888384 w 2242827"/>
              <a:gd name="connsiteY67" fmla="*/ 0 h 2102966"/>
              <a:gd name="connsiteX68" fmla="*/ 884876 w 2242827"/>
              <a:gd name="connsiteY68" fmla="*/ 34680 h 2102966"/>
              <a:gd name="connsiteX69" fmla="*/ 0 w 2242827"/>
              <a:gd name="connsiteY69" fmla="*/ 756058 h 2102966"/>
              <a:gd name="connsiteX70" fmla="*/ 0 w 2242827"/>
              <a:gd name="connsiteY70" fmla="*/ 733782 h 2102966"/>
              <a:gd name="connsiteX71" fmla="*/ 863057 w 2242827"/>
              <a:gd name="connsiteY71" fmla="*/ 30169 h 2102966"/>
              <a:gd name="connsiteX72" fmla="*/ 743692 w 2242827"/>
              <a:gd name="connsiteY72" fmla="*/ 0 h 2102966"/>
              <a:gd name="connsiteX73" fmla="*/ 765973 w 2242827"/>
              <a:gd name="connsiteY73" fmla="*/ 0 h 2102966"/>
              <a:gd name="connsiteX74" fmla="*/ 764957 w 2242827"/>
              <a:gd name="connsiteY74" fmla="*/ 10048 h 2102966"/>
              <a:gd name="connsiteX75" fmla="*/ 0 w 2242827"/>
              <a:gd name="connsiteY75" fmla="*/ 633662 h 2102966"/>
              <a:gd name="connsiteX76" fmla="*/ 0 w 2242827"/>
              <a:gd name="connsiteY76" fmla="*/ 611386 h 2102966"/>
              <a:gd name="connsiteX77" fmla="*/ 743129 w 2242827"/>
              <a:gd name="connsiteY77" fmla="*/ 5570 h 2102966"/>
              <a:gd name="connsiteX78" fmla="*/ 617163 w 2242827"/>
              <a:gd name="connsiteY78" fmla="*/ 0 h 2102966"/>
              <a:gd name="connsiteX79" fmla="*/ 640489 w 2242827"/>
              <a:gd name="connsiteY79" fmla="*/ 0 h 2102966"/>
              <a:gd name="connsiteX80" fmla="*/ 606611 w 2242827"/>
              <a:gd name="connsiteY80" fmla="*/ 108906 h 2102966"/>
              <a:gd name="connsiteX81" fmla="*/ 0 w 2242827"/>
              <a:gd name="connsiteY81" fmla="*/ 511248 h 2102966"/>
              <a:gd name="connsiteX82" fmla="*/ 0 w 2242827"/>
              <a:gd name="connsiteY82" fmla="*/ 488972 h 2102966"/>
              <a:gd name="connsiteX83" fmla="*/ 585980 w 2242827"/>
              <a:gd name="connsiteY83" fmla="*/ 100252 h 2102966"/>
              <a:gd name="connsiteX84" fmla="*/ 489561 w 2242827"/>
              <a:gd name="connsiteY84" fmla="*/ 0 h 2102966"/>
              <a:gd name="connsiteX85" fmla="*/ 512789 w 2242827"/>
              <a:gd name="connsiteY85" fmla="*/ 0 h 2102966"/>
              <a:gd name="connsiteX86" fmla="*/ 493721 w 2242827"/>
              <a:gd name="connsiteY86" fmla="*/ 61289 h 2102966"/>
              <a:gd name="connsiteX87" fmla="*/ 0 w 2242827"/>
              <a:gd name="connsiteY87" fmla="*/ 388735 h 2102966"/>
              <a:gd name="connsiteX88" fmla="*/ 0 w 2242827"/>
              <a:gd name="connsiteY88" fmla="*/ 366459 h 2102966"/>
              <a:gd name="connsiteX89" fmla="*/ 473199 w 2242827"/>
              <a:gd name="connsiteY89" fmla="*/ 52587 h 2102966"/>
              <a:gd name="connsiteX90" fmla="*/ 361966 w 2242827"/>
              <a:gd name="connsiteY90" fmla="*/ 0 h 2102966"/>
              <a:gd name="connsiteX91" fmla="*/ 385181 w 2242827"/>
              <a:gd name="connsiteY91" fmla="*/ 0 h 2102966"/>
              <a:gd name="connsiteX92" fmla="*/ 380937 w 2242827"/>
              <a:gd name="connsiteY92" fmla="*/ 13636 h 2102966"/>
              <a:gd name="connsiteX93" fmla="*/ 0 w 2242827"/>
              <a:gd name="connsiteY93" fmla="*/ 266328 h 2102966"/>
              <a:gd name="connsiteX94" fmla="*/ 0 w 2242827"/>
              <a:gd name="connsiteY94" fmla="*/ 244052 h 2102966"/>
              <a:gd name="connsiteX95" fmla="*/ 360416 w 2242827"/>
              <a:gd name="connsiteY95" fmla="*/ 4982 h 2102966"/>
              <a:gd name="connsiteX96" fmla="*/ 218905 w 2242827"/>
              <a:gd name="connsiteY96" fmla="*/ 0 h 2102966"/>
              <a:gd name="connsiteX97" fmla="*/ 249720 w 2242827"/>
              <a:gd name="connsiteY97" fmla="*/ 0 h 2102966"/>
              <a:gd name="connsiteX98" fmla="*/ 241311 w 2242827"/>
              <a:gd name="connsiteY98" fmla="*/ 15475 h 2102966"/>
              <a:gd name="connsiteX99" fmla="*/ 0 w 2242827"/>
              <a:gd name="connsiteY99" fmla="*/ 143932 h 2102966"/>
              <a:gd name="connsiteX100" fmla="*/ 0 w 2242827"/>
              <a:gd name="connsiteY100" fmla="*/ 121656 h 2102966"/>
              <a:gd name="connsiteX101" fmla="*/ 189966 w 2242827"/>
              <a:gd name="connsiteY101" fmla="*/ 42875 h 21029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2242827" h="2102966">
                <a:moveTo>
                  <a:pt x="2220549" y="0"/>
                </a:moveTo>
                <a:lnTo>
                  <a:pt x="2242827" y="0"/>
                </a:lnTo>
                <a:lnTo>
                  <a:pt x="2238641" y="82607"/>
                </a:lnTo>
                <a:cubicBezTo>
                  <a:pt x="2123193" y="1215807"/>
                  <a:pt x="1163255" y="2102966"/>
                  <a:pt x="1" y="2102966"/>
                </a:cubicBezTo>
                <a:lnTo>
                  <a:pt x="1" y="2080690"/>
                </a:lnTo>
                <a:cubicBezTo>
                  <a:pt x="1151759" y="2080690"/>
                  <a:pt x="2102176" y="1202330"/>
                  <a:pt x="2216479" y="80336"/>
                </a:cubicBezTo>
                <a:close/>
                <a:moveTo>
                  <a:pt x="2098030" y="0"/>
                </a:moveTo>
                <a:lnTo>
                  <a:pt x="2120412" y="0"/>
                </a:lnTo>
                <a:lnTo>
                  <a:pt x="2116859" y="70117"/>
                </a:lnTo>
                <a:cubicBezTo>
                  <a:pt x="2007691" y="1141666"/>
                  <a:pt x="1099966" y="1980571"/>
                  <a:pt x="1" y="1980571"/>
                </a:cubicBezTo>
                <a:lnTo>
                  <a:pt x="1" y="1958295"/>
                </a:lnTo>
                <a:cubicBezTo>
                  <a:pt x="1088470" y="1958295"/>
                  <a:pt x="1986577" y="1128187"/>
                  <a:pt x="2094588" y="67938"/>
                </a:cubicBezTo>
                <a:close/>
                <a:moveTo>
                  <a:pt x="1975608" y="0"/>
                </a:moveTo>
                <a:lnTo>
                  <a:pt x="1997887" y="0"/>
                </a:lnTo>
                <a:lnTo>
                  <a:pt x="1994968" y="57611"/>
                </a:lnTo>
                <a:cubicBezTo>
                  <a:pt x="1892090" y="1067493"/>
                  <a:pt x="1036676" y="1858047"/>
                  <a:pt x="1" y="1858047"/>
                </a:cubicBezTo>
                <a:lnTo>
                  <a:pt x="1" y="1835771"/>
                </a:lnTo>
                <a:cubicBezTo>
                  <a:pt x="1025181" y="1835771"/>
                  <a:pt x="1871073" y="1053919"/>
                  <a:pt x="1972805" y="55322"/>
                </a:cubicBezTo>
                <a:close/>
                <a:moveTo>
                  <a:pt x="1853193" y="0"/>
                </a:moveTo>
                <a:lnTo>
                  <a:pt x="1875472" y="0"/>
                </a:lnTo>
                <a:lnTo>
                  <a:pt x="1873186" y="45119"/>
                </a:lnTo>
                <a:cubicBezTo>
                  <a:pt x="1776588" y="993350"/>
                  <a:pt x="973388" y="1735650"/>
                  <a:pt x="0" y="1735650"/>
                </a:cubicBezTo>
                <a:lnTo>
                  <a:pt x="0" y="1713374"/>
                </a:lnTo>
                <a:cubicBezTo>
                  <a:pt x="961784" y="1713374"/>
                  <a:pt x="1755557" y="979877"/>
                  <a:pt x="1851022" y="42848"/>
                </a:cubicBezTo>
                <a:close/>
                <a:moveTo>
                  <a:pt x="1730668" y="0"/>
                </a:moveTo>
                <a:lnTo>
                  <a:pt x="1753056" y="0"/>
                </a:lnTo>
                <a:lnTo>
                  <a:pt x="1751404" y="32610"/>
                </a:lnTo>
                <a:cubicBezTo>
                  <a:pt x="1661086" y="919190"/>
                  <a:pt x="910098" y="1613232"/>
                  <a:pt x="0" y="1613232"/>
                </a:cubicBezTo>
                <a:lnTo>
                  <a:pt x="0" y="1590961"/>
                </a:lnTo>
                <a:cubicBezTo>
                  <a:pt x="898495" y="1590961"/>
                  <a:pt x="1639954" y="905712"/>
                  <a:pt x="1729127" y="30432"/>
                </a:cubicBezTo>
                <a:close/>
                <a:moveTo>
                  <a:pt x="1608247" y="0"/>
                </a:moveTo>
                <a:lnTo>
                  <a:pt x="1630525" y="0"/>
                </a:lnTo>
                <a:lnTo>
                  <a:pt x="1629507" y="20086"/>
                </a:lnTo>
                <a:cubicBezTo>
                  <a:pt x="1545469" y="844919"/>
                  <a:pt x="846701" y="1490712"/>
                  <a:pt x="0" y="1490712"/>
                </a:cubicBezTo>
                <a:lnTo>
                  <a:pt x="0" y="1468436"/>
                </a:lnTo>
                <a:cubicBezTo>
                  <a:pt x="835206" y="1468436"/>
                  <a:pt x="1524451" y="831445"/>
                  <a:pt x="1607345" y="17816"/>
                </a:cubicBezTo>
                <a:close/>
                <a:moveTo>
                  <a:pt x="1485833" y="0"/>
                </a:moveTo>
                <a:lnTo>
                  <a:pt x="1508109" y="0"/>
                </a:lnTo>
                <a:lnTo>
                  <a:pt x="1507724" y="7596"/>
                </a:lnTo>
                <a:cubicBezTo>
                  <a:pt x="1429966" y="770778"/>
                  <a:pt x="783416" y="1368317"/>
                  <a:pt x="0" y="1368317"/>
                </a:cubicBezTo>
                <a:lnTo>
                  <a:pt x="0" y="1346041"/>
                </a:lnTo>
                <a:cubicBezTo>
                  <a:pt x="771917" y="1346041"/>
                  <a:pt x="1408949" y="757304"/>
                  <a:pt x="1485563" y="5325"/>
                </a:cubicBezTo>
                <a:close/>
                <a:moveTo>
                  <a:pt x="1362591" y="0"/>
                </a:moveTo>
                <a:lnTo>
                  <a:pt x="1385194" y="0"/>
                </a:lnTo>
                <a:lnTo>
                  <a:pt x="1364797" y="133264"/>
                </a:lnTo>
                <a:cubicBezTo>
                  <a:pt x="1234684" y="767432"/>
                  <a:pt x="672215" y="1245917"/>
                  <a:pt x="0" y="1245917"/>
                </a:cubicBezTo>
                <a:lnTo>
                  <a:pt x="0" y="1223641"/>
                </a:lnTo>
                <a:cubicBezTo>
                  <a:pt x="661385" y="1223641"/>
                  <a:pt x="1214835" y="752908"/>
                  <a:pt x="1342864" y="128894"/>
                </a:cubicBezTo>
                <a:close/>
                <a:moveTo>
                  <a:pt x="1238878" y="0"/>
                </a:moveTo>
                <a:lnTo>
                  <a:pt x="1261388" y="0"/>
                </a:lnTo>
                <a:lnTo>
                  <a:pt x="1244763" y="108614"/>
                </a:lnTo>
                <a:cubicBezTo>
                  <a:pt x="1126083" y="687031"/>
                  <a:pt x="613049" y="1123397"/>
                  <a:pt x="0" y="1123397"/>
                </a:cubicBezTo>
                <a:lnTo>
                  <a:pt x="0" y="1101121"/>
                </a:lnTo>
                <a:cubicBezTo>
                  <a:pt x="602316" y="1101121"/>
                  <a:pt x="1106344" y="672419"/>
                  <a:pt x="1222940" y="104135"/>
                </a:cubicBezTo>
                <a:close/>
                <a:moveTo>
                  <a:pt x="1115178" y="0"/>
                </a:moveTo>
                <a:lnTo>
                  <a:pt x="1137688" y="0"/>
                </a:lnTo>
                <a:lnTo>
                  <a:pt x="1124836" y="83962"/>
                </a:lnTo>
                <a:cubicBezTo>
                  <a:pt x="1017592" y="606647"/>
                  <a:pt x="553979" y="1000978"/>
                  <a:pt x="0" y="1000978"/>
                </a:cubicBezTo>
                <a:lnTo>
                  <a:pt x="0" y="978703"/>
                </a:lnTo>
                <a:cubicBezTo>
                  <a:pt x="543246" y="978703"/>
                  <a:pt x="997852" y="592039"/>
                  <a:pt x="1103012" y="79485"/>
                </a:cubicBezTo>
                <a:close/>
                <a:moveTo>
                  <a:pt x="991375" y="0"/>
                </a:moveTo>
                <a:lnTo>
                  <a:pt x="1013997" y="0"/>
                </a:lnTo>
                <a:lnTo>
                  <a:pt x="1004915" y="59331"/>
                </a:lnTo>
                <a:cubicBezTo>
                  <a:pt x="909100" y="526286"/>
                  <a:pt x="494909" y="878583"/>
                  <a:pt x="0" y="878583"/>
                </a:cubicBezTo>
                <a:lnTo>
                  <a:pt x="0" y="856307"/>
                </a:lnTo>
                <a:cubicBezTo>
                  <a:pt x="484176" y="856307"/>
                  <a:pt x="889272" y="511676"/>
                  <a:pt x="982981" y="54853"/>
                </a:cubicBezTo>
                <a:close/>
                <a:moveTo>
                  <a:pt x="866108" y="0"/>
                </a:moveTo>
                <a:lnTo>
                  <a:pt x="888384" y="0"/>
                </a:lnTo>
                <a:lnTo>
                  <a:pt x="884876" y="34680"/>
                </a:lnTo>
                <a:cubicBezTo>
                  <a:pt x="800495" y="445883"/>
                  <a:pt x="435739" y="756058"/>
                  <a:pt x="0" y="756058"/>
                </a:cubicBezTo>
                <a:lnTo>
                  <a:pt x="0" y="733782"/>
                </a:lnTo>
                <a:cubicBezTo>
                  <a:pt x="425107" y="733782"/>
                  <a:pt x="780781" y="431187"/>
                  <a:pt x="863057" y="30169"/>
                </a:cubicBezTo>
                <a:close/>
                <a:moveTo>
                  <a:pt x="743692" y="0"/>
                </a:moveTo>
                <a:lnTo>
                  <a:pt x="765973" y="0"/>
                </a:lnTo>
                <a:lnTo>
                  <a:pt x="764957" y="10048"/>
                </a:lnTo>
                <a:cubicBezTo>
                  <a:pt x="692029" y="365521"/>
                  <a:pt x="376767" y="633662"/>
                  <a:pt x="0" y="633662"/>
                </a:cubicBezTo>
                <a:lnTo>
                  <a:pt x="0" y="611386"/>
                </a:lnTo>
                <a:cubicBezTo>
                  <a:pt x="365938" y="611386"/>
                  <a:pt x="672265" y="350911"/>
                  <a:pt x="743129" y="5570"/>
                </a:cubicBezTo>
                <a:close/>
                <a:moveTo>
                  <a:pt x="617163" y="0"/>
                </a:moveTo>
                <a:lnTo>
                  <a:pt x="640489" y="0"/>
                </a:lnTo>
                <a:lnTo>
                  <a:pt x="606611" y="108906"/>
                </a:lnTo>
                <a:cubicBezTo>
                  <a:pt x="506524" y="345128"/>
                  <a:pt x="272312" y="511248"/>
                  <a:pt x="0" y="511248"/>
                </a:cubicBezTo>
                <a:lnTo>
                  <a:pt x="0" y="488972"/>
                </a:lnTo>
                <a:cubicBezTo>
                  <a:pt x="263030" y="488972"/>
                  <a:pt x="489290" y="328485"/>
                  <a:pt x="585980" y="100252"/>
                </a:cubicBezTo>
                <a:close/>
                <a:moveTo>
                  <a:pt x="489561" y="0"/>
                </a:moveTo>
                <a:lnTo>
                  <a:pt x="512789" y="0"/>
                </a:lnTo>
                <a:lnTo>
                  <a:pt x="493721" y="61289"/>
                </a:lnTo>
                <a:cubicBezTo>
                  <a:pt x="412246" y="253561"/>
                  <a:pt x="221597" y="388735"/>
                  <a:pt x="0" y="388735"/>
                </a:cubicBezTo>
                <a:lnTo>
                  <a:pt x="0" y="366459"/>
                </a:lnTo>
                <a:cubicBezTo>
                  <a:pt x="212399" y="366459"/>
                  <a:pt x="395116" y="236854"/>
                  <a:pt x="473199" y="52587"/>
                </a:cubicBezTo>
                <a:close/>
                <a:moveTo>
                  <a:pt x="361966" y="0"/>
                </a:moveTo>
                <a:lnTo>
                  <a:pt x="385181" y="0"/>
                </a:lnTo>
                <a:lnTo>
                  <a:pt x="380937" y="13636"/>
                </a:lnTo>
                <a:cubicBezTo>
                  <a:pt x="318070" y="161973"/>
                  <a:pt x="170965" y="266328"/>
                  <a:pt x="0" y="266328"/>
                </a:cubicBezTo>
                <a:lnTo>
                  <a:pt x="0" y="244052"/>
                </a:lnTo>
                <a:cubicBezTo>
                  <a:pt x="161767" y="244052"/>
                  <a:pt x="300940" y="145329"/>
                  <a:pt x="360416" y="4982"/>
                </a:cubicBezTo>
                <a:close/>
                <a:moveTo>
                  <a:pt x="218905" y="0"/>
                </a:moveTo>
                <a:lnTo>
                  <a:pt x="249720" y="0"/>
                </a:lnTo>
                <a:lnTo>
                  <a:pt x="241311" y="15475"/>
                </a:lnTo>
                <a:cubicBezTo>
                  <a:pt x="188962" y="92909"/>
                  <a:pt x="100349" y="143932"/>
                  <a:pt x="0" y="143932"/>
                </a:cubicBezTo>
                <a:lnTo>
                  <a:pt x="0" y="121656"/>
                </a:lnTo>
                <a:cubicBezTo>
                  <a:pt x="74091" y="121656"/>
                  <a:pt x="141290" y="91533"/>
                  <a:pt x="189966" y="42875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4588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9496" y="2103120"/>
            <a:ext cx="11119104" cy="44348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>
            <a:noAutofit/>
          </a:bodyPr>
          <a:lstStyle/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80428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623582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 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92983E-E761-4429-9203-7FE8B2DB6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21E9B7-62BE-49BA-AC6B-55250D6627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A3FD-B90A-4C31-BD6B-581F9E2E0E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60D1D55-B722-4968-B171-AF3B462DDA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45312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1085A8-02C2-4E7F-935E-5AEECBAD19B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45312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AD79441-8908-4461-9FDD-BCE638837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8D29F7D-B101-4950-A2C0-F350FB26D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62D7398-9A79-4B24-9C7D-F0DEED57C70B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C07F28CD-1873-4E36-A064-2D25E0A8501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ACF5677B-E56F-4452-ADDC-DA0E20A955EC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8065008" y="1681163"/>
            <a:ext cx="32918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>
            <a:extLst>
              <a:ext uri="{FF2B5EF4-FFF2-40B4-BE49-F238E27FC236}">
                <a16:creationId xmlns:a16="http://schemas.microsoft.com/office/drawing/2014/main" id="{865D9C09-AB3B-40EB-B1DA-9C6D7234345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8065008" y="2505075"/>
            <a:ext cx="3291840" cy="36845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0625847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with 2 medium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FAA9DFF3-1B49-48A9-BF8A-57DD7D07CFA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7901259" y="2727729"/>
            <a:ext cx="4290740" cy="4130271"/>
          </a:xfrm>
          <a:custGeom>
            <a:avLst/>
            <a:gdLst>
              <a:gd name="connsiteX0" fmla="*/ 2503809 w 4290740"/>
              <a:gd name="connsiteY0" fmla="*/ 0 h 4130271"/>
              <a:gd name="connsiteX1" fmla="*/ 4198398 w 4290740"/>
              <a:gd name="connsiteY1" fmla="*/ 660580 h 4130271"/>
              <a:gd name="connsiteX2" fmla="*/ 4290740 w 4290740"/>
              <a:gd name="connsiteY2" fmla="*/ 751285 h 4130271"/>
              <a:gd name="connsiteX3" fmla="*/ 4290740 w 4290740"/>
              <a:gd name="connsiteY3" fmla="*/ 4130271 h 4130271"/>
              <a:gd name="connsiteX4" fmla="*/ 604508 w 4290740"/>
              <a:gd name="connsiteY4" fmla="*/ 4130271 h 4130271"/>
              <a:gd name="connsiteX5" fmla="*/ 461940 w 4290740"/>
              <a:gd name="connsiteY5" fmla="*/ 3953232 h 4130271"/>
              <a:gd name="connsiteX6" fmla="*/ 0 w 4290740"/>
              <a:gd name="connsiteY6" fmla="*/ 2503809 h 4130271"/>
              <a:gd name="connsiteX7" fmla="*/ 2503809 w 4290740"/>
              <a:gd name="connsiteY7" fmla="*/ 0 h 4130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290740" h="4130271">
                <a:moveTo>
                  <a:pt x="2503809" y="0"/>
                </a:moveTo>
                <a:cubicBezTo>
                  <a:pt x="3157405" y="0"/>
                  <a:pt x="3752509" y="250434"/>
                  <a:pt x="4198398" y="660580"/>
                </a:cubicBezTo>
                <a:lnTo>
                  <a:pt x="4290740" y="751285"/>
                </a:lnTo>
                <a:lnTo>
                  <a:pt x="4290740" y="4130271"/>
                </a:lnTo>
                <a:lnTo>
                  <a:pt x="604508" y="4130271"/>
                </a:lnTo>
                <a:lnTo>
                  <a:pt x="461940" y="3953232"/>
                </a:lnTo>
                <a:cubicBezTo>
                  <a:pt x="171051" y="3544183"/>
                  <a:pt x="0" y="3043971"/>
                  <a:pt x="0" y="2503809"/>
                </a:cubicBezTo>
                <a:cubicBezTo>
                  <a:pt x="0" y="1120992"/>
                  <a:pt x="1120992" y="0"/>
                  <a:pt x="2503809" y="0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1" name="Picture Placeholder 20">
            <a:extLst>
              <a:ext uri="{FF2B5EF4-FFF2-40B4-BE49-F238E27FC236}">
                <a16:creationId xmlns:a16="http://schemas.microsoft.com/office/drawing/2014/main" id="{5CFEFC13-B998-4A6F-A7ED-411E266D288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61609" y="0"/>
            <a:ext cx="3519311" cy="3007909"/>
          </a:xfrm>
          <a:custGeom>
            <a:avLst/>
            <a:gdLst>
              <a:gd name="connsiteX0" fmla="*/ 519779 w 3519311"/>
              <a:gd name="connsiteY0" fmla="*/ 0 h 3007909"/>
              <a:gd name="connsiteX1" fmla="*/ 2999531 w 3519311"/>
              <a:gd name="connsiteY1" fmla="*/ 0 h 3007909"/>
              <a:gd name="connsiteX2" fmla="*/ 3003920 w 3519311"/>
              <a:gd name="connsiteY2" fmla="*/ 3989 h 3007909"/>
              <a:gd name="connsiteX3" fmla="*/ 3519311 w 3519311"/>
              <a:gd name="connsiteY3" fmla="*/ 1248253 h 3007909"/>
              <a:gd name="connsiteX4" fmla="*/ 1759655 w 3519311"/>
              <a:gd name="connsiteY4" fmla="*/ 3007909 h 3007909"/>
              <a:gd name="connsiteX5" fmla="*/ 9084 w 3519311"/>
              <a:gd name="connsiteY5" fmla="*/ 1428168 h 3007909"/>
              <a:gd name="connsiteX6" fmla="*/ 0 w 3519311"/>
              <a:gd name="connsiteY6" fmla="*/ 1248273 h 3007909"/>
              <a:gd name="connsiteX7" fmla="*/ 0 w 3519311"/>
              <a:gd name="connsiteY7" fmla="*/ 1248233 h 3007909"/>
              <a:gd name="connsiteX8" fmla="*/ 9084 w 3519311"/>
              <a:gd name="connsiteY8" fmla="*/ 1068339 h 3007909"/>
              <a:gd name="connsiteX9" fmla="*/ 515391 w 3519311"/>
              <a:gd name="connsiteY9" fmla="*/ 3989 h 30079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19311" h="3007909">
                <a:moveTo>
                  <a:pt x="519779" y="0"/>
                </a:moveTo>
                <a:lnTo>
                  <a:pt x="2999531" y="0"/>
                </a:lnTo>
                <a:lnTo>
                  <a:pt x="3003920" y="3989"/>
                </a:lnTo>
                <a:cubicBezTo>
                  <a:pt x="3322355" y="322424"/>
                  <a:pt x="3519311" y="762338"/>
                  <a:pt x="3519311" y="1248253"/>
                </a:cubicBezTo>
                <a:cubicBezTo>
                  <a:pt x="3519311" y="2220084"/>
                  <a:pt x="2731486" y="3007909"/>
                  <a:pt x="1759655" y="3007909"/>
                </a:cubicBezTo>
                <a:cubicBezTo>
                  <a:pt x="848565" y="3007909"/>
                  <a:pt x="99196" y="2315485"/>
                  <a:pt x="9084" y="1428168"/>
                </a:cubicBezTo>
                <a:lnTo>
                  <a:pt x="0" y="1248273"/>
                </a:lnTo>
                <a:lnTo>
                  <a:pt x="0" y="1248233"/>
                </a:lnTo>
                <a:lnTo>
                  <a:pt x="9084" y="1068339"/>
                </a:lnTo>
                <a:cubicBezTo>
                  <a:pt x="51137" y="654258"/>
                  <a:pt x="236761" y="282620"/>
                  <a:pt x="515391" y="3989"/>
                </a:cubicBez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algn="ctr">
              <a:buNone/>
              <a:defRPr sz="18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7BFFB5A-A05C-4B0C-905C-5884361304B2}"/>
              </a:ext>
            </a:extLst>
          </p:cNvPr>
          <p:cNvSpPr/>
          <p:nvPr userDrawn="1"/>
        </p:nvSpPr>
        <p:spPr>
          <a:xfrm>
            <a:off x="10420569" y="1364732"/>
            <a:ext cx="947488" cy="92178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9F33AC6C-4807-4785-AE9F-84BFEEDA9F7E}"/>
              </a:ext>
            </a:extLst>
          </p:cNvPr>
          <p:cNvSpPr/>
          <p:nvPr userDrawn="1"/>
        </p:nvSpPr>
        <p:spPr>
          <a:xfrm rot="4759070" flipV="1">
            <a:off x="6034138" y="-673140"/>
            <a:ext cx="4021193" cy="4021193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365760"/>
            <a:ext cx="5120640" cy="132588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248" y="1828800"/>
            <a:ext cx="5093208" cy="4352544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/>
            </a:lvl2pPr>
            <a:lvl3pPr marL="457200">
              <a:defRPr/>
            </a:lvl3pPr>
            <a:lvl4pPr marL="685800">
              <a:defRPr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12936285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9">
            <a:extLst>
              <a:ext uri="{FF2B5EF4-FFF2-40B4-BE49-F238E27FC236}">
                <a16:creationId xmlns:a16="http://schemas.microsoft.com/office/drawing/2014/main" id="{2642EAF0-DE94-4F90-82E3-6F316AA8353A}"/>
              </a:ext>
            </a:extLst>
          </p:cNvPr>
          <p:cNvSpPr/>
          <p:nvPr userDrawn="1"/>
        </p:nvSpPr>
        <p:spPr>
          <a:xfrm>
            <a:off x="707393" y="847600"/>
            <a:ext cx="4619938" cy="461993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D22D7888-22FA-4AA1-9BA4-CC61D6643D47}"/>
              </a:ext>
            </a:extLst>
          </p:cNvPr>
          <p:cNvSpPr/>
          <p:nvPr userDrawn="1"/>
        </p:nvSpPr>
        <p:spPr>
          <a:xfrm flipH="1">
            <a:off x="530529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EBB6E464-8999-4773-A1F2-E6CAA990E572}"/>
              </a:ext>
            </a:extLst>
          </p:cNvPr>
          <p:cNvSpPr/>
          <p:nvPr userDrawn="1"/>
        </p:nvSpPr>
        <p:spPr>
          <a:xfrm flipH="1">
            <a:off x="3961511" y="-1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CE9CE183-B21E-41EB-A082-DF9C3AD659D5}"/>
              </a:ext>
            </a:extLst>
          </p:cNvPr>
          <p:cNvSpPr/>
          <p:nvPr userDrawn="1"/>
        </p:nvSpPr>
        <p:spPr>
          <a:xfrm flipH="1">
            <a:off x="0" y="2936831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4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A14BE8-FDD0-4434-9C3E-BFF78C22D9E3}"/>
              </a:ext>
            </a:extLst>
          </p:cNvPr>
          <p:cNvSpPr/>
          <p:nvPr userDrawn="1"/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C76330B-4C5E-463F-921A-D91F1F1F6049}"/>
              </a:ext>
            </a:extLst>
          </p:cNvPr>
          <p:cNvSpPr/>
          <p:nvPr userDrawn="1"/>
        </p:nvSpPr>
        <p:spPr>
          <a:xfrm flipH="1">
            <a:off x="3405056" y="5717905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E494E364-7EA8-4D92-915D-75D1A3A67C07}"/>
              </a:ext>
            </a:extLst>
          </p:cNvPr>
          <p:cNvSpPr/>
          <p:nvPr userDrawn="1"/>
        </p:nvSpPr>
        <p:spPr>
          <a:xfrm flipH="1">
            <a:off x="4132972" y="6258755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E11BF3-02E8-4EB7-818E-652B82CF2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9888" y="1234440"/>
            <a:ext cx="3236976" cy="4069080"/>
          </a:xfrm>
        </p:spPr>
        <p:txBody>
          <a:bodyPr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A381C40-F9FC-4D58-8508-F0632DF5A0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99048" y="6356350"/>
            <a:ext cx="4114800" cy="365125"/>
          </a:xfrm>
        </p:spPr>
        <p:txBody>
          <a:bodyPr/>
          <a:lstStyle>
            <a:lvl1pPr algn="l">
              <a:defRPr>
                <a:latin typeface="+mn-lt"/>
              </a:defRPr>
            </a:lvl1pPr>
          </a:lstStyle>
          <a:p>
            <a:pPr algn="l"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101CBCC-4CC2-49BD-B155-01E0F4D798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06456" y="6356350"/>
            <a:ext cx="850392" cy="365125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4753B078-30BA-4AB9-A020-EE8D9404B6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5976" y="2551176"/>
            <a:ext cx="4709160" cy="1755648"/>
          </a:xfrm>
        </p:spPr>
        <p:txBody>
          <a:bodyPr/>
          <a:lstStyle>
            <a:lvl1pPr marL="0" indent="0">
              <a:buNone/>
              <a:defRPr sz="2400"/>
            </a:lvl1pPr>
            <a:lvl2pPr marL="228600">
              <a:defRPr sz="1800"/>
            </a:lvl2pPr>
            <a:lvl3pPr marL="457200"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90082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917658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D34C9A2-75A7-4164-B3B8-E6A9D60BA0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BE73CE-2859-4D49-A9EC-26AF3FBDF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AA5ED585-FEBB-4DAD-84C0-97BEE6C360C3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EF6AC352-A720-4DB3-87CA-A33B0607CA2F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C9A1C714-6A0E-456D-A2E2-6288C0EA07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21191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FFC812-4DB6-4F98-9404-29C191D3BA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F0855E-0CD6-47DD-B648-4C84C783D7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D50082B-17D7-4D61-8AEB-81517D85D25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92E260-747D-40FD-A062-9DD5E6835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7E50A0-1E05-49C5-88C9-462677512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2C155C63-9F58-4422-B669-F97486280671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385DBA62-0EDB-47AA-86C7-90463BC9B308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0165945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1D7521-E43D-41D1-B458-26B20DC6DD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472CF2-2653-4B98-A416-D7A0A860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6EF87F5-0B10-4AC7-9599-F088C5E796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2EEB226-AD45-45DF-AAB5-5513AE732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E96AEB-9481-4CCE-B110-FEDD334835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BA9707F-7BCE-464F-BF45-E216527084EE}"/>
              </a:ext>
            </a:extLst>
          </p:cNvPr>
          <p:cNvSpPr/>
          <p:nvPr/>
        </p:nvSpPr>
        <p:spPr>
          <a:xfrm rot="16200000">
            <a:off x="-388933" y="4841194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BC589723-2CC8-49D1-B4E1-36FECED6A2D7}"/>
              </a:ext>
            </a:extLst>
          </p:cNvPr>
          <p:cNvSpPr/>
          <p:nvPr/>
        </p:nvSpPr>
        <p:spPr>
          <a:xfrm>
            <a:off x="10494433" y="2"/>
            <a:ext cx="849328" cy="357668"/>
          </a:xfrm>
          <a:custGeom>
            <a:avLst/>
            <a:gdLst>
              <a:gd name="connsiteX0" fmla="*/ 0 w 1135066"/>
              <a:gd name="connsiteY0" fmla="*/ 0 h 477997"/>
              <a:gd name="connsiteX1" fmla="*/ 1135066 w 1135066"/>
              <a:gd name="connsiteY1" fmla="*/ 0 h 477997"/>
              <a:gd name="connsiteX2" fmla="*/ 1133370 w 1135066"/>
              <a:gd name="connsiteY2" fmla="*/ 16827 h 477997"/>
              <a:gd name="connsiteX3" fmla="*/ 567533 w 1135066"/>
              <a:gd name="connsiteY3" fmla="*/ 477997 h 477997"/>
              <a:gd name="connsiteX4" fmla="*/ 1696 w 1135066"/>
              <a:gd name="connsiteY4" fmla="*/ 16827 h 4779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5066" h="477997">
                <a:moveTo>
                  <a:pt x="0" y="0"/>
                </a:moveTo>
                <a:lnTo>
                  <a:pt x="1135066" y="0"/>
                </a:lnTo>
                <a:lnTo>
                  <a:pt x="1133370" y="16827"/>
                </a:lnTo>
                <a:cubicBezTo>
                  <a:pt x="1079514" y="280016"/>
                  <a:pt x="846644" y="477997"/>
                  <a:pt x="567533" y="477997"/>
                </a:cubicBezTo>
                <a:cubicBezTo>
                  <a:pt x="288422" y="477997"/>
                  <a:pt x="55552" y="280016"/>
                  <a:pt x="1696" y="1682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8932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3" y="1122363"/>
            <a:ext cx="7096933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9500507" cy="806675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0" y="4572000"/>
            <a:ext cx="12192000" cy="2286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02465C8-266D-104C-9C49-323DF4A8277E}"/>
              </a:ext>
            </a:extLst>
          </p:cNvPr>
          <p:cNvSpPr/>
          <p:nvPr userDrawn="1"/>
        </p:nvSpPr>
        <p:spPr>
          <a:xfrm>
            <a:off x="583746" y="4960030"/>
            <a:ext cx="1551214" cy="1551214"/>
          </a:xfrm>
          <a:prstGeom prst="ellipse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37979A1C-BF60-B345-A664-2E4F7A3461EB}"/>
              </a:ext>
            </a:extLst>
          </p:cNvPr>
          <p:cNvSpPr/>
          <p:nvPr userDrawn="1"/>
        </p:nvSpPr>
        <p:spPr>
          <a:xfrm>
            <a:off x="1" y="4571999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58080B3E-915C-2D4C-8608-596E1BFD6387}"/>
              </a:ext>
            </a:extLst>
          </p:cNvPr>
          <p:cNvSpPr/>
          <p:nvPr userDrawn="1"/>
        </p:nvSpPr>
        <p:spPr>
          <a:xfrm>
            <a:off x="1" y="5739492"/>
            <a:ext cx="1118508" cy="1118508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-3419"/>
            <a:ext cx="3927573" cy="3165022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9E240E8A-950E-7946-826C-415CB5DACA43}"/>
              </a:ext>
            </a:extLst>
          </p:cNvPr>
          <p:cNvSpPr/>
          <p:nvPr userDrawn="1"/>
        </p:nvSpPr>
        <p:spPr>
          <a:xfrm>
            <a:off x="11024507" y="4580708"/>
            <a:ext cx="1167493" cy="2277292"/>
          </a:xfrm>
          <a:custGeom>
            <a:avLst/>
            <a:gdLst>
              <a:gd name="connsiteX0" fmla="*/ 1167473 w 1167493"/>
              <a:gd name="connsiteY0" fmla="*/ 0 h 2272167"/>
              <a:gd name="connsiteX1" fmla="*/ 1167493 w 1167493"/>
              <a:gd name="connsiteY1" fmla="*/ 0 h 2272167"/>
              <a:gd name="connsiteX2" fmla="*/ 1167493 w 1167493"/>
              <a:gd name="connsiteY2" fmla="*/ 492960 h 2272167"/>
              <a:gd name="connsiteX3" fmla="*/ 1167493 w 1167493"/>
              <a:gd name="connsiteY3" fmla="*/ 720385 h 2272167"/>
              <a:gd name="connsiteX4" fmla="*/ 1167493 w 1167493"/>
              <a:gd name="connsiteY4" fmla="*/ 2272167 h 2272167"/>
              <a:gd name="connsiteX5" fmla="*/ 0 w 1167493"/>
              <a:gd name="connsiteY5" fmla="*/ 2272167 h 2272167"/>
              <a:gd name="connsiteX6" fmla="*/ 0 w 1167493"/>
              <a:gd name="connsiteY6" fmla="*/ 1898074 h 2272167"/>
              <a:gd name="connsiteX7" fmla="*/ 0 w 1167493"/>
              <a:gd name="connsiteY7" fmla="*/ 1271597 h 2272167"/>
              <a:gd name="connsiteX8" fmla="*/ 0 w 1167493"/>
              <a:gd name="connsiteY8" fmla="*/ 1177688 h 2272167"/>
              <a:gd name="connsiteX9" fmla="*/ 1048124 w 1167493"/>
              <a:gd name="connsiteY9" fmla="*/ 6080 h 2272167"/>
              <a:gd name="connsiteX10" fmla="*/ 1167473 w 1167493"/>
              <a:gd name="connsiteY10" fmla="*/ 0 h 22721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67493" h="2272167">
                <a:moveTo>
                  <a:pt x="1167473" y="0"/>
                </a:moveTo>
                <a:lnTo>
                  <a:pt x="1167493" y="0"/>
                </a:lnTo>
                <a:lnTo>
                  <a:pt x="1167493" y="492960"/>
                </a:lnTo>
                <a:lnTo>
                  <a:pt x="1167493" y="720385"/>
                </a:lnTo>
                <a:lnTo>
                  <a:pt x="1167493" y="2272167"/>
                </a:lnTo>
                <a:lnTo>
                  <a:pt x="0" y="2272167"/>
                </a:lnTo>
                <a:lnTo>
                  <a:pt x="0" y="1898074"/>
                </a:lnTo>
                <a:lnTo>
                  <a:pt x="0" y="1271597"/>
                </a:lnTo>
                <a:lnTo>
                  <a:pt x="0" y="1177688"/>
                </a:lnTo>
                <a:cubicBezTo>
                  <a:pt x="0" y="567919"/>
                  <a:pt x="459408" y="66389"/>
                  <a:pt x="1048124" y="6080"/>
                </a:cubicBezTo>
                <a:lnTo>
                  <a:pt x="1167473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8AE20B-EBB3-094D-DB4C-C2D61D613A8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312056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17467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5" name="Title 14">
            <a:extLst>
              <a:ext uri="{FF2B5EF4-FFF2-40B4-BE49-F238E27FC236}">
                <a16:creationId xmlns:a16="http://schemas.microsoft.com/office/drawing/2014/main" id="{B78DCB74-D75C-A010-7A21-F2ABB54BDE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solidFill>
                  <a:schemeClr val="accent3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55768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B0C0F070-237F-C60F-3458-4D4D9BA0A222}"/>
              </a:ext>
            </a:extLst>
          </p:cNvPr>
          <p:cNvSpPr/>
          <p:nvPr userDrawn="1"/>
        </p:nvSpPr>
        <p:spPr>
          <a:xfrm>
            <a:off x="9866106" y="0"/>
            <a:ext cx="2325894" cy="2180854"/>
          </a:xfrm>
          <a:custGeom>
            <a:avLst/>
            <a:gdLst>
              <a:gd name="connsiteX0" fmla="*/ 2066927 w 2325894"/>
              <a:gd name="connsiteY0" fmla="*/ 0 h 2180854"/>
              <a:gd name="connsiteX1" fmla="*/ 2098882 w 2325894"/>
              <a:gd name="connsiteY1" fmla="*/ 0 h 2180854"/>
              <a:gd name="connsiteX2" fmla="*/ 2128893 w 2325894"/>
              <a:gd name="connsiteY2" fmla="*/ 44463 h 2180854"/>
              <a:gd name="connsiteX3" fmla="*/ 2269798 w 2325894"/>
              <a:gd name="connsiteY3" fmla="*/ 120493 h 2180854"/>
              <a:gd name="connsiteX4" fmla="*/ 2325894 w 2325894"/>
              <a:gd name="connsiteY4" fmla="*/ 126162 h 2180854"/>
              <a:gd name="connsiteX5" fmla="*/ 2325894 w 2325894"/>
              <a:gd name="connsiteY5" fmla="*/ 149263 h 2180854"/>
              <a:gd name="connsiteX6" fmla="*/ 2265120 w 2325894"/>
              <a:gd name="connsiteY6" fmla="*/ 143117 h 2180854"/>
              <a:gd name="connsiteX7" fmla="*/ 2075647 w 2325894"/>
              <a:gd name="connsiteY7" fmla="*/ 16048 h 2180854"/>
              <a:gd name="connsiteX8" fmla="*/ 1926448 w 2325894"/>
              <a:gd name="connsiteY8" fmla="*/ 0 h 2180854"/>
              <a:gd name="connsiteX9" fmla="*/ 1950522 w 2325894"/>
              <a:gd name="connsiteY9" fmla="*/ 0 h 2180854"/>
              <a:gd name="connsiteX10" fmla="*/ 1952130 w 2325894"/>
              <a:gd name="connsiteY10" fmla="*/ 5167 h 2180854"/>
              <a:gd name="connsiteX11" fmla="*/ 2244242 w 2325894"/>
              <a:gd name="connsiteY11" fmla="*/ 244834 h 2180854"/>
              <a:gd name="connsiteX12" fmla="*/ 2325894 w 2325894"/>
              <a:gd name="connsiteY12" fmla="*/ 253091 h 2180854"/>
              <a:gd name="connsiteX13" fmla="*/ 2325894 w 2325894"/>
              <a:gd name="connsiteY13" fmla="*/ 276192 h 2180854"/>
              <a:gd name="connsiteX14" fmla="*/ 2239598 w 2325894"/>
              <a:gd name="connsiteY14" fmla="*/ 267464 h 2180854"/>
              <a:gd name="connsiteX15" fmla="*/ 1930848 w 2325894"/>
              <a:gd name="connsiteY15" fmla="*/ 14141 h 2180854"/>
              <a:gd name="connsiteX16" fmla="*/ 1794114 w 2325894"/>
              <a:gd name="connsiteY16" fmla="*/ 0 h 2180854"/>
              <a:gd name="connsiteX17" fmla="*/ 1818202 w 2325894"/>
              <a:gd name="connsiteY17" fmla="*/ 0 h 2180854"/>
              <a:gd name="connsiteX18" fmla="*/ 1835170 w 2325894"/>
              <a:gd name="connsiteY18" fmla="*/ 54535 h 2180854"/>
              <a:gd name="connsiteX19" fmla="*/ 2218687 w 2325894"/>
              <a:gd name="connsiteY19" fmla="*/ 369191 h 2180854"/>
              <a:gd name="connsiteX20" fmla="*/ 2325894 w 2325894"/>
              <a:gd name="connsiteY20" fmla="*/ 380032 h 2180854"/>
              <a:gd name="connsiteX21" fmla="*/ 2325894 w 2325894"/>
              <a:gd name="connsiteY21" fmla="*/ 403132 h 2180854"/>
              <a:gd name="connsiteX22" fmla="*/ 2214043 w 2325894"/>
              <a:gd name="connsiteY22" fmla="*/ 391825 h 2180854"/>
              <a:gd name="connsiteX23" fmla="*/ 1813889 w 2325894"/>
              <a:gd name="connsiteY23" fmla="*/ 63559 h 2180854"/>
              <a:gd name="connsiteX24" fmla="*/ 1661683 w 2325894"/>
              <a:gd name="connsiteY24" fmla="*/ 0 h 2180854"/>
              <a:gd name="connsiteX25" fmla="*/ 1685874 w 2325894"/>
              <a:gd name="connsiteY25" fmla="*/ 0 h 2180854"/>
              <a:gd name="connsiteX26" fmla="*/ 1718212 w 2325894"/>
              <a:gd name="connsiteY26" fmla="*/ 103965 h 2180854"/>
              <a:gd name="connsiteX27" fmla="*/ 2193133 w 2325894"/>
              <a:gd name="connsiteY27" fmla="*/ 493659 h 2180854"/>
              <a:gd name="connsiteX28" fmla="*/ 2325894 w 2325894"/>
              <a:gd name="connsiteY28" fmla="*/ 507083 h 2180854"/>
              <a:gd name="connsiteX29" fmla="*/ 2325894 w 2325894"/>
              <a:gd name="connsiteY29" fmla="*/ 530183 h 2180854"/>
              <a:gd name="connsiteX30" fmla="*/ 2188450 w 2325894"/>
              <a:gd name="connsiteY30" fmla="*/ 516288 h 2180854"/>
              <a:gd name="connsiteX31" fmla="*/ 1696817 w 2325894"/>
              <a:gd name="connsiteY31" fmla="*/ 112939 h 2180854"/>
              <a:gd name="connsiteX32" fmla="*/ 1531553 w 2325894"/>
              <a:gd name="connsiteY32" fmla="*/ 0 h 2180854"/>
              <a:gd name="connsiteX33" fmla="*/ 1554659 w 2325894"/>
              <a:gd name="connsiteY33" fmla="*/ 0 h 2180854"/>
              <a:gd name="connsiteX34" fmla="*/ 1555243 w 2325894"/>
              <a:gd name="connsiteY34" fmla="*/ 5776 h 2180854"/>
              <a:gd name="connsiteX35" fmla="*/ 2245588 w 2325894"/>
              <a:gd name="connsiteY35" fmla="*/ 629962 h 2180854"/>
              <a:gd name="connsiteX36" fmla="*/ 2325894 w 2325894"/>
              <a:gd name="connsiteY36" fmla="*/ 634030 h 2180854"/>
              <a:gd name="connsiteX37" fmla="*/ 2325894 w 2325894"/>
              <a:gd name="connsiteY37" fmla="*/ 657131 h 2180854"/>
              <a:gd name="connsiteX38" fmla="*/ 2243214 w 2325894"/>
              <a:gd name="connsiteY38" fmla="*/ 652943 h 2180854"/>
              <a:gd name="connsiteX39" fmla="*/ 1532607 w 2325894"/>
              <a:gd name="connsiteY39" fmla="*/ 10419 h 2180854"/>
              <a:gd name="connsiteX40" fmla="*/ 1404609 w 2325894"/>
              <a:gd name="connsiteY40" fmla="*/ 0 h 2180854"/>
              <a:gd name="connsiteX41" fmla="*/ 1427709 w 2325894"/>
              <a:gd name="connsiteY41" fmla="*/ 0 h 2180854"/>
              <a:gd name="connsiteX42" fmla="*/ 1430873 w 2325894"/>
              <a:gd name="connsiteY42" fmla="*/ 31287 h 2180854"/>
              <a:gd name="connsiteX43" fmla="*/ 2232606 w 2325894"/>
              <a:gd name="connsiteY43" fmla="*/ 756233 h 2180854"/>
              <a:gd name="connsiteX44" fmla="*/ 2325894 w 2325894"/>
              <a:gd name="connsiteY44" fmla="*/ 760959 h 2180854"/>
              <a:gd name="connsiteX45" fmla="*/ 2325894 w 2325894"/>
              <a:gd name="connsiteY45" fmla="*/ 784060 h 2180854"/>
              <a:gd name="connsiteX46" fmla="*/ 2230270 w 2325894"/>
              <a:gd name="connsiteY46" fmla="*/ 779216 h 2180854"/>
              <a:gd name="connsiteX47" fmla="*/ 1408246 w 2325894"/>
              <a:gd name="connsiteY47" fmla="*/ 35964 h 2180854"/>
              <a:gd name="connsiteX48" fmla="*/ 1274343 w 2325894"/>
              <a:gd name="connsiteY48" fmla="*/ 0 h 2180854"/>
              <a:gd name="connsiteX49" fmla="*/ 1300756 w 2325894"/>
              <a:gd name="connsiteY49" fmla="*/ 0 h 2180854"/>
              <a:gd name="connsiteX50" fmla="*/ 1306507 w 2325894"/>
              <a:gd name="connsiteY50" fmla="*/ 56884 h 2180854"/>
              <a:gd name="connsiteX51" fmla="*/ 2219643 w 2325894"/>
              <a:gd name="connsiteY51" fmla="*/ 882640 h 2180854"/>
              <a:gd name="connsiteX52" fmla="*/ 2325894 w 2325894"/>
              <a:gd name="connsiteY52" fmla="*/ 888022 h 2180854"/>
              <a:gd name="connsiteX53" fmla="*/ 2325894 w 2325894"/>
              <a:gd name="connsiteY53" fmla="*/ 911123 h 2180854"/>
              <a:gd name="connsiteX54" fmla="*/ 2217286 w 2325894"/>
              <a:gd name="connsiteY54" fmla="*/ 905621 h 2180854"/>
              <a:gd name="connsiteX55" fmla="*/ 1283761 w 2325894"/>
              <a:gd name="connsiteY55" fmla="*/ 61528 h 2180854"/>
              <a:gd name="connsiteX56" fmla="*/ 1146071 w 2325894"/>
              <a:gd name="connsiteY56" fmla="*/ 0 h 2180854"/>
              <a:gd name="connsiteX57" fmla="*/ 1169414 w 2325894"/>
              <a:gd name="connsiteY57" fmla="*/ 0 h 2180854"/>
              <a:gd name="connsiteX58" fmla="*/ 1182030 w 2325894"/>
              <a:gd name="connsiteY58" fmla="*/ 82429 h 2180854"/>
              <a:gd name="connsiteX59" fmla="*/ 2206679 w 2325894"/>
              <a:gd name="connsiteY59" fmla="*/ 1008912 h 2180854"/>
              <a:gd name="connsiteX60" fmla="*/ 2325894 w 2325894"/>
              <a:gd name="connsiteY60" fmla="*/ 1014951 h 2180854"/>
              <a:gd name="connsiteX61" fmla="*/ 2325894 w 2325894"/>
              <a:gd name="connsiteY61" fmla="*/ 1038052 h 2180854"/>
              <a:gd name="connsiteX62" fmla="*/ 2204323 w 2325894"/>
              <a:gd name="connsiteY62" fmla="*/ 1031893 h 2180854"/>
              <a:gd name="connsiteX63" fmla="*/ 1159398 w 2325894"/>
              <a:gd name="connsiteY63" fmla="*/ 87072 h 2180854"/>
              <a:gd name="connsiteX64" fmla="*/ 1017789 w 2325894"/>
              <a:gd name="connsiteY64" fmla="*/ 0 h 2180854"/>
              <a:gd name="connsiteX65" fmla="*/ 1041132 w 2325894"/>
              <a:gd name="connsiteY65" fmla="*/ 0 h 2180854"/>
              <a:gd name="connsiteX66" fmla="*/ 1057661 w 2325894"/>
              <a:gd name="connsiteY66" fmla="*/ 107992 h 2180854"/>
              <a:gd name="connsiteX67" fmla="*/ 2193716 w 2325894"/>
              <a:gd name="connsiteY67" fmla="*/ 1135208 h 2180854"/>
              <a:gd name="connsiteX68" fmla="*/ 2325894 w 2325894"/>
              <a:gd name="connsiteY68" fmla="*/ 1141903 h 2180854"/>
              <a:gd name="connsiteX69" fmla="*/ 2325894 w 2325894"/>
              <a:gd name="connsiteY69" fmla="*/ 1165004 h 2180854"/>
              <a:gd name="connsiteX70" fmla="*/ 2191361 w 2325894"/>
              <a:gd name="connsiteY70" fmla="*/ 1158189 h 2180854"/>
              <a:gd name="connsiteX71" fmla="*/ 1035029 w 2325894"/>
              <a:gd name="connsiteY71" fmla="*/ 112636 h 2180854"/>
              <a:gd name="connsiteX72" fmla="*/ 889397 w 2325894"/>
              <a:gd name="connsiteY72" fmla="*/ 0 h 2180854"/>
              <a:gd name="connsiteX73" fmla="*/ 912837 w 2325894"/>
              <a:gd name="connsiteY73" fmla="*/ 0 h 2180854"/>
              <a:gd name="connsiteX74" fmla="*/ 933296 w 2325894"/>
              <a:gd name="connsiteY74" fmla="*/ 133667 h 2180854"/>
              <a:gd name="connsiteX75" fmla="*/ 2180754 w 2325894"/>
              <a:gd name="connsiteY75" fmla="*/ 1261608 h 2180854"/>
              <a:gd name="connsiteX76" fmla="*/ 2325894 w 2325894"/>
              <a:gd name="connsiteY76" fmla="*/ 1268960 h 2180854"/>
              <a:gd name="connsiteX77" fmla="*/ 2325894 w 2325894"/>
              <a:gd name="connsiteY77" fmla="*/ 1292061 h 2180854"/>
              <a:gd name="connsiteX78" fmla="*/ 2178378 w 2325894"/>
              <a:gd name="connsiteY78" fmla="*/ 1284588 h 2180854"/>
              <a:gd name="connsiteX79" fmla="*/ 910550 w 2325894"/>
              <a:gd name="connsiteY79" fmla="*/ 138199 h 2180854"/>
              <a:gd name="connsiteX80" fmla="*/ 761929 w 2325894"/>
              <a:gd name="connsiteY80" fmla="*/ 0 h 2180854"/>
              <a:gd name="connsiteX81" fmla="*/ 785032 w 2325894"/>
              <a:gd name="connsiteY81" fmla="*/ 0 h 2180854"/>
              <a:gd name="connsiteX82" fmla="*/ 785312 w 2325894"/>
              <a:gd name="connsiteY82" fmla="*/ 5523 h 2180854"/>
              <a:gd name="connsiteX83" fmla="*/ 2167790 w 2325894"/>
              <a:gd name="connsiteY83" fmla="*/ 1387884 h 2180854"/>
              <a:gd name="connsiteX84" fmla="*/ 2325894 w 2325894"/>
              <a:gd name="connsiteY84" fmla="*/ 1395894 h 2180854"/>
              <a:gd name="connsiteX85" fmla="*/ 2325894 w 2325894"/>
              <a:gd name="connsiteY85" fmla="*/ 1418995 h 2180854"/>
              <a:gd name="connsiteX86" fmla="*/ 2165434 w 2325894"/>
              <a:gd name="connsiteY86" fmla="*/ 1410866 h 2180854"/>
              <a:gd name="connsiteX87" fmla="*/ 762328 w 2325894"/>
              <a:gd name="connsiteY87" fmla="*/ 7877 h 2180854"/>
              <a:gd name="connsiteX88" fmla="*/ 634980 w 2325894"/>
              <a:gd name="connsiteY88" fmla="*/ 0 h 2180854"/>
              <a:gd name="connsiteX89" fmla="*/ 658083 w 2325894"/>
              <a:gd name="connsiteY89" fmla="*/ 0 h 2180854"/>
              <a:gd name="connsiteX90" fmla="*/ 659019 w 2325894"/>
              <a:gd name="connsiteY90" fmla="*/ 18476 h 2180854"/>
              <a:gd name="connsiteX91" fmla="*/ 2154827 w 2325894"/>
              <a:gd name="connsiteY91" fmla="*/ 1514157 h 2180854"/>
              <a:gd name="connsiteX92" fmla="*/ 2325894 w 2325894"/>
              <a:gd name="connsiteY92" fmla="*/ 1522823 h 2180854"/>
              <a:gd name="connsiteX93" fmla="*/ 2325894 w 2325894"/>
              <a:gd name="connsiteY93" fmla="*/ 1545924 h 2180854"/>
              <a:gd name="connsiteX94" fmla="*/ 2152472 w 2325894"/>
              <a:gd name="connsiteY94" fmla="*/ 1537138 h 2180854"/>
              <a:gd name="connsiteX95" fmla="*/ 636036 w 2325894"/>
              <a:gd name="connsiteY95" fmla="*/ 20831 h 2180854"/>
              <a:gd name="connsiteX96" fmla="*/ 507911 w 2325894"/>
              <a:gd name="connsiteY96" fmla="*/ 0 h 2180854"/>
              <a:gd name="connsiteX97" fmla="*/ 531128 w 2325894"/>
              <a:gd name="connsiteY97" fmla="*/ 0 h 2180854"/>
              <a:gd name="connsiteX98" fmla="*/ 532727 w 2325894"/>
              <a:gd name="connsiteY98" fmla="*/ 31559 h 2180854"/>
              <a:gd name="connsiteX99" fmla="*/ 2141864 w 2325894"/>
              <a:gd name="connsiteY99" fmla="*/ 1640562 h 2180854"/>
              <a:gd name="connsiteX100" fmla="*/ 2325894 w 2325894"/>
              <a:gd name="connsiteY100" fmla="*/ 1649885 h 2180854"/>
              <a:gd name="connsiteX101" fmla="*/ 2325894 w 2325894"/>
              <a:gd name="connsiteY101" fmla="*/ 1672981 h 2180854"/>
              <a:gd name="connsiteX102" fmla="*/ 2139488 w 2325894"/>
              <a:gd name="connsiteY102" fmla="*/ 1663539 h 2180854"/>
              <a:gd name="connsiteX103" fmla="*/ 509624 w 2325894"/>
              <a:gd name="connsiteY103" fmla="*/ 33818 h 2180854"/>
              <a:gd name="connsiteX104" fmla="*/ 380961 w 2325894"/>
              <a:gd name="connsiteY104" fmla="*/ 0 h 2180854"/>
              <a:gd name="connsiteX105" fmla="*/ 404065 w 2325894"/>
              <a:gd name="connsiteY105" fmla="*/ 0 h 2180854"/>
              <a:gd name="connsiteX106" fmla="*/ 406316 w 2325894"/>
              <a:gd name="connsiteY106" fmla="*/ 44437 h 2180854"/>
              <a:gd name="connsiteX107" fmla="*/ 2128900 w 2325894"/>
              <a:gd name="connsiteY107" fmla="*/ 1766854 h 2180854"/>
              <a:gd name="connsiteX108" fmla="*/ 2325894 w 2325894"/>
              <a:gd name="connsiteY108" fmla="*/ 1776833 h 2180854"/>
              <a:gd name="connsiteX109" fmla="*/ 2325894 w 2325894"/>
              <a:gd name="connsiteY109" fmla="*/ 1799934 h 2180854"/>
              <a:gd name="connsiteX110" fmla="*/ 2126525 w 2325894"/>
              <a:gd name="connsiteY110" fmla="*/ 1789835 h 2180854"/>
              <a:gd name="connsiteX111" fmla="*/ 383332 w 2325894"/>
              <a:gd name="connsiteY111" fmla="*/ 46792 h 2180854"/>
              <a:gd name="connsiteX112" fmla="*/ 254013 w 2325894"/>
              <a:gd name="connsiteY112" fmla="*/ 0 h 2180854"/>
              <a:gd name="connsiteX113" fmla="*/ 277116 w 2325894"/>
              <a:gd name="connsiteY113" fmla="*/ 0 h 2180854"/>
              <a:gd name="connsiteX114" fmla="*/ 280023 w 2325894"/>
              <a:gd name="connsiteY114" fmla="*/ 57371 h 2180854"/>
              <a:gd name="connsiteX115" fmla="*/ 2115917 w 2325894"/>
              <a:gd name="connsiteY115" fmla="*/ 1893125 h 2180854"/>
              <a:gd name="connsiteX116" fmla="*/ 2325894 w 2325894"/>
              <a:gd name="connsiteY116" fmla="*/ 1903762 h 2180854"/>
              <a:gd name="connsiteX117" fmla="*/ 2325894 w 2325894"/>
              <a:gd name="connsiteY117" fmla="*/ 1926863 h 2180854"/>
              <a:gd name="connsiteX118" fmla="*/ 2113563 w 2325894"/>
              <a:gd name="connsiteY118" fmla="*/ 1916107 h 2180854"/>
              <a:gd name="connsiteX119" fmla="*/ 257040 w 2325894"/>
              <a:gd name="connsiteY119" fmla="*/ 59745 h 2180854"/>
              <a:gd name="connsiteX120" fmla="*/ 126949 w 2325894"/>
              <a:gd name="connsiteY120" fmla="*/ 0 h 2180854"/>
              <a:gd name="connsiteX121" fmla="*/ 150160 w 2325894"/>
              <a:gd name="connsiteY121" fmla="*/ 0 h 2180854"/>
              <a:gd name="connsiteX122" fmla="*/ 153729 w 2325894"/>
              <a:gd name="connsiteY122" fmla="*/ 70454 h 2180854"/>
              <a:gd name="connsiteX123" fmla="*/ 2102955 w 2325894"/>
              <a:gd name="connsiteY123" fmla="*/ 2019530 h 2180854"/>
              <a:gd name="connsiteX124" fmla="*/ 2325894 w 2325894"/>
              <a:gd name="connsiteY124" fmla="*/ 2030824 h 2180854"/>
              <a:gd name="connsiteX125" fmla="*/ 2325894 w 2325894"/>
              <a:gd name="connsiteY125" fmla="*/ 2053925 h 2180854"/>
              <a:gd name="connsiteX126" fmla="*/ 2100598 w 2325894"/>
              <a:gd name="connsiteY126" fmla="*/ 2042512 h 2180854"/>
              <a:gd name="connsiteX127" fmla="*/ 130633 w 2325894"/>
              <a:gd name="connsiteY127" fmla="*/ 72714 h 2180854"/>
              <a:gd name="connsiteX128" fmla="*/ 0 w 2325894"/>
              <a:gd name="connsiteY128" fmla="*/ 0 h 2180854"/>
              <a:gd name="connsiteX129" fmla="*/ 23103 w 2325894"/>
              <a:gd name="connsiteY129" fmla="*/ 0 h 2180854"/>
              <a:gd name="connsiteX130" fmla="*/ 27324 w 2325894"/>
              <a:gd name="connsiteY130" fmla="*/ 83311 h 2180854"/>
              <a:gd name="connsiteX131" fmla="*/ 2089991 w 2325894"/>
              <a:gd name="connsiteY131" fmla="*/ 2145803 h 2180854"/>
              <a:gd name="connsiteX132" fmla="*/ 2325894 w 2325894"/>
              <a:gd name="connsiteY132" fmla="*/ 2157753 h 2180854"/>
              <a:gd name="connsiteX133" fmla="*/ 2325894 w 2325894"/>
              <a:gd name="connsiteY133" fmla="*/ 2180854 h 2180854"/>
              <a:gd name="connsiteX134" fmla="*/ 2087636 w 2325894"/>
              <a:gd name="connsiteY134" fmla="*/ 2168784 h 2180854"/>
              <a:gd name="connsiteX135" fmla="*/ 4341 w 2325894"/>
              <a:gd name="connsiteY135" fmla="*/ 85667 h 2180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</a:cxnLst>
            <a:rect l="l" t="t" r="r" b="b"/>
            <a:pathLst>
              <a:path w="2325894" h="2180854">
                <a:moveTo>
                  <a:pt x="2066927" y="0"/>
                </a:moveTo>
                <a:lnTo>
                  <a:pt x="2098882" y="0"/>
                </a:lnTo>
                <a:lnTo>
                  <a:pt x="2128893" y="44463"/>
                </a:lnTo>
                <a:cubicBezTo>
                  <a:pt x="2166753" y="82308"/>
                  <a:pt x="2215417" y="109341"/>
                  <a:pt x="2269798" y="120493"/>
                </a:cubicBezTo>
                <a:lnTo>
                  <a:pt x="2325894" y="126162"/>
                </a:lnTo>
                <a:lnTo>
                  <a:pt x="2325894" y="149263"/>
                </a:lnTo>
                <a:lnTo>
                  <a:pt x="2265120" y="143117"/>
                </a:lnTo>
                <a:cubicBezTo>
                  <a:pt x="2186576" y="127002"/>
                  <a:pt x="2119077" y="80290"/>
                  <a:pt x="2075647" y="16048"/>
                </a:cubicBezTo>
                <a:close/>
                <a:moveTo>
                  <a:pt x="1926448" y="0"/>
                </a:moveTo>
                <a:lnTo>
                  <a:pt x="1950522" y="0"/>
                </a:lnTo>
                <a:lnTo>
                  <a:pt x="1952130" y="5167"/>
                </a:lnTo>
                <a:cubicBezTo>
                  <a:pt x="2003529" y="126455"/>
                  <a:pt x="2112323" y="217766"/>
                  <a:pt x="2244242" y="244834"/>
                </a:cubicBezTo>
                <a:lnTo>
                  <a:pt x="2325894" y="253091"/>
                </a:lnTo>
                <a:lnTo>
                  <a:pt x="2325894" y="276192"/>
                </a:lnTo>
                <a:lnTo>
                  <a:pt x="2239598" y="267464"/>
                </a:lnTo>
                <a:cubicBezTo>
                  <a:pt x="2100173" y="238852"/>
                  <a:pt x="1985178" y="142334"/>
                  <a:pt x="1930848" y="14141"/>
                </a:cubicBezTo>
                <a:close/>
                <a:moveTo>
                  <a:pt x="1794114" y="0"/>
                </a:moveTo>
                <a:lnTo>
                  <a:pt x="1818202" y="0"/>
                </a:lnTo>
                <a:lnTo>
                  <a:pt x="1835170" y="54535"/>
                </a:lnTo>
                <a:cubicBezTo>
                  <a:pt x="1902650" y="213778"/>
                  <a:pt x="2045483" y="333656"/>
                  <a:pt x="2218687" y="369191"/>
                </a:cubicBezTo>
                <a:lnTo>
                  <a:pt x="2325894" y="380032"/>
                </a:lnTo>
                <a:lnTo>
                  <a:pt x="2325894" y="403132"/>
                </a:lnTo>
                <a:lnTo>
                  <a:pt x="2214043" y="391825"/>
                </a:lnTo>
                <a:cubicBezTo>
                  <a:pt x="2033333" y="354761"/>
                  <a:pt x="1884299" y="229720"/>
                  <a:pt x="1813889" y="63559"/>
                </a:cubicBezTo>
                <a:close/>
                <a:moveTo>
                  <a:pt x="1661683" y="0"/>
                </a:moveTo>
                <a:lnTo>
                  <a:pt x="1685874" y="0"/>
                </a:lnTo>
                <a:lnTo>
                  <a:pt x="1718212" y="103965"/>
                </a:lnTo>
                <a:cubicBezTo>
                  <a:pt x="1801772" y="301203"/>
                  <a:pt x="1978643" y="449654"/>
                  <a:pt x="2193133" y="493659"/>
                </a:cubicBezTo>
                <a:lnTo>
                  <a:pt x="2325894" y="507083"/>
                </a:lnTo>
                <a:lnTo>
                  <a:pt x="2325894" y="530183"/>
                </a:lnTo>
                <a:lnTo>
                  <a:pt x="2188450" y="516288"/>
                </a:lnTo>
                <a:cubicBezTo>
                  <a:pt x="1966399" y="470740"/>
                  <a:pt x="1783312" y="317082"/>
                  <a:pt x="1696817" y="112939"/>
                </a:cubicBezTo>
                <a:close/>
                <a:moveTo>
                  <a:pt x="1531553" y="0"/>
                </a:moveTo>
                <a:lnTo>
                  <a:pt x="1554659" y="0"/>
                </a:lnTo>
                <a:lnTo>
                  <a:pt x="1555243" y="5776"/>
                </a:lnTo>
                <a:cubicBezTo>
                  <a:pt x="1623483" y="338327"/>
                  <a:pt x="1902268" y="594992"/>
                  <a:pt x="2245588" y="629962"/>
                </a:cubicBezTo>
                <a:lnTo>
                  <a:pt x="2325894" y="634030"/>
                </a:lnTo>
                <a:lnTo>
                  <a:pt x="2325894" y="657131"/>
                </a:lnTo>
                <a:lnTo>
                  <a:pt x="2243214" y="652943"/>
                </a:lnTo>
                <a:cubicBezTo>
                  <a:pt x="1889750" y="616944"/>
                  <a:pt x="1602834" y="352727"/>
                  <a:pt x="1532607" y="10419"/>
                </a:cubicBezTo>
                <a:close/>
                <a:moveTo>
                  <a:pt x="1404609" y="0"/>
                </a:moveTo>
                <a:lnTo>
                  <a:pt x="1427709" y="0"/>
                </a:lnTo>
                <a:lnTo>
                  <a:pt x="1430873" y="31287"/>
                </a:lnTo>
                <a:cubicBezTo>
                  <a:pt x="1510102" y="417452"/>
                  <a:pt x="1833798" y="715609"/>
                  <a:pt x="2232606" y="756233"/>
                </a:cubicBezTo>
                <a:lnTo>
                  <a:pt x="2325894" y="760959"/>
                </a:lnTo>
                <a:lnTo>
                  <a:pt x="2325894" y="784060"/>
                </a:lnTo>
                <a:lnTo>
                  <a:pt x="2230270" y="779216"/>
                </a:lnTo>
                <a:cubicBezTo>
                  <a:pt x="1821463" y="737574"/>
                  <a:pt x="1489501" y="431938"/>
                  <a:pt x="1408246" y="35964"/>
                </a:cubicBezTo>
                <a:close/>
                <a:moveTo>
                  <a:pt x="1274343" y="0"/>
                </a:moveTo>
                <a:lnTo>
                  <a:pt x="1300756" y="0"/>
                </a:lnTo>
                <a:lnTo>
                  <a:pt x="1306507" y="56884"/>
                </a:lnTo>
                <a:cubicBezTo>
                  <a:pt x="1396745" y="496788"/>
                  <a:pt x="1765420" y="836372"/>
                  <a:pt x="2219643" y="882640"/>
                </a:cubicBezTo>
                <a:lnTo>
                  <a:pt x="2325894" y="888022"/>
                </a:lnTo>
                <a:lnTo>
                  <a:pt x="2325894" y="911123"/>
                </a:lnTo>
                <a:lnTo>
                  <a:pt x="2217286" y="905621"/>
                </a:lnTo>
                <a:cubicBezTo>
                  <a:pt x="1752979" y="858324"/>
                  <a:pt x="1376027" y="511189"/>
                  <a:pt x="1283761" y="61528"/>
                </a:cubicBezTo>
                <a:close/>
                <a:moveTo>
                  <a:pt x="1146071" y="0"/>
                </a:moveTo>
                <a:lnTo>
                  <a:pt x="1169414" y="0"/>
                </a:lnTo>
                <a:lnTo>
                  <a:pt x="1182030" y="82429"/>
                </a:lnTo>
                <a:cubicBezTo>
                  <a:pt x="1283296" y="576000"/>
                  <a:pt x="1697029" y="957001"/>
                  <a:pt x="2206679" y="1008912"/>
                </a:cubicBezTo>
                <a:lnTo>
                  <a:pt x="2325894" y="1014951"/>
                </a:lnTo>
                <a:lnTo>
                  <a:pt x="2325894" y="1038052"/>
                </a:lnTo>
                <a:lnTo>
                  <a:pt x="2204323" y="1031893"/>
                </a:lnTo>
                <a:cubicBezTo>
                  <a:pt x="1684600" y="978953"/>
                  <a:pt x="1262670" y="590398"/>
                  <a:pt x="1159398" y="87072"/>
                </a:cubicBezTo>
                <a:close/>
                <a:moveTo>
                  <a:pt x="1017789" y="0"/>
                </a:moveTo>
                <a:lnTo>
                  <a:pt x="1041132" y="0"/>
                </a:lnTo>
                <a:lnTo>
                  <a:pt x="1057661" y="107992"/>
                </a:lnTo>
                <a:cubicBezTo>
                  <a:pt x="1169939" y="655229"/>
                  <a:pt x="1628650" y="1077653"/>
                  <a:pt x="2193716" y="1135208"/>
                </a:cubicBezTo>
                <a:lnTo>
                  <a:pt x="2325894" y="1141903"/>
                </a:lnTo>
                <a:lnTo>
                  <a:pt x="2325894" y="1165004"/>
                </a:lnTo>
                <a:lnTo>
                  <a:pt x="2191361" y="1158189"/>
                </a:lnTo>
                <a:cubicBezTo>
                  <a:pt x="1616222" y="1099606"/>
                  <a:pt x="1149313" y="669630"/>
                  <a:pt x="1035029" y="112636"/>
                </a:cubicBezTo>
                <a:close/>
                <a:moveTo>
                  <a:pt x="889397" y="0"/>
                </a:moveTo>
                <a:lnTo>
                  <a:pt x="912837" y="0"/>
                </a:lnTo>
                <a:lnTo>
                  <a:pt x="933296" y="133667"/>
                </a:lnTo>
                <a:cubicBezTo>
                  <a:pt x="1056582" y="734570"/>
                  <a:pt x="1560272" y="1198411"/>
                  <a:pt x="2180754" y="1261608"/>
                </a:cubicBezTo>
                <a:lnTo>
                  <a:pt x="2325894" y="1268960"/>
                </a:lnTo>
                <a:lnTo>
                  <a:pt x="2325894" y="1292061"/>
                </a:lnTo>
                <a:lnTo>
                  <a:pt x="2178378" y="1284588"/>
                </a:lnTo>
                <a:cubicBezTo>
                  <a:pt x="1547742" y="1220351"/>
                  <a:pt x="1035844" y="748879"/>
                  <a:pt x="910550" y="138199"/>
                </a:cubicBezTo>
                <a:close/>
                <a:moveTo>
                  <a:pt x="761929" y="0"/>
                </a:moveTo>
                <a:lnTo>
                  <a:pt x="785032" y="0"/>
                </a:lnTo>
                <a:lnTo>
                  <a:pt x="785312" y="5523"/>
                </a:lnTo>
                <a:cubicBezTo>
                  <a:pt x="859466" y="733364"/>
                  <a:pt x="1439889" y="1313736"/>
                  <a:pt x="2167790" y="1387884"/>
                </a:cubicBezTo>
                <a:lnTo>
                  <a:pt x="2325894" y="1395894"/>
                </a:lnTo>
                <a:lnTo>
                  <a:pt x="2325894" y="1418995"/>
                </a:lnTo>
                <a:lnTo>
                  <a:pt x="2165434" y="1410866"/>
                </a:lnTo>
                <a:cubicBezTo>
                  <a:pt x="1426685" y="1335609"/>
                  <a:pt x="837591" y="746563"/>
                  <a:pt x="762328" y="7877"/>
                </a:cubicBezTo>
                <a:close/>
                <a:moveTo>
                  <a:pt x="634980" y="0"/>
                </a:moveTo>
                <a:lnTo>
                  <a:pt x="658083" y="0"/>
                </a:lnTo>
                <a:lnTo>
                  <a:pt x="659019" y="18476"/>
                </a:lnTo>
                <a:cubicBezTo>
                  <a:pt x="739252" y="805990"/>
                  <a:pt x="1367247" y="1433931"/>
                  <a:pt x="2154827" y="1514157"/>
                </a:cubicBezTo>
                <a:lnTo>
                  <a:pt x="2325894" y="1522823"/>
                </a:lnTo>
                <a:lnTo>
                  <a:pt x="2325894" y="1545924"/>
                </a:lnTo>
                <a:lnTo>
                  <a:pt x="2152472" y="1537138"/>
                </a:lnTo>
                <a:cubicBezTo>
                  <a:pt x="1354048" y="1455804"/>
                  <a:pt x="717377" y="819188"/>
                  <a:pt x="636036" y="20831"/>
                </a:cubicBezTo>
                <a:close/>
                <a:moveTo>
                  <a:pt x="507911" y="0"/>
                </a:moveTo>
                <a:lnTo>
                  <a:pt x="531128" y="0"/>
                </a:lnTo>
                <a:lnTo>
                  <a:pt x="532727" y="31559"/>
                </a:lnTo>
                <a:cubicBezTo>
                  <a:pt x="619037" y="878744"/>
                  <a:pt x="1294606" y="1554259"/>
                  <a:pt x="2141864" y="1640562"/>
                </a:cubicBezTo>
                <a:lnTo>
                  <a:pt x="2325894" y="1649885"/>
                </a:lnTo>
                <a:lnTo>
                  <a:pt x="2325894" y="1672981"/>
                </a:lnTo>
                <a:lnTo>
                  <a:pt x="2139488" y="1663539"/>
                </a:lnTo>
                <a:cubicBezTo>
                  <a:pt x="1281294" y="1576127"/>
                  <a:pt x="597044" y="891939"/>
                  <a:pt x="509624" y="33818"/>
                </a:cubicBezTo>
                <a:close/>
                <a:moveTo>
                  <a:pt x="380961" y="0"/>
                </a:moveTo>
                <a:lnTo>
                  <a:pt x="404065" y="0"/>
                </a:lnTo>
                <a:lnTo>
                  <a:pt x="406316" y="44437"/>
                </a:lnTo>
                <a:cubicBezTo>
                  <a:pt x="498717" y="951387"/>
                  <a:pt x="1221951" y="1674473"/>
                  <a:pt x="2128900" y="1766854"/>
                </a:cubicBezTo>
                <a:lnTo>
                  <a:pt x="2325894" y="1776833"/>
                </a:lnTo>
                <a:lnTo>
                  <a:pt x="2325894" y="1799934"/>
                </a:lnTo>
                <a:lnTo>
                  <a:pt x="2126525" y="1789835"/>
                </a:lnTo>
                <a:cubicBezTo>
                  <a:pt x="1208653" y="1696346"/>
                  <a:pt x="476829" y="964585"/>
                  <a:pt x="383332" y="46792"/>
                </a:cubicBezTo>
                <a:close/>
                <a:moveTo>
                  <a:pt x="254013" y="0"/>
                </a:moveTo>
                <a:lnTo>
                  <a:pt x="277116" y="0"/>
                </a:lnTo>
                <a:lnTo>
                  <a:pt x="280023" y="57371"/>
                </a:lnTo>
                <a:cubicBezTo>
                  <a:pt x="378489" y="1023914"/>
                  <a:pt x="1149211" y="1794655"/>
                  <a:pt x="2115917" y="1893125"/>
                </a:cubicBezTo>
                <a:lnTo>
                  <a:pt x="2325894" y="1903762"/>
                </a:lnTo>
                <a:lnTo>
                  <a:pt x="2325894" y="1926863"/>
                </a:lnTo>
                <a:lnTo>
                  <a:pt x="2113563" y="1916107"/>
                </a:lnTo>
                <a:cubicBezTo>
                  <a:pt x="1136012" y="1816541"/>
                  <a:pt x="356615" y="1037211"/>
                  <a:pt x="257040" y="59745"/>
                </a:cubicBezTo>
                <a:close/>
                <a:moveTo>
                  <a:pt x="126949" y="0"/>
                </a:moveTo>
                <a:lnTo>
                  <a:pt x="150160" y="0"/>
                </a:lnTo>
                <a:lnTo>
                  <a:pt x="153729" y="70454"/>
                </a:lnTo>
                <a:cubicBezTo>
                  <a:pt x="258274" y="1096671"/>
                  <a:pt x="1076570" y="1914983"/>
                  <a:pt x="2102955" y="2019530"/>
                </a:cubicBezTo>
                <a:lnTo>
                  <a:pt x="2325894" y="2030824"/>
                </a:lnTo>
                <a:lnTo>
                  <a:pt x="2325894" y="2053925"/>
                </a:lnTo>
                <a:lnTo>
                  <a:pt x="2100598" y="2042512"/>
                </a:lnTo>
                <a:cubicBezTo>
                  <a:pt x="1063358" y="1936856"/>
                  <a:pt x="236298" y="1109866"/>
                  <a:pt x="130633" y="72714"/>
                </a:cubicBezTo>
                <a:close/>
                <a:moveTo>
                  <a:pt x="0" y="0"/>
                </a:moveTo>
                <a:lnTo>
                  <a:pt x="23103" y="0"/>
                </a:lnTo>
                <a:lnTo>
                  <a:pt x="27324" y="83311"/>
                </a:lnTo>
                <a:cubicBezTo>
                  <a:pt x="137958" y="1169290"/>
                  <a:pt x="1003916" y="2035178"/>
                  <a:pt x="2089991" y="2145803"/>
                </a:cubicBezTo>
                <a:lnTo>
                  <a:pt x="2325894" y="2157753"/>
                </a:lnTo>
                <a:lnTo>
                  <a:pt x="2325894" y="2180854"/>
                </a:lnTo>
                <a:lnTo>
                  <a:pt x="2087636" y="2168784"/>
                </a:lnTo>
                <a:cubicBezTo>
                  <a:pt x="990717" y="2057051"/>
                  <a:pt x="116084" y="1182492"/>
                  <a:pt x="4341" y="85667"/>
                </a:cubicBezTo>
                <a:close/>
              </a:path>
            </a:pathLst>
          </a:custGeom>
          <a:solidFill>
            <a:srgbClr val="E6F0FE"/>
          </a:solidFill>
          <a:ln w="4763" cap="flat">
            <a:noFill/>
            <a:prstDash val="solid"/>
            <a:miter/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5904" y="2825496"/>
            <a:ext cx="10680192" cy="2834640"/>
          </a:xfrm>
        </p:spPr>
        <p:txBody>
          <a:bodyPr>
            <a:no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57129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2A62587F-7496-384A-AF40-18FC8CF0709D}"/>
              </a:ext>
            </a:extLst>
          </p:cNvPr>
          <p:cNvSpPr/>
          <p:nvPr userDrawn="1"/>
        </p:nvSpPr>
        <p:spPr>
          <a:xfrm>
            <a:off x="0" y="2285998"/>
            <a:ext cx="12208822" cy="4572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84DB028B-A475-224B-B675-A15A56CAD0BF}"/>
              </a:ext>
            </a:extLst>
          </p:cNvPr>
          <p:cNvSpPr/>
          <p:nvPr userDrawn="1"/>
        </p:nvSpPr>
        <p:spPr>
          <a:xfrm flipH="1">
            <a:off x="8597718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 13">
            <a:extLst>
              <a:ext uri="{FF2B5EF4-FFF2-40B4-BE49-F238E27FC236}">
                <a16:creationId xmlns:a16="http://schemas.microsoft.com/office/drawing/2014/main" id="{61C34955-105B-4D4D-B51D-754C5D38A85D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 14">
            <a:extLst>
              <a:ext uri="{FF2B5EF4-FFF2-40B4-BE49-F238E27FC236}">
                <a16:creationId xmlns:a16="http://schemas.microsoft.com/office/drawing/2014/main" id="{2734DEB1-EC02-2E42-9292-4ADD115060A5}"/>
              </a:ext>
            </a:extLst>
          </p:cNvPr>
          <p:cNvSpPr/>
          <p:nvPr userDrawn="1"/>
        </p:nvSpPr>
        <p:spPr>
          <a:xfrm rot="5400000" flipH="1" flipV="1">
            <a:off x="10344100" y="438098"/>
            <a:ext cx="2285999" cy="1409801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5E932F0D-7FC3-634B-932C-3625C16C8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65DE34-CDB7-41F7-A95A-592B99558C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67492" y="2653167"/>
            <a:ext cx="9779183" cy="3436483"/>
          </a:xfrm>
        </p:spPr>
        <p:txBody>
          <a:bodyPr>
            <a:noAutofit/>
          </a:bodyPr>
          <a:lstStyle>
            <a:lvl1pPr marL="0" indent="0">
              <a:lnSpc>
                <a:spcPct val="150000"/>
              </a:lnSpc>
              <a:buNone/>
              <a:defRPr sz="2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69FC35-DDC8-45FB-8ACB-21C15F57C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206318" y="6356350"/>
            <a:ext cx="1604682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5915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Freeform 22">
            <a:extLst>
              <a:ext uri="{FF2B5EF4-FFF2-40B4-BE49-F238E27FC236}">
                <a16:creationId xmlns:a16="http://schemas.microsoft.com/office/drawing/2014/main" id="{067EACEC-C2DD-EA42-8504-176673AD1F20}"/>
              </a:ext>
            </a:extLst>
          </p:cNvPr>
          <p:cNvSpPr/>
          <p:nvPr userDrawn="1"/>
        </p:nvSpPr>
        <p:spPr>
          <a:xfrm>
            <a:off x="0" y="0"/>
            <a:ext cx="8025490" cy="6858000"/>
          </a:xfrm>
          <a:custGeom>
            <a:avLst/>
            <a:gdLst>
              <a:gd name="connsiteX0" fmla="*/ 0 w 8025490"/>
              <a:gd name="connsiteY0" fmla="*/ 0 h 6858000"/>
              <a:gd name="connsiteX1" fmla="*/ 4596490 w 8025490"/>
              <a:gd name="connsiteY1" fmla="*/ 0 h 6858000"/>
              <a:gd name="connsiteX2" fmla="*/ 8025490 w 8025490"/>
              <a:gd name="connsiteY2" fmla="*/ 3429000 h 6858000"/>
              <a:gd name="connsiteX3" fmla="*/ 4596490 w 8025490"/>
              <a:gd name="connsiteY3" fmla="*/ 6858000 h 6858000"/>
              <a:gd name="connsiteX4" fmla="*/ 0 w 8025490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25490" h="6858000">
                <a:moveTo>
                  <a:pt x="0" y="0"/>
                </a:moveTo>
                <a:lnTo>
                  <a:pt x="4596490" y="0"/>
                </a:lnTo>
                <a:cubicBezTo>
                  <a:pt x="6490274" y="0"/>
                  <a:pt x="8025490" y="1535216"/>
                  <a:pt x="8025490" y="3429000"/>
                </a:cubicBezTo>
                <a:cubicBezTo>
                  <a:pt x="8025490" y="5322784"/>
                  <a:pt x="6490274" y="6858000"/>
                  <a:pt x="4596490" y="6858000"/>
                </a:cubicBez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059400"/>
            <a:ext cx="6245912" cy="2387600"/>
          </a:xfrm>
        </p:spPr>
        <p:txBody>
          <a:bodyPr anchor="b">
            <a:noAutofit/>
          </a:bodyPr>
          <a:lstStyle>
            <a:lvl1pPr algn="l">
              <a:defRPr sz="60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4" y="3539075"/>
            <a:ext cx="6245912" cy="1406101"/>
          </a:xfrm>
        </p:spPr>
        <p:txBody>
          <a:bodyPr>
            <a:no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89843C7E-5704-7A46-8974-F3BFA42E7310}"/>
              </a:ext>
            </a:extLst>
          </p:cNvPr>
          <p:cNvGrpSpPr/>
          <p:nvPr userDrawn="1"/>
        </p:nvGrpSpPr>
        <p:grpSpPr>
          <a:xfrm rot="16200000">
            <a:off x="8286528" y="2207195"/>
            <a:ext cx="3032351" cy="2443610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0B179973-08D2-EF40-B516-35E75E906394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8" name="Freeform 17">
            <a:extLst>
              <a:ext uri="{FF2B5EF4-FFF2-40B4-BE49-F238E27FC236}">
                <a16:creationId xmlns:a16="http://schemas.microsoft.com/office/drawing/2014/main" id="{6C811FF3-E48A-194D-8022-65F8C3A17449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40278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Grap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81212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har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ABA2A58C-57B7-834C-8F5C-3299322411B1}"/>
              </a:ext>
            </a:extLst>
          </p:cNvPr>
          <p:cNvGrpSpPr/>
          <p:nvPr userDrawn="1"/>
        </p:nvGrpSpPr>
        <p:grpSpPr>
          <a:xfrm rot="16200000">
            <a:off x="10772262" y="152641"/>
            <a:ext cx="1572380" cy="1267097"/>
            <a:chOff x="7413403" y="4976359"/>
            <a:chExt cx="2334986" cy="1881641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01D8067-144A-FE48-AF1E-529B662DCAD3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ECA7D87-C78C-C140-AA28-C0FB20209045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3"/>
            <a:ext cx="9779182" cy="3366813"/>
          </a:xfrm>
        </p:spPr>
        <p:txBody>
          <a:bodyPr>
            <a:noAutofit/>
          </a:bodyPr>
          <a:lstStyle>
            <a:lvl1pPr marL="0" indent="0">
              <a:buNone/>
              <a:defRPr>
                <a:latin typeface="+mn-lt"/>
              </a:defRPr>
            </a:lvl1pPr>
            <a:lvl2pPr marL="457200" indent="0">
              <a:buNone/>
              <a:defRPr>
                <a:latin typeface="+mn-lt"/>
              </a:defRPr>
            </a:lvl2pPr>
            <a:lvl3pPr marL="914400" indent="0">
              <a:buNone/>
              <a:defRPr>
                <a:latin typeface="+mn-lt"/>
              </a:defRPr>
            </a:lvl3pPr>
            <a:lvl4pPr marL="1371600" indent="0">
              <a:buNone/>
              <a:defRPr>
                <a:latin typeface="+mn-lt"/>
              </a:defRPr>
            </a:lvl4pPr>
            <a:lvl5pPr marL="1828800" indent="0">
              <a:buNone/>
              <a:defRPr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65430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B5ED18-7A07-47F1-8056-CD86B076A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8721" y="1684338"/>
            <a:ext cx="8594558" cy="2810460"/>
          </a:xfrm>
        </p:spPr>
        <p:txBody>
          <a:bodyPr>
            <a:noAutofit/>
          </a:bodyPr>
          <a:lstStyle>
            <a:lvl1pPr algn="ctr">
              <a:lnSpc>
                <a:spcPct val="100000"/>
              </a:lnSpc>
              <a:defRPr sz="46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91C146-F9A8-9A4C-9508-8590923B8D9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81000" y="519405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22D6C2B-78AC-DD47-9289-067C968B06C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881813" y="4494213"/>
            <a:ext cx="3511550" cy="679450"/>
          </a:xfrm>
        </p:spPr>
        <p:txBody>
          <a:bodyPr>
            <a:noAutofit/>
          </a:bodyPr>
          <a:lstStyle>
            <a:lvl1pPr marL="0" indent="0" algn="r">
              <a:buNone/>
              <a:defRPr sz="2000">
                <a:solidFill>
                  <a:schemeClr val="bg1"/>
                </a:solidFill>
                <a:latin typeface="+mn-lt"/>
              </a:defRPr>
            </a:lvl1pPr>
            <a:lvl2pPr marL="457200" indent="0" algn="r">
              <a:buNone/>
              <a:defRPr sz="1800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 algn="r">
              <a:buNone/>
              <a:defRPr sz="1600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 algn="r">
              <a:buNone/>
              <a:defRPr sz="1400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612193CD-03AD-D74D-A5CD-747A9B53F49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609104" y="3399692"/>
            <a:ext cx="1364297" cy="1094521"/>
          </a:xfrm>
        </p:spPr>
        <p:txBody>
          <a:bodyPr>
            <a:noAutofit/>
          </a:bodyPr>
          <a:lstStyle>
            <a:lvl1pPr marL="0" indent="0" algn="ctr">
              <a:buNone/>
              <a:defRPr sz="23900" b="1">
                <a:solidFill>
                  <a:schemeClr val="accent1">
                    <a:lumMod val="75000"/>
                  </a:schemeClr>
                </a:solidFill>
                <a:latin typeface="Tenorite" pitchFamily="2" charset="0"/>
              </a:defRPr>
            </a:lvl1pPr>
            <a:lvl2pPr marL="4572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2pPr>
            <a:lvl3pPr marL="9144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3pPr>
            <a:lvl4pPr marL="13716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4pPr>
            <a:lvl5pPr marL="1828800" indent="0">
              <a:buNone/>
              <a:defRPr b="1">
                <a:solidFill>
                  <a:schemeClr val="bg1"/>
                </a:solidFill>
                <a:latin typeface="Tenorite" pitchFamily="2" charset="0"/>
              </a:defRPr>
            </a:lvl5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988927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28C225EC-F6EF-1144-834A-F0B91974AA41}"/>
              </a:ext>
            </a:extLst>
          </p:cNvPr>
          <p:cNvSpPr/>
          <p:nvPr userDrawn="1"/>
        </p:nvSpPr>
        <p:spPr>
          <a:xfrm>
            <a:off x="0" y="-1664"/>
            <a:ext cx="9857012" cy="685966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Title 1">
            <a:extLst>
              <a:ext uri="{FF2B5EF4-FFF2-40B4-BE49-F238E27FC236}">
                <a16:creationId xmlns:a16="http://schemas.microsoft.com/office/drawing/2014/main" id="{1E40CEAF-B1BB-174E-A798-3BA60D9C04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8401624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0" name="Text Placeholder 28">
            <a:extLst>
              <a:ext uri="{FF2B5EF4-FFF2-40B4-BE49-F238E27FC236}">
                <a16:creationId xmlns:a16="http://schemas.microsoft.com/office/drawing/2014/main" id="{CC3A7E03-4F06-4380-90A1-845651EEA3C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123351" y="2426400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1" name="Text Placeholder 28">
            <a:extLst>
              <a:ext uri="{FF2B5EF4-FFF2-40B4-BE49-F238E27FC236}">
                <a16:creationId xmlns:a16="http://schemas.microsoft.com/office/drawing/2014/main" id="{31AF5791-727B-438A-A7EF-5D132167C89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123350" y="2811646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7" name="Picture Placeholder 23">
            <a:extLst>
              <a:ext uri="{FF2B5EF4-FFF2-40B4-BE49-F238E27FC236}">
                <a16:creationId xmlns:a16="http://schemas.microsoft.com/office/drawing/2014/main" id="{9ABA5222-6FD6-405B-8AC8-18022C36590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5495813" y="2227758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2" name="Text Placeholder 28">
            <a:extLst>
              <a:ext uri="{FF2B5EF4-FFF2-40B4-BE49-F238E27FC236}">
                <a16:creationId xmlns:a16="http://schemas.microsoft.com/office/drawing/2014/main" id="{A1A33FCF-D2EB-478E-8679-428657895F7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870817" y="242256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3" name="Text Placeholder 28">
            <a:extLst>
              <a:ext uri="{FF2B5EF4-FFF2-40B4-BE49-F238E27FC236}">
                <a16:creationId xmlns:a16="http://schemas.microsoft.com/office/drawing/2014/main" id="{55274EF8-F641-41B2-89C1-FD94AFA4868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870816" y="280781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8" name="Picture Placeholder 23">
            <a:extLst>
              <a:ext uri="{FF2B5EF4-FFF2-40B4-BE49-F238E27FC236}">
                <a16:creationId xmlns:a16="http://schemas.microsoft.com/office/drawing/2014/main" id="{124DE785-775F-4AE4-94B3-FA728188EBA5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750429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28">
            <a:extLst>
              <a:ext uri="{FF2B5EF4-FFF2-40B4-BE49-F238E27FC236}">
                <a16:creationId xmlns:a16="http://schemas.microsoft.com/office/drawing/2014/main" id="{5A429D4E-B795-4E55-852E-9E161F9EBD3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123351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8">
            <a:extLst>
              <a:ext uri="{FF2B5EF4-FFF2-40B4-BE49-F238E27FC236}">
                <a16:creationId xmlns:a16="http://schemas.microsoft.com/office/drawing/2014/main" id="{41D297CB-52EE-4DE4-AEAC-CD4AAF2BF17B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2123350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9" name="Picture Placeholder 23">
            <a:extLst>
              <a:ext uri="{FF2B5EF4-FFF2-40B4-BE49-F238E27FC236}">
                <a16:creationId xmlns:a16="http://schemas.microsoft.com/office/drawing/2014/main" id="{F5694B35-7776-4DB9-9EB7-3AF076EC357D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5495813" y="4254273"/>
            <a:ext cx="1200374" cy="1201242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28">
            <a:extLst>
              <a:ext uri="{FF2B5EF4-FFF2-40B4-BE49-F238E27FC236}">
                <a16:creationId xmlns:a16="http://schemas.microsoft.com/office/drawing/2014/main" id="{AD7B736B-3A10-499F-8F23-4437982C8231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6870817" y="4498793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7" name="Text Placeholder 28">
            <a:extLst>
              <a:ext uri="{FF2B5EF4-FFF2-40B4-BE49-F238E27FC236}">
                <a16:creationId xmlns:a16="http://schemas.microsoft.com/office/drawing/2014/main" id="{07165540-290D-4A38-87DE-F52B05BD6A1A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870816" y="4884039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203763F-C8CD-4BCB-9A0A-B10F000BC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32334" y="6356350"/>
            <a:ext cx="1167495" cy="365125"/>
          </a:xfrm>
        </p:spPr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9" name="Freeform 18">
            <a:extLst>
              <a:ext uri="{FF2B5EF4-FFF2-40B4-BE49-F238E27FC236}">
                <a16:creationId xmlns:a16="http://schemas.microsoft.com/office/drawing/2014/main" id="{AAB3BC7E-B34F-EF47-B125-1574C5484E22}"/>
              </a:ext>
            </a:extLst>
          </p:cNvPr>
          <p:cNvSpPr/>
          <p:nvPr userDrawn="1"/>
        </p:nvSpPr>
        <p:spPr>
          <a:xfrm rot="16200000" flipV="1">
            <a:off x="9499940" y="355410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1" name="Freeform 20">
            <a:extLst>
              <a:ext uri="{FF2B5EF4-FFF2-40B4-BE49-F238E27FC236}">
                <a16:creationId xmlns:a16="http://schemas.microsoft.com/office/drawing/2014/main" id="{7CBC82D0-4F72-C649-8B7F-D4B087957B6C}"/>
              </a:ext>
            </a:extLst>
          </p:cNvPr>
          <p:cNvSpPr/>
          <p:nvPr userDrawn="1"/>
        </p:nvSpPr>
        <p:spPr>
          <a:xfrm flipH="1">
            <a:off x="10866436" y="1879977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9383F23A-D872-2A4C-B386-A9D269BE694D}"/>
              </a:ext>
            </a:extLst>
          </p:cNvPr>
          <p:cNvSpPr/>
          <p:nvPr userDrawn="1"/>
        </p:nvSpPr>
        <p:spPr>
          <a:xfrm>
            <a:off x="11024507" y="-1664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9221FFDB-AAE2-5943-97A1-82D66AE05DB4}"/>
              </a:ext>
            </a:extLst>
          </p:cNvPr>
          <p:cNvSpPr/>
          <p:nvPr userDrawn="1"/>
        </p:nvSpPr>
        <p:spPr>
          <a:xfrm>
            <a:off x="10334091" y="2737752"/>
            <a:ext cx="1380830" cy="1380830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2E58EEF7-63CA-A845-BAC4-9D3BE05918B5}"/>
              </a:ext>
            </a:extLst>
          </p:cNvPr>
          <p:cNvSpPr/>
          <p:nvPr userDrawn="1"/>
        </p:nvSpPr>
        <p:spPr>
          <a:xfrm rot="16200000" flipH="1">
            <a:off x="10667432" y="5333432"/>
            <a:ext cx="1881641" cy="1167493"/>
          </a:xfrm>
          <a:custGeom>
            <a:avLst/>
            <a:gdLst>
              <a:gd name="connsiteX0" fmla="*/ 1881641 w 1881641"/>
              <a:gd name="connsiteY0" fmla="*/ 1167473 h 1167493"/>
              <a:gd name="connsiteX1" fmla="*/ 1881641 w 1881641"/>
              <a:gd name="connsiteY1" fmla="*/ 1167493 h 1167493"/>
              <a:gd name="connsiteX2" fmla="*/ 1167493 w 1881641"/>
              <a:gd name="connsiteY2" fmla="*/ 1167493 h 1167493"/>
              <a:gd name="connsiteX3" fmla="*/ 0 w 1881641"/>
              <a:gd name="connsiteY3" fmla="*/ 0 h 1167493"/>
              <a:gd name="connsiteX4" fmla="*/ 714149 w 1881641"/>
              <a:gd name="connsiteY4" fmla="*/ 0 h 1167493"/>
              <a:gd name="connsiteX5" fmla="*/ 1875614 w 1881641"/>
              <a:gd name="connsiteY5" fmla="*/ 1048124 h 1167493"/>
              <a:gd name="connsiteX6" fmla="*/ 1881641 w 1881641"/>
              <a:gd name="connsiteY6" fmla="*/ 1167473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81641" h="1167493">
                <a:moveTo>
                  <a:pt x="1881641" y="1167473"/>
                </a:moveTo>
                <a:lnTo>
                  <a:pt x="1881641" y="1167493"/>
                </a:lnTo>
                <a:lnTo>
                  <a:pt x="1167493" y="1167493"/>
                </a:lnTo>
                <a:cubicBezTo>
                  <a:pt x="522704" y="1167493"/>
                  <a:pt x="0" y="644789"/>
                  <a:pt x="0" y="0"/>
                </a:cubicBezTo>
                <a:lnTo>
                  <a:pt x="714149" y="0"/>
                </a:lnTo>
                <a:cubicBezTo>
                  <a:pt x="1318639" y="0"/>
                  <a:pt x="1815827" y="459408"/>
                  <a:pt x="1875614" y="1048124"/>
                </a:cubicBezTo>
                <a:lnTo>
                  <a:pt x="1881641" y="116747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757A4624-D8ED-2E4B-AF8C-00DFA6A72D5F}"/>
              </a:ext>
            </a:extLst>
          </p:cNvPr>
          <p:cNvSpPr/>
          <p:nvPr userDrawn="1"/>
        </p:nvSpPr>
        <p:spPr>
          <a:xfrm flipV="1">
            <a:off x="9857012" y="3651505"/>
            <a:ext cx="1325563" cy="1325563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DF312EF8-91BE-5946-BE31-8CFE107A2FEA}"/>
              </a:ext>
            </a:extLst>
          </p:cNvPr>
          <p:cNvSpPr/>
          <p:nvPr userDrawn="1"/>
        </p:nvSpPr>
        <p:spPr>
          <a:xfrm flipH="1" flipV="1">
            <a:off x="9857013" y="4976359"/>
            <a:ext cx="1167494" cy="1881641"/>
          </a:xfrm>
          <a:custGeom>
            <a:avLst/>
            <a:gdLst>
              <a:gd name="connsiteX0" fmla="*/ 1167473 w 1167494"/>
              <a:gd name="connsiteY0" fmla="*/ 0 h 1881641"/>
              <a:gd name="connsiteX1" fmla="*/ 1167493 w 1167494"/>
              <a:gd name="connsiteY1" fmla="*/ 0 h 1881641"/>
              <a:gd name="connsiteX2" fmla="*/ 1167493 w 1167494"/>
              <a:gd name="connsiteY2" fmla="*/ 714148 h 1881641"/>
              <a:gd name="connsiteX3" fmla="*/ 1166666 w 1167494"/>
              <a:gd name="connsiteY3" fmla="*/ 730534 h 1881641"/>
              <a:gd name="connsiteX4" fmla="*/ 1167494 w 1167494"/>
              <a:gd name="connsiteY4" fmla="*/ 730534 h 1881641"/>
              <a:gd name="connsiteX5" fmla="*/ 1167494 w 1167494"/>
              <a:gd name="connsiteY5" fmla="*/ 1378059 h 1881641"/>
              <a:gd name="connsiteX6" fmla="*/ 1167493 w 1167494"/>
              <a:gd name="connsiteY6" fmla="*/ 1378059 h 1881641"/>
              <a:gd name="connsiteX7" fmla="*/ 1167493 w 1167494"/>
              <a:gd name="connsiteY7" fmla="*/ 1881641 h 1881641"/>
              <a:gd name="connsiteX8" fmla="*/ 0 w 1167494"/>
              <a:gd name="connsiteY8" fmla="*/ 1881641 h 1881641"/>
              <a:gd name="connsiteX9" fmla="*/ 0 w 1167494"/>
              <a:gd name="connsiteY9" fmla="*/ 1234116 h 1881641"/>
              <a:gd name="connsiteX10" fmla="*/ 0 w 1167494"/>
              <a:gd name="connsiteY10" fmla="*/ 1167492 h 1881641"/>
              <a:gd name="connsiteX11" fmla="*/ 1048124 w 1167494"/>
              <a:gd name="connsiteY11" fmla="*/ 6027 h 18816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167494" h="1881641">
                <a:moveTo>
                  <a:pt x="1167473" y="0"/>
                </a:moveTo>
                <a:lnTo>
                  <a:pt x="1167493" y="0"/>
                </a:lnTo>
                <a:lnTo>
                  <a:pt x="1167493" y="714148"/>
                </a:lnTo>
                <a:lnTo>
                  <a:pt x="1166666" y="730534"/>
                </a:lnTo>
                <a:lnTo>
                  <a:pt x="1167494" y="730534"/>
                </a:lnTo>
                <a:lnTo>
                  <a:pt x="1167494" y="1378059"/>
                </a:lnTo>
                <a:lnTo>
                  <a:pt x="1167493" y="1378059"/>
                </a:lnTo>
                <a:lnTo>
                  <a:pt x="1167493" y="1881641"/>
                </a:lnTo>
                <a:lnTo>
                  <a:pt x="0" y="1881641"/>
                </a:lnTo>
                <a:lnTo>
                  <a:pt x="0" y="1234116"/>
                </a:lnTo>
                <a:lnTo>
                  <a:pt x="0" y="1167492"/>
                </a:lnTo>
                <a:cubicBezTo>
                  <a:pt x="0" y="563002"/>
                  <a:pt x="459408" y="65814"/>
                  <a:pt x="1048124" y="6027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487747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ole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itle 1">
            <a:extLst>
              <a:ext uri="{FF2B5EF4-FFF2-40B4-BE49-F238E27FC236}">
                <a16:creationId xmlns:a16="http://schemas.microsoft.com/office/drawing/2014/main" id="{6825B690-1AD7-4243-AC42-D2CF19B7B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0430" y="381000"/>
            <a:ext cx="10678142" cy="1325563"/>
          </a:xfrm>
        </p:spPr>
        <p:txBody>
          <a:bodyPr lIns="0"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23">
            <a:extLst>
              <a:ext uri="{FF2B5EF4-FFF2-40B4-BE49-F238E27FC236}">
                <a16:creationId xmlns:a16="http://schemas.microsoft.com/office/drawing/2014/main" id="{5E48B363-63E8-4F17-842B-53AD935A652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0429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1" name="Text Placeholder 28">
            <a:extLst>
              <a:ext uri="{FF2B5EF4-FFF2-40B4-BE49-F238E27FC236}">
                <a16:creationId xmlns:a16="http://schemas.microsoft.com/office/drawing/2014/main" id="{1825005B-0520-EC49-9A5C-554CB700387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50430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2" name="Text Placeholder 28">
            <a:extLst>
              <a:ext uri="{FF2B5EF4-FFF2-40B4-BE49-F238E27FC236}">
                <a16:creationId xmlns:a16="http://schemas.microsoft.com/office/drawing/2014/main" id="{B6697B92-AF89-2C46-BC1E-6CB47E8EA4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50429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3" name="Picture Placeholder 23">
            <a:extLst>
              <a:ext uri="{FF2B5EF4-FFF2-40B4-BE49-F238E27FC236}">
                <a16:creationId xmlns:a16="http://schemas.microsoft.com/office/drawing/2014/main" id="{FA9FEBB0-45F1-DF45-89C4-B343F8B20BA0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354939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4" name="Text Placeholder 28">
            <a:extLst>
              <a:ext uri="{FF2B5EF4-FFF2-40B4-BE49-F238E27FC236}">
                <a16:creationId xmlns:a16="http://schemas.microsoft.com/office/drawing/2014/main" id="{EF331731-A7FC-C245-A9C1-0B1A2E994DB6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354939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5" name="Text Placeholder 28">
            <a:extLst>
              <a:ext uri="{FF2B5EF4-FFF2-40B4-BE49-F238E27FC236}">
                <a16:creationId xmlns:a16="http://schemas.microsoft.com/office/drawing/2014/main" id="{313B974E-E762-EE48-B2DF-C8F10DF73444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54939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6" name="Picture Placeholder 23">
            <a:extLst>
              <a:ext uri="{FF2B5EF4-FFF2-40B4-BE49-F238E27FC236}">
                <a16:creationId xmlns:a16="http://schemas.microsoft.com/office/drawing/2014/main" id="{8BA62E8C-79E6-D245-B706-FFB1E051B2D6}"/>
              </a:ext>
            </a:extLst>
          </p:cNvPr>
          <p:cNvSpPr>
            <a:spLocks noGrp="1"/>
          </p:cNvSpPr>
          <p:nvPr>
            <p:ph type="pic" sz="quarter" idx="31"/>
          </p:nvPr>
        </p:nvSpPr>
        <p:spPr>
          <a:xfrm>
            <a:off x="6348367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7" name="Text Placeholder 28">
            <a:extLst>
              <a:ext uri="{FF2B5EF4-FFF2-40B4-BE49-F238E27FC236}">
                <a16:creationId xmlns:a16="http://schemas.microsoft.com/office/drawing/2014/main" id="{4199EE50-5386-0446-8ADA-23C1B0D6EA4F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48368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8" name="Text Placeholder 28">
            <a:extLst>
              <a:ext uri="{FF2B5EF4-FFF2-40B4-BE49-F238E27FC236}">
                <a16:creationId xmlns:a16="http://schemas.microsoft.com/office/drawing/2014/main" id="{478AB5CA-B5A5-934D-BF51-1485953A703D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48367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39" name="Picture Placeholder 23">
            <a:extLst>
              <a:ext uri="{FF2B5EF4-FFF2-40B4-BE49-F238E27FC236}">
                <a16:creationId xmlns:a16="http://schemas.microsoft.com/office/drawing/2014/main" id="{3D78BE06-1FC7-3C43-BD15-F4137B564B58}"/>
              </a:ext>
            </a:extLst>
          </p:cNvPr>
          <p:cNvSpPr>
            <a:spLocks noGrp="1"/>
          </p:cNvSpPr>
          <p:nvPr>
            <p:ph type="pic" sz="quarter" idx="34"/>
          </p:nvPr>
        </p:nvSpPr>
        <p:spPr>
          <a:xfrm>
            <a:off x="9147335" y="2068734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0" name="Text Placeholder 28">
            <a:extLst>
              <a:ext uri="{FF2B5EF4-FFF2-40B4-BE49-F238E27FC236}">
                <a16:creationId xmlns:a16="http://schemas.microsoft.com/office/drawing/2014/main" id="{14F01FCC-4797-0343-8739-20331C751C18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9147336" y="2994545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1" name="Text Placeholder 28">
            <a:extLst>
              <a:ext uri="{FF2B5EF4-FFF2-40B4-BE49-F238E27FC236}">
                <a16:creationId xmlns:a16="http://schemas.microsoft.com/office/drawing/2014/main" id="{33FBE6CA-EC7A-1A4B-ADA3-6B78F2DE09C2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147335" y="3379791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2" name="Picture Placeholder 23">
            <a:extLst>
              <a:ext uri="{FF2B5EF4-FFF2-40B4-BE49-F238E27FC236}">
                <a16:creationId xmlns:a16="http://schemas.microsoft.com/office/drawing/2014/main" id="{6DD7CCE4-AD48-B64F-909E-F88961FBDFC5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750429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3" name="Text Placeholder 28">
            <a:extLst>
              <a:ext uri="{FF2B5EF4-FFF2-40B4-BE49-F238E27FC236}">
                <a16:creationId xmlns:a16="http://schemas.microsoft.com/office/drawing/2014/main" id="{C076E7E2-3D95-EA47-BF86-444615F1F141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750430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4" name="Text Placeholder 28">
            <a:extLst>
              <a:ext uri="{FF2B5EF4-FFF2-40B4-BE49-F238E27FC236}">
                <a16:creationId xmlns:a16="http://schemas.microsoft.com/office/drawing/2014/main" id="{612499D2-373C-3940-97A5-FCA8B245BE45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750429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5" name="Picture Placeholder 23">
            <a:extLst>
              <a:ext uri="{FF2B5EF4-FFF2-40B4-BE49-F238E27FC236}">
                <a16:creationId xmlns:a16="http://schemas.microsoft.com/office/drawing/2014/main" id="{24B34D6D-4F7E-3942-B8D7-9970BDE53C10}"/>
              </a:ext>
            </a:extLst>
          </p:cNvPr>
          <p:cNvSpPr>
            <a:spLocks noGrp="1"/>
          </p:cNvSpPr>
          <p:nvPr>
            <p:ph type="pic" sz="quarter" idx="40"/>
          </p:nvPr>
        </p:nvSpPr>
        <p:spPr>
          <a:xfrm>
            <a:off x="354939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6" name="Text Placeholder 28">
            <a:extLst>
              <a:ext uri="{FF2B5EF4-FFF2-40B4-BE49-F238E27FC236}">
                <a16:creationId xmlns:a16="http://schemas.microsoft.com/office/drawing/2014/main" id="{D34EDB1D-7E85-D242-B6AE-F6D6907D325A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354939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47" name="Text Placeholder 28">
            <a:extLst>
              <a:ext uri="{FF2B5EF4-FFF2-40B4-BE49-F238E27FC236}">
                <a16:creationId xmlns:a16="http://schemas.microsoft.com/office/drawing/2014/main" id="{3E3BFFF0-114B-6D42-B5E0-8020AC2E26B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54939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48" name="Picture Placeholder 23">
            <a:extLst>
              <a:ext uri="{FF2B5EF4-FFF2-40B4-BE49-F238E27FC236}">
                <a16:creationId xmlns:a16="http://schemas.microsoft.com/office/drawing/2014/main" id="{EB4488EE-E854-724E-95AE-B9943EE249EA}"/>
              </a:ext>
            </a:extLst>
          </p:cNvPr>
          <p:cNvSpPr>
            <a:spLocks noGrp="1"/>
          </p:cNvSpPr>
          <p:nvPr>
            <p:ph type="pic" sz="quarter" idx="43"/>
          </p:nvPr>
        </p:nvSpPr>
        <p:spPr>
          <a:xfrm>
            <a:off x="6348367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9" name="Text Placeholder 28">
            <a:extLst>
              <a:ext uri="{FF2B5EF4-FFF2-40B4-BE49-F238E27FC236}">
                <a16:creationId xmlns:a16="http://schemas.microsoft.com/office/drawing/2014/main" id="{C5551B4D-583E-D644-9069-EC096CE76F50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6348368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0" name="Text Placeholder 28">
            <a:extLst>
              <a:ext uri="{FF2B5EF4-FFF2-40B4-BE49-F238E27FC236}">
                <a16:creationId xmlns:a16="http://schemas.microsoft.com/office/drawing/2014/main" id="{E30C4783-1643-2243-BB4F-E99E04D921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348367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51" name="Picture Placeholder 23">
            <a:extLst>
              <a:ext uri="{FF2B5EF4-FFF2-40B4-BE49-F238E27FC236}">
                <a16:creationId xmlns:a16="http://schemas.microsoft.com/office/drawing/2014/main" id="{7BBADCE0-02E8-3249-8CBA-17D3783DFE70}"/>
              </a:ext>
            </a:extLst>
          </p:cNvPr>
          <p:cNvSpPr>
            <a:spLocks noGrp="1"/>
          </p:cNvSpPr>
          <p:nvPr>
            <p:ph type="pic" sz="quarter" idx="46"/>
          </p:nvPr>
        </p:nvSpPr>
        <p:spPr>
          <a:xfrm>
            <a:off x="9147335" y="4118551"/>
            <a:ext cx="904987" cy="905641"/>
          </a:xfrm>
        </p:spPr>
        <p:txBody>
          <a:bodyPr>
            <a:noAutofit/>
          </a:bodyPr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52" name="Text Placeholder 28">
            <a:extLst>
              <a:ext uri="{FF2B5EF4-FFF2-40B4-BE49-F238E27FC236}">
                <a16:creationId xmlns:a16="http://schemas.microsoft.com/office/drawing/2014/main" id="{8D294C40-97E4-FF4F-8A02-10FC7D0EE8B0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9147336" y="5044362"/>
            <a:ext cx="2281237" cy="347662"/>
          </a:xfrm>
        </p:spPr>
        <p:txBody>
          <a:bodyPr lIns="0" tIns="0" rIns="0" bIns="0" anchor="b" anchorCtr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 b="1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53" name="Text Placeholder 28">
            <a:extLst>
              <a:ext uri="{FF2B5EF4-FFF2-40B4-BE49-F238E27FC236}">
                <a16:creationId xmlns:a16="http://schemas.microsoft.com/office/drawing/2014/main" id="{8B38241F-01B5-574C-A827-67C6352C463C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147335" y="5429608"/>
            <a:ext cx="2281237" cy="347662"/>
          </a:xfrm>
        </p:spPr>
        <p:txBody>
          <a:bodyPr lIns="0" tIns="0" rIns="0" bIns="0"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 b="0" spc="20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Slide Number Placeholder 22">
            <a:extLst>
              <a:ext uri="{FF2B5EF4-FFF2-40B4-BE49-F238E27FC236}">
                <a16:creationId xmlns:a16="http://schemas.microsoft.com/office/drawing/2014/main" id="{CE9F02AC-6DFB-0C47-BC8E-4B0594007F33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>
            <a:noAutofit/>
          </a:bodyPr>
          <a:lstStyle>
            <a:lvl1pPr>
              <a:defRPr>
                <a:solidFill>
                  <a:schemeClr val="accent3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1407322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rot="5400000" flipH="1">
            <a:off x="1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087561"/>
            <a:ext cx="9779182" cy="3366815"/>
          </a:xfrm>
        </p:spPr>
        <p:txBody>
          <a:bodyPr>
            <a:noAutofit/>
          </a:bodyPr>
          <a:lstStyle>
            <a:lvl1pPr marL="0" indent="0">
              <a:buNone/>
              <a:defRPr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>
                <a:solidFill>
                  <a:schemeClr val="bg1"/>
                </a:solidFill>
                <a:latin typeface="+mn-lt"/>
              </a:defRPr>
            </a:lvl2pPr>
            <a:lvl3pPr marL="914400" indent="0">
              <a:buNone/>
              <a:defRPr>
                <a:solidFill>
                  <a:schemeClr val="bg1"/>
                </a:solidFill>
                <a:latin typeface="+mn-lt"/>
              </a:defRPr>
            </a:lvl3pPr>
            <a:lvl4pPr marL="1371600" indent="0">
              <a:buNone/>
              <a:defRPr>
                <a:solidFill>
                  <a:schemeClr val="bg1"/>
                </a:solidFill>
                <a:latin typeface="+mn-lt"/>
              </a:defRPr>
            </a:lvl4pPr>
            <a:lvl5pPr marL="1828800" indent="0">
              <a:buNone/>
              <a:defRPr>
                <a:solidFill>
                  <a:schemeClr val="bg1"/>
                </a:solidFill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949949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3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flipH="1">
            <a:off x="8580896" y="1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 flipH="1">
            <a:off x="8580896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>
            <a:off x="1" y="0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8082092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283235" y="2528203"/>
            <a:ext cx="4663440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6283235" y="2005689"/>
            <a:ext cx="4663440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093874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D97974-B93C-4C96-B3F6-F69E3D6DE6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7492" y="381000"/>
            <a:ext cx="9779183" cy="1325563"/>
          </a:xfrm>
        </p:spPr>
        <p:txBody>
          <a:bodyPr anchor="b">
            <a:noAutofit/>
          </a:bodyPr>
          <a:lstStyle>
            <a:lvl1pPr>
              <a:defRPr sz="48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6FC6F2-80B4-49A7-9448-33FE2DF0E96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7491" y="2526318"/>
            <a:ext cx="3218688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6A7F6A3F-E1DD-A246-9A6D-5F9B18BA2588}"/>
              </a:ext>
            </a:extLst>
          </p:cNvPr>
          <p:cNvSpPr/>
          <p:nvPr userDrawn="1"/>
        </p:nvSpPr>
        <p:spPr>
          <a:xfrm rot="5400000">
            <a:off x="8580896" y="0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0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lnTo>
                  <a:pt x="1167493" y="0"/>
                </a:lnTo>
                <a:cubicBezTo>
                  <a:pt x="522704" y="0"/>
                  <a:pt x="0" y="522704"/>
                  <a:pt x="0" y="11674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5" name="Freeform 4">
            <a:extLst>
              <a:ext uri="{FF2B5EF4-FFF2-40B4-BE49-F238E27FC236}">
                <a16:creationId xmlns:a16="http://schemas.microsoft.com/office/drawing/2014/main" id="{055FD0FC-C8FF-6741-A364-A29CDC6F9495}"/>
              </a:ext>
            </a:extLst>
          </p:cNvPr>
          <p:cNvSpPr/>
          <p:nvPr userDrawn="1"/>
        </p:nvSpPr>
        <p:spPr>
          <a:xfrm>
            <a:off x="-2364" y="3246896"/>
            <a:ext cx="3611104" cy="3611104"/>
          </a:xfrm>
          <a:custGeom>
            <a:avLst/>
            <a:gdLst>
              <a:gd name="connsiteX0" fmla="*/ 0 w 1167493"/>
              <a:gd name="connsiteY0" fmla="*/ 0 h 1167493"/>
              <a:gd name="connsiteX1" fmla="*/ 1167493 w 1167493"/>
              <a:gd name="connsiteY1" fmla="*/ 1167493 h 1167493"/>
              <a:gd name="connsiteX2" fmla="*/ 0 w 1167493"/>
              <a:gd name="connsiteY2" fmla="*/ 1167493 h 1167493"/>
              <a:gd name="connsiteX3" fmla="*/ 0 w 1167493"/>
              <a:gd name="connsiteY3" fmla="*/ 0 h 11674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67493" h="1167493">
                <a:moveTo>
                  <a:pt x="0" y="0"/>
                </a:moveTo>
                <a:cubicBezTo>
                  <a:pt x="0" y="644789"/>
                  <a:pt x="522704" y="1167493"/>
                  <a:pt x="1167493" y="1167493"/>
                </a:cubicBezTo>
                <a:lnTo>
                  <a:pt x="0" y="1167493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sp>
        <p:nvSpPr>
          <p:cNvPr id="6" name="Freeform 5">
            <a:extLst>
              <a:ext uri="{FF2B5EF4-FFF2-40B4-BE49-F238E27FC236}">
                <a16:creationId xmlns:a16="http://schemas.microsoft.com/office/drawing/2014/main" id="{D11C9832-A021-954E-A34F-2988D1189AE9}"/>
              </a:ext>
            </a:extLst>
          </p:cNvPr>
          <p:cNvSpPr/>
          <p:nvPr userDrawn="1"/>
        </p:nvSpPr>
        <p:spPr>
          <a:xfrm rot="5400000" flipH="1">
            <a:off x="11258144" y="5924144"/>
            <a:ext cx="933856" cy="933856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latin typeface="+mn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61BC34-DFBF-2D4F-B463-FCFBC08391FF}"/>
              </a:ext>
            </a:extLst>
          </p:cNvPr>
          <p:cNvGrpSpPr/>
          <p:nvPr userDrawn="1"/>
        </p:nvGrpSpPr>
        <p:grpSpPr>
          <a:xfrm>
            <a:off x="2587417" y="5590903"/>
            <a:ext cx="1572380" cy="1267097"/>
            <a:chOff x="7413403" y="4976359"/>
            <a:chExt cx="2334986" cy="1881641"/>
          </a:xfrm>
        </p:grpSpPr>
        <p:sp>
          <p:nvSpPr>
            <p:cNvPr id="7" name="Freeform 6">
              <a:extLst>
                <a:ext uri="{FF2B5EF4-FFF2-40B4-BE49-F238E27FC236}">
                  <a16:creationId xmlns:a16="http://schemas.microsoft.com/office/drawing/2014/main" id="{55C37C19-F268-4A43-A0D4-3B1B38D48952}"/>
                </a:ext>
              </a:extLst>
            </p:cNvPr>
            <p:cNvSpPr/>
            <p:nvPr userDrawn="1"/>
          </p:nvSpPr>
          <p:spPr>
            <a:xfrm rot="5400000" flipH="1" flipV="1">
              <a:off x="8223822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E4F760E5-9D5D-E44F-AEBF-20CA8DE87D11}"/>
                </a:ext>
              </a:extLst>
            </p:cNvPr>
            <p:cNvSpPr/>
            <p:nvPr userDrawn="1"/>
          </p:nvSpPr>
          <p:spPr>
            <a:xfrm rot="16200000" flipV="1">
              <a:off x="7056329" y="5333433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>
                <a:latin typeface="+mn-lt"/>
              </a:endParaRPr>
            </a:p>
          </p:txBody>
        </p:sp>
      </p:grp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94CA559C-3355-DE44-ACF9-BDB6083C422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83787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0B33DABA-7BF5-1147-BA5E-63B92F220E51}"/>
              </a:ext>
            </a:extLst>
          </p:cNvPr>
          <p:cNvSpPr>
            <a:spLocks noGrp="1"/>
          </p:cNvSpPr>
          <p:nvPr>
            <p:ph idx="11"/>
          </p:nvPr>
        </p:nvSpPr>
        <p:spPr>
          <a:xfrm>
            <a:off x="116749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B05BEE9-8BC0-EC44-B913-DB6426DF2EA7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83788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6" name="Content Placeholder 2">
            <a:extLst>
              <a:ext uri="{FF2B5EF4-FFF2-40B4-BE49-F238E27FC236}">
                <a16:creationId xmlns:a16="http://schemas.microsoft.com/office/drawing/2014/main" id="{43D62993-A055-DF4F-9286-4FFE3A5C7FD7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8200082" y="2526318"/>
            <a:ext cx="3173279" cy="2828613"/>
          </a:xfrm>
        </p:spPr>
        <p:txBody>
          <a:bodyPr>
            <a:noAutofit/>
          </a:bodyPr>
          <a:lstStyle>
            <a:lvl1pPr marL="0" indent="0">
              <a:buNone/>
              <a:defRPr sz="2000">
                <a:latin typeface="+mn-lt"/>
              </a:defRPr>
            </a:lvl1pPr>
            <a:lvl2pPr marL="457200" indent="0">
              <a:buNone/>
              <a:defRPr sz="1800">
                <a:latin typeface="+mn-lt"/>
              </a:defRPr>
            </a:lvl2pPr>
            <a:lvl3pPr marL="914400" indent="0">
              <a:buNone/>
              <a:defRPr sz="1600">
                <a:latin typeface="+mn-lt"/>
              </a:defRPr>
            </a:lvl3pPr>
            <a:lvl4pPr marL="1371600" indent="0">
              <a:buNone/>
              <a:defRPr sz="1400">
                <a:latin typeface="+mn-lt"/>
              </a:defRPr>
            </a:lvl4pPr>
            <a:lvl5pPr marL="1828800" indent="0">
              <a:buNone/>
              <a:defRPr sz="14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A896DA2E-4448-254C-86D1-9E16E63CC6A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8200083" y="2003804"/>
            <a:ext cx="3173278" cy="522514"/>
          </a:xfrm>
        </p:spPr>
        <p:txBody>
          <a:bodyPr>
            <a:noAutofit/>
          </a:bodyPr>
          <a:lstStyle>
            <a:lvl1pPr marL="0" indent="0">
              <a:buNone/>
              <a:defRPr sz="2400" b="1">
                <a:latin typeface="+mj-lt"/>
              </a:defRPr>
            </a:lvl1pPr>
            <a:lvl2pPr marL="457200" indent="0">
              <a:buNone/>
              <a:defRPr sz="2000" b="1">
                <a:latin typeface="+mj-lt"/>
              </a:defRPr>
            </a:lvl2pPr>
            <a:lvl3pPr marL="914400" indent="0">
              <a:buNone/>
              <a:defRPr sz="1800" b="1">
                <a:latin typeface="+mj-lt"/>
              </a:defRPr>
            </a:lvl3pPr>
            <a:lvl4pPr marL="1371600" indent="0">
              <a:buNone/>
              <a:defRPr sz="1600" b="1">
                <a:latin typeface="+mj-lt"/>
              </a:defRPr>
            </a:lvl4pPr>
            <a:lvl5pPr marL="1828800" indent="0">
              <a:buNone/>
              <a:defRPr sz="1600" b="1">
                <a:latin typeface="+mj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1FE54918-A625-F64F-A42E-A427E9B2D48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153276" y="6356350"/>
            <a:ext cx="1657723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accent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236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89120" y="2395728"/>
            <a:ext cx="7013448" cy="1627632"/>
          </a:xfrm>
        </p:spPr>
        <p:txBody>
          <a:bodyPr lIns="0" tIns="0" rIns="0" bIns="0">
            <a:noAutofit/>
          </a:bodyPr>
          <a:lstStyle>
            <a:lvl1pPr algn="l">
              <a:lnSpc>
                <a:spcPct val="100000"/>
              </a:lnSpc>
              <a:defRPr sz="3300"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7" name="Text Placeholder 54">
            <a:extLst>
              <a:ext uri="{FF2B5EF4-FFF2-40B4-BE49-F238E27FC236}">
                <a16:creationId xmlns:a16="http://schemas.microsoft.com/office/drawing/2014/main" id="{A493C80D-2813-9E70-8901-D4B9EA4DD7E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611880" y="1984248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“</a:t>
            </a:r>
          </a:p>
        </p:txBody>
      </p:sp>
      <p:sp>
        <p:nvSpPr>
          <p:cNvPr id="55" name="Text Placeholder 54">
            <a:extLst>
              <a:ext uri="{FF2B5EF4-FFF2-40B4-BE49-F238E27FC236}">
                <a16:creationId xmlns:a16="http://schemas.microsoft.com/office/drawing/2014/main" id="{A2733C45-7C53-2BC5-3F62-D069650A79C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389120" y="4308475"/>
            <a:ext cx="3932238" cy="588963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24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6" name="Text Placeholder 54">
            <a:extLst>
              <a:ext uri="{FF2B5EF4-FFF2-40B4-BE49-F238E27FC236}">
                <a16:creationId xmlns:a16="http://schemas.microsoft.com/office/drawing/2014/main" id="{B1D62231-87CB-21EC-CF8C-46276AD1F951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9500616" y="3209544"/>
            <a:ext cx="768096" cy="1627632"/>
          </a:xfrm>
        </p:spPr>
        <p:txBody>
          <a:bodyPr lIns="91440" tIns="45720" rIns="91440" bIns="54864">
            <a:noAutofit/>
          </a:bodyPr>
          <a:lstStyle>
            <a:lvl1pPr marL="0" indent="0">
              <a:buNone/>
              <a:defRPr sz="10000" b="1"/>
            </a:lvl1pPr>
          </a:lstStyle>
          <a:p>
            <a:pPr lvl="0"/>
            <a:r>
              <a:rPr lang="en-US"/>
              <a:t>”</a:t>
            </a:r>
          </a:p>
        </p:txBody>
      </p:sp>
      <p:sp>
        <p:nvSpPr>
          <p:cNvPr id="32" name="Image 1" descr="preencoded.png">
            <a:extLst>
              <a:ext uri="{FF2B5EF4-FFF2-40B4-BE49-F238E27FC236}">
                <a16:creationId xmlns:a16="http://schemas.microsoft.com/office/drawing/2014/main" id="{2A3EC91E-4089-D366-06D3-3E66F93DFAF3}"/>
              </a:ext>
            </a:extLst>
          </p:cNvPr>
          <p:cNvSpPr/>
          <p:nvPr/>
        </p:nvSpPr>
        <p:spPr>
          <a:xfrm>
            <a:off x="-7117" y="0"/>
            <a:ext cx="2550985" cy="6858000"/>
          </a:xfrm>
          <a:custGeom>
            <a:avLst/>
            <a:gdLst>
              <a:gd name="connsiteX0" fmla="*/ 2550985 w 2550985"/>
              <a:gd name="connsiteY0" fmla="*/ 0 h 6858000"/>
              <a:gd name="connsiteX1" fmla="*/ 0 w 2550985"/>
              <a:gd name="connsiteY1" fmla="*/ 0 h 6858000"/>
              <a:gd name="connsiteX2" fmla="*/ 0 w 2550985"/>
              <a:gd name="connsiteY2" fmla="*/ 6858000 h 6858000"/>
              <a:gd name="connsiteX3" fmla="*/ 2550985 w 2550985"/>
              <a:gd name="connsiteY3" fmla="*/ 6858000 h 6858000"/>
              <a:gd name="connsiteX4" fmla="*/ 2550985 w 2550985"/>
              <a:gd name="connsiteY4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50985" h="6858000">
                <a:moveTo>
                  <a:pt x="2550985" y="0"/>
                </a:moveTo>
                <a:lnTo>
                  <a:pt x="0" y="0"/>
                </a:lnTo>
                <a:lnTo>
                  <a:pt x="0" y="6858000"/>
                </a:lnTo>
                <a:lnTo>
                  <a:pt x="2550985" y="6858000"/>
                </a:lnTo>
                <a:lnTo>
                  <a:pt x="2550985" y="0"/>
                </a:lnTo>
                <a:close/>
              </a:path>
            </a:pathLst>
          </a:custGeom>
          <a:solidFill>
            <a:schemeClr val="accent4"/>
          </a:solidFill>
          <a:ln w="7045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70F595E1-C910-3710-90E9-AF5FFCE05861}"/>
              </a:ext>
            </a:extLst>
          </p:cNvPr>
          <p:cNvSpPr/>
          <p:nvPr userDrawn="1"/>
        </p:nvSpPr>
        <p:spPr>
          <a:xfrm>
            <a:off x="-9415" y="0"/>
            <a:ext cx="2548591" cy="2555628"/>
          </a:xfrm>
          <a:custGeom>
            <a:avLst/>
            <a:gdLst>
              <a:gd name="connsiteX0" fmla="*/ 138643 w 2548591"/>
              <a:gd name="connsiteY0" fmla="*/ 1 h 2555628"/>
              <a:gd name="connsiteX1" fmla="*/ 163874 w 2548591"/>
              <a:gd name="connsiteY1" fmla="*/ 1 h 2555628"/>
              <a:gd name="connsiteX2" fmla="*/ 2548463 w 2548591"/>
              <a:gd name="connsiteY2" fmla="*/ 2391168 h 2555628"/>
              <a:gd name="connsiteX3" fmla="*/ 2548463 w 2548591"/>
              <a:gd name="connsiteY3" fmla="*/ 2416472 h 2555628"/>
              <a:gd name="connsiteX4" fmla="*/ 2548590 w 2548591"/>
              <a:gd name="connsiteY4" fmla="*/ 2416600 h 2555628"/>
              <a:gd name="connsiteX5" fmla="*/ 138643 w 2548591"/>
              <a:gd name="connsiteY5" fmla="*/ 1 h 2555628"/>
              <a:gd name="connsiteX6" fmla="*/ 0 w 2548591"/>
              <a:gd name="connsiteY6" fmla="*/ 1 h 2555628"/>
              <a:gd name="connsiteX7" fmla="*/ 25231 w 2548591"/>
              <a:gd name="connsiteY7" fmla="*/ 1 h 2555628"/>
              <a:gd name="connsiteX8" fmla="*/ 2548591 w 2548591"/>
              <a:gd name="connsiteY8" fmla="*/ 2530324 h 2555628"/>
              <a:gd name="connsiteX9" fmla="*/ 2548591 w 2548591"/>
              <a:gd name="connsiteY9" fmla="*/ 2555628 h 2555628"/>
              <a:gd name="connsiteX10" fmla="*/ 0 w 2548591"/>
              <a:gd name="connsiteY10" fmla="*/ 1 h 2555628"/>
              <a:gd name="connsiteX11" fmla="*/ 277411 w 2548591"/>
              <a:gd name="connsiteY11" fmla="*/ 1 h 2555628"/>
              <a:gd name="connsiteX12" fmla="*/ 302642 w 2548591"/>
              <a:gd name="connsiteY12" fmla="*/ 1 h 2555628"/>
              <a:gd name="connsiteX13" fmla="*/ 2548582 w 2548591"/>
              <a:gd name="connsiteY13" fmla="*/ 2252147 h 2555628"/>
              <a:gd name="connsiteX14" fmla="*/ 2548582 w 2548591"/>
              <a:gd name="connsiteY14" fmla="*/ 2277444 h 2555628"/>
              <a:gd name="connsiteX15" fmla="*/ 277411 w 2548591"/>
              <a:gd name="connsiteY15" fmla="*/ 1 h 2555628"/>
              <a:gd name="connsiteX16" fmla="*/ 416054 w 2548591"/>
              <a:gd name="connsiteY16" fmla="*/ 1 h 2555628"/>
              <a:gd name="connsiteX17" fmla="*/ 441285 w 2548591"/>
              <a:gd name="connsiteY17" fmla="*/ 1 h 2555628"/>
              <a:gd name="connsiteX18" fmla="*/ 2548589 w 2548591"/>
              <a:gd name="connsiteY18" fmla="*/ 2113119 h 2555628"/>
              <a:gd name="connsiteX19" fmla="*/ 2548589 w 2548591"/>
              <a:gd name="connsiteY19" fmla="*/ 2138423 h 2555628"/>
              <a:gd name="connsiteX20" fmla="*/ 416054 w 2548591"/>
              <a:gd name="connsiteY20" fmla="*/ 1 h 2555628"/>
              <a:gd name="connsiteX21" fmla="*/ 554698 w 2548591"/>
              <a:gd name="connsiteY21" fmla="*/ 1 h 2555628"/>
              <a:gd name="connsiteX22" fmla="*/ 579930 w 2548591"/>
              <a:gd name="connsiteY22" fmla="*/ 1 h 2555628"/>
              <a:gd name="connsiteX23" fmla="*/ 2548462 w 2548591"/>
              <a:gd name="connsiteY23" fmla="*/ 1973963 h 2555628"/>
              <a:gd name="connsiteX24" fmla="*/ 2548462 w 2548591"/>
              <a:gd name="connsiteY24" fmla="*/ 1999267 h 2555628"/>
              <a:gd name="connsiteX25" fmla="*/ 2548589 w 2548591"/>
              <a:gd name="connsiteY25" fmla="*/ 1999394 h 2555628"/>
              <a:gd name="connsiteX26" fmla="*/ 554698 w 2548591"/>
              <a:gd name="connsiteY26" fmla="*/ 1 h 2555628"/>
              <a:gd name="connsiteX27" fmla="*/ 693468 w 2548591"/>
              <a:gd name="connsiteY27" fmla="*/ 0 h 2555628"/>
              <a:gd name="connsiteX28" fmla="*/ 718701 w 2548591"/>
              <a:gd name="connsiteY28" fmla="*/ 0 h 2555628"/>
              <a:gd name="connsiteX29" fmla="*/ 2548583 w 2548591"/>
              <a:gd name="connsiteY29" fmla="*/ 1834942 h 2555628"/>
              <a:gd name="connsiteX30" fmla="*/ 2548583 w 2548591"/>
              <a:gd name="connsiteY30" fmla="*/ 1860239 h 2555628"/>
              <a:gd name="connsiteX31" fmla="*/ 693468 w 2548591"/>
              <a:gd name="connsiteY31" fmla="*/ 0 h 2555628"/>
              <a:gd name="connsiteX32" fmla="*/ 832112 w 2548591"/>
              <a:gd name="connsiteY32" fmla="*/ 0 h 2555628"/>
              <a:gd name="connsiteX33" fmla="*/ 857340 w 2548591"/>
              <a:gd name="connsiteY33" fmla="*/ 0 h 2555628"/>
              <a:gd name="connsiteX34" fmla="*/ 2548582 w 2548591"/>
              <a:gd name="connsiteY34" fmla="*/ 1695913 h 2555628"/>
              <a:gd name="connsiteX35" fmla="*/ 2548582 w 2548591"/>
              <a:gd name="connsiteY35" fmla="*/ 1721210 h 2555628"/>
              <a:gd name="connsiteX36" fmla="*/ 832112 w 2548591"/>
              <a:gd name="connsiteY36" fmla="*/ 0 h 2555628"/>
              <a:gd name="connsiteX37" fmla="*/ 970758 w 2548591"/>
              <a:gd name="connsiteY37" fmla="*/ 0 h 2555628"/>
              <a:gd name="connsiteX38" fmla="*/ 995986 w 2548591"/>
              <a:gd name="connsiteY38" fmla="*/ 0 h 2555628"/>
              <a:gd name="connsiteX39" fmla="*/ 2548463 w 2548591"/>
              <a:gd name="connsiteY39" fmla="*/ 1556758 h 2555628"/>
              <a:gd name="connsiteX40" fmla="*/ 2548463 w 2548591"/>
              <a:gd name="connsiteY40" fmla="*/ 1582062 h 2555628"/>
              <a:gd name="connsiteX41" fmla="*/ 2548590 w 2548591"/>
              <a:gd name="connsiteY41" fmla="*/ 1582189 h 2555628"/>
              <a:gd name="connsiteX42" fmla="*/ 970758 w 2548591"/>
              <a:gd name="connsiteY42" fmla="*/ 0 h 2555628"/>
              <a:gd name="connsiteX43" fmla="*/ 1109529 w 2548591"/>
              <a:gd name="connsiteY43" fmla="*/ 0 h 2555628"/>
              <a:gd name="connsiteX44" fmla="*/ 1134764 w 2548591"/>
              <a:gd name="connsiteY44" fmla="*/ 0 h 2555628"/>
              <a:gd name="connsiteX45" fmla="*/ 2548589 w 2548591"/>
              <a:gd name="connsiteY45" fmla="*/ 1417736 h 2555628"/>
              <a:gd name="connsiteX46" fmla="*/ 2548589 w 2548591"/>
              <a:gd name="connsiteY46" fmla="*/ 1443033 h 2555628"/>
              <a:gd name="connsiteX47" fmla="*/ 1109529 w 2548591"/>
              <a:gd name="connsiteY47" fmla="*/ 0 h 2555628"/>
              <a:gd name="connsiteX48" fmla="*/ 1248168 w 2548591"/>
              <a:gd name="connsiteY48" fmla="*/ 0 h 2555628"/>
              <a:gd name="connsiteX49" fmla="*/ 1273396 w 2548591"/>
              <a:gd name="connsiteY49" fmla="*/ 0 h 2555628"/>
              <a:gd name="connsiteX50" fmla="*/ 2548583 w 2548591"/>
              <a:gd name="connsiteY50" fmla="*/ 1278708 h 2555628"/>
              <a:gd name="connsiteX51" fmla="*/ 2548583 w 2548591"/>
              <a:gd name="connsiteY51" fmla="*/ 1304005 h 2555628"/>
              <a:gd name="connsiteX52" fmla="*/ 1248168 w 2548591"/>
              <a:gd name="connsiteY52" fmla="*/ 0 h 2555628"/>
              <a:gd name="connsiteX53" fmla="*/ 1386813 w 2548591"/>
              <a:gd name="connsiteY53" fmla="*/ 0 h 2555628"/>
              <a:gd name="connsiteX54" fmla="*/ 1412041 w 2548591"/>
              <a:gd name="connsiteY54" fmla="*/ 0 h 2555628"/>
              <a:gd name="connsiteX55" fmla="*/ 2548589 w 2548591"/>
              <a:gd name="connsiteY55" fmla="*/ 1139552 h 2555628"/>
              <a:gd name="connsiteX56" fmla="*/ 2548589 w 2548591"/>
              <a:gd name="connsiteY56" fmla="*/ 1164857 h 2555628"/>
              <a:gd name="connsiteX57" fmla="*/ 2548589 w 2548591"/>
              <a:gd name="connsiteY57" fmla="*/ 1164984 h 2555628"/>
              <a:gd name="connsiteX58" fmla="*/ 1386813 w 2548591"/>
              <a:gd name="connsiteY58" fmla="*/ 0 h 2555628"/>
              <a:gd name="connsiteX59" fmla="*/ 1525579 w 2548591"/>
              <a:gd name="connsiteY59" fmla="*/ 0 h 2555628"/>
              <a:gd name="connsiteX60" fmla="*/ 1550814 w 2548591"/>
              <a:gd name="connsiteY60" fmla="*/ 0 h 2555628"/>
              <a:gd name="connsiteX61" fmla="*/ 2548583 w 2548591"/>
              <a:gd name="connsiteY61" fmla="*/ 1000531 h 2555628"/>
              <a:gd name="connsiteX62" fmla="*/ 2548583 w 2548591"/>
              <a:gd name="connsiteY62" fmla="*/ 1025828 h 2555628"/>
              <a:gd name="connsiteX63" fmla="*/ 1525579 w 2548591"/>
              <a:gd name="connsiteY63" fmla="*/ 0 h 2555628"/>
              <a:gd name="connsiteX64" fmla="*/ 1664231 w 2548591"/>
              <a:gd name="connsiteY64" fmla="*/ 0 h 2555628"/>
              <a:gd name="connsiteX65" fmla="*/ 1689459 w 2548591"/>
              <a:gd name="connsiteY65" fmla="*/ 0 h 2555628"/>
              <a:gd name="connsiteX66" fmla="*/ 2548589 w 2548591"/>
              <a:gd name="connsiteY66" fmla="*/ 861503 h 2555628"/>
              <a:gd name="connsiteX67" fmla="*/ 2548589 w 2548591"/>
              <a:gd name="connsiteY67" fmla="*/ 886800 h 2555628"/>
              <a:gd name="connsiteX68" fmla="*/ 1664231 w 2548591"/>
              <a:gd name="connsiteY68" fmla="*/ 0 h 2555628"/>
              <a:gd name="connsiteX69" fmla="*/ 1802870 w 2548591"/>
              <a:gd name="connsiteY69" fmla="*/ 0 h 2555628"/>
              <a:gd name="connsiteX70" fmla="*/ 1828097 w 2548591"/>
              <a:gd name="connsiteY70" fmla="*/ 0 h 2555628"/>
              <a:gd name="connsiteX71" fmla="*/ 2548583 w 2548591"/>
              <a:gd name="connsiteY71" fmla="*/ 722347 h 2555628"/>
              <a:gd name="connsiteX72" fmla="*/ 2548583 w 2548591"/>
              <a:gd name="connsiteY72" fmla="*/ 747651 h 2555628"/>
              <a:gd name="connsiteX73" fmla="*/ 2548583 w 2548591"/>
              <a:gd name="connsiteY73" fmla="*/ 747778 h 2555628"/>
              <a:gd name="connsiteX74" fmla="*/ 1802870 w 2548591"/>
              <a:gd name="connsiteY74" fmla="*/ 0 h 2555628"/>
              <a:gd name="connsiteX75" fmla="*/ 1941642 w 2548591"/>
              <a:gd name="connsiteY75" fmla="*/ 0 h 2555628"/>
              <a:gd name="connsiteX76" fmla="*/ 1966877 w 2548591"/>
              <a:gd name="connsiteY76" fmla="*/ 0 h 2555628"/>
              <a:gd name="connsiteX77" fmla="*/ 2548589 w 2548591"/>
              <a:gd name="connsiteY77" fmla="*/ 583321 h 2555628"/>
              <a:gd name="connsiteX78" fmla="*/ 2548589 w 2548591"/>
              <a:gd name="connsiteY78" fmla="*/ 608622 h 2555628"/>
              <a:gd name="connsiteX79" fmla="*/ 1941642 w 2548591"/>
              <a:gd name="connsiteY79" fmla="*/ 0 h 2555628"/>
              <a:gd name="connsiteX80" fmla="*/ 2080281 w 2548591"/>
              <a:gd name="connsiteY80" fmla="*/ 0 h 2555628"/>
              <a:gd name="connsiteX81" fmla="*/ 2105508 w 2548591"/>
              <a:gd name="connsiteY81" fmla="*/ 0 h 2555628"/>
              <a:gd name="connsiteX82" fmla="*/ 2548582 w 2548591"/>
              <a:gd name="connsiteY82" fmla="*/ 444296 h 2555628"/>
              <a:gd name="connsiteX83" fmla="*/ 2548582 w 2548591"/>
              <a:gd name="connsiteY83" fmla="*/ 469597 h 2555628"/>
              <a:gd name="connsiteX84" fmla="*/ 2080281 w 2548591"/>
              <a:gd name="connsiteY84" fmla="*/ 0 h 2555628"/>
              <a:gd name="connsiteX85" fmla="*/ 2218926 w 2548591"/>
              <a:gd name="connsiteY85" fmla="*/ 0 h 2555628"/>
              <a:gd name="connsiteX86" fmla="*/ 2244153 w 2548591"/>
              <a:gd name="connsiteY86" fmla="*/ 0 h 2555628"/>
              <a:gd name="connsiteX87" fmla="*/ 2548582 w 2548591"/>
              <a:gd name="connsiteY87" fmla="*/ 305270 h 2555628"/>
              <a:gd name="connsiteX88" fmla="*/ 2548582 w 2548591"/>
              <a:gd name="connsiteY88" fmla="*/ 330570 h 2555628"/>
              <a:gd name="connsiteX89" fmla="*/ 2218926 w 2548591"/>
              <a:gd name="connsiteY89" fmla="*/ 0 h 25556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</a:cxnLst>
            <a:rect l="l" t="t" r="r" b="b"/>
            <a:pathLst>
              <a:path w="2548591" h="2555628">
                <a:moveTo>
                  <a:pt x="138643" y="1"/>
                </a:moveTo>
                <a:lnTo>
                  <a:pt x="163874" y="1"/>
                </a:lnTo>
                <a:cubicBezTo>
                  <a:pt x="163874" y="1318576"/>
                  <a:pt x="1233644" y="2391168"/>
                  <a:pt x="2548463" y="2391168"/>
                </a:cubicBezTo>
                <a:lnTo>
                  <a:pt x="2548463" y="2416472"/>
                </a:lnTo>
                <a:lnTo>
                  <a:pt x="2548590" y="2416600"/>
                </a:lnTo>
                <a:cubicBezTo>
                  <a:pt x="1219755" y="2416600"/>
                  <a:pt x="138643" y="1332503"/>
                  <a:pt x="138643" y="1"/>
                </a:cubicBezTo>
                <a:close/>
                <a:moveTo>
                  <a:pt x="0" y="1"/>
                </a:moveTo>
                <a:lnTo>
                  <a:pt x="25231" y="1"/>
                </a:lnTo>
                <a:cubicBezTo>
                  <a:pt x="25231" y="1395244"/>
                  <a:pt x="1157188" y="2530324"/>
                  <a:pt x="2548591" y="2530324"/>
                </a:cubicBezTo>
                <a:lnTo>
                  <a:pt x="2548591" y="2555628"/>
                </a:lnTo>
                <a:cubicBezTo>
                  <a:pt x="1143299" y="2555628"/>
                  <a:pt x="0" y="1409172"/>
                  <a:pt x="0" y="1"/>
                </a:cubicBezTo>
                <a:close/>
                <a:moveTo>
                  <a:pt x="277411" y="1"/>
                </a:moveTo>
                <a:lnTo>
                  <a:pt x="302642" y="1"/>
                </a:lnTo>
                <a:cubicBezTo>
                  <a:pt x="302642" y="1241907"/>
                  <a:pt x="1310229" y="2252147"/>
                  <a:pt x="2548582" y="2252147"/>
                </a:cubicBezTo>
                <a:lnTo>
                  <a:pt x="2548582" y="2277444"/>
                </a:lnTo>
                <a:cubicBezTo>
                  <a:pt x="1296205" y="2277444"/>
                  <a:pt x="277411" y="1255835"/>
                  <a:pt x="277411" y="1"/>
                </a:cubicBezTo>
                <a:close/>
                <a:moveTo>
                  <a:pt x="416054" y="1"/>
                </a:moveTo>
                <a:lnTo>
                  <a:pt x="441285" y="1"/>
                </a:lnTo>
                <a:cubicBezTo>
                  <a:pt x="441285" y="1165111"/>
                  <a:pt x="1386559" y="2113119"/>
                  <a:pt x="2548589" y="2113119"/>
                </a:cubicBezTo>
                <a:lnTo>
                  <a:pt x="2548589" y="2138423"/>
                </a:lnTo>
                <a:cubicBezTo>
                  <a:pt x="1372670" y="2138423"/>
                  <a:pt x="416054" y="1179166"/>
                  <a:pt x="416054" y="1"/>
                </a:cubicBezTo>
                <a:close/>
                <a:moveTo>
                  <a:pt x="554698" y="1"/>
                </a:moveTo>
                <a:lnTo>
                  <a:pt x="579930" y="1"/>
                </a:lnTo>
                <a:cubicBezTo>
                  <a:pt x="579930" y="1088442"/>
                  <a:pt x="1463017" y="1973963"/>
                  <a:pt x="2548462" y="1973963"/>
                </a:cubicBezTo>
                <a:lnTo>
                  <a:pt x="2548462" y="1999267"/>
                </a:lnTo>
                <a:lnTo>
                  <a:pt x="2548589" y="1999394"/>
                </a:lnTo>
                <a:cubicBezTo>
                  <a:pt x="1449127" y="1999394"/>
                  <a:pt x="554698" y="1102497"/>
                  <a:pt x="554698" y="1"/>
                </a:cubicBezTo>
                <a:close/>
                <a:moveTo>
                  <a:pt x="693468" y="0"/>
                </a:moveTo>
                <a:lnTo>
                  <a:pt x="718701" y="0"/>
                </a:lnTo>
                <a:cubicBezTo>
                  <a:pt x="718701" y="1011773"/>
                  <a:pt x="1539602" y="1834942"/>
                  <a:pt x="2548583" y="1834942"/>
                </a:cubicBezTo>
                <a:lnTo>
                  <a:pt x="2548583" y="1860239"/>
                </a:lnTo>
                <a:cubicBezTo>
                  <a:pt x="1525706" y="1860239"/>
                  <a:pt x="693468" y="1025701"/>
                  <a:pt x="693468" y="0"/>
                </a:cubicBezTo>
                <a:close/>
                <a:moveTo>
                  <a:pt x="832112" y="0"/>
                </a:moveTo>
                <a:lnTo>
                  <a:pt x="857340" y="0"/>
                </a:lnTo>
                <a:cubicBezTo>
                  <a:pt x="857340" y="935105"/>
                  <a:pt x="1616059" y="1695913"/>
                  <a:pt x="2548582" y="1695913"/>
                </a:cubicBezTo>
                <a:lnTo>
                  <a:pt x="2548582" y="1721210"/>
                </a:lnTo>
                <a:cubicBezTo>
                  <a:pt x="1602170" y="1721210"/>
                  <a:pt x="832112" y="949032"/>
                  <a:pt x="832112" y="0"/>
                </a:cubicBezTo>
                <a:close/>
                <a:moveTo>
                  <a:pt x="970758" y="0"/>
                </a:moveTo>
                <a:lnTo>
                  <a:pt x="995986" y="0"/>
                </a:lnTo>
                <a:cubicBezTo>
                  <a:pt x="995986" y="858436"/>
                  <a:pt x="1692391" y="1556758"/>
                  <a:pt x="2548463" y="1556758"/>
                </a:cubicBezTo>
                <a:lnTo>
                  <a:pt x="2548463" y="1582062"/>
                </a:lnTo>
                <a:lnTo>
                  <a:pt x="2548590" y="1582189"/>
                </a:lnTo>
                <a:cubicBezTo>
                  <a:pt x="1678628" y="1582189"/>
                  <a:pt x="970758" y="872491"/>
                  <a:pt x="970758" y="0"/>
                </a:cubicBezTo>
                <a:close/>
                <a:moveTo>
                  <a:pt x="1109529" y="0"/>
                </a:moveTo>
                <a:lnTo>
                  <a:pt x="1134764" y="0"/>
                </a:lnTo>
                <a:cubicBezTo>
                  <a:pt x="1134764" y="781767"/>
                  <a:pt x="1768975" y="1417736"/>
                  <a:pt x="2548589" y="1417736"/>
                </a:cubicBezTo>
                <a:lnTo>
                  <a:pt x="2548589" y="1443033"/>
                </a:lnTo>
                <a:cubicBezTo>
                  <a:pt x="1755086" y="1443033"/>
                  <a:pt x="1109529" y="795695"/>
                  <a:pt x="1109529" y="0"/>
                </a:cubicBezTo>
                <a:close/>
                <a:moveTo>
                  <a:pt x="1248168" y="0"/>
                </a:moveTo>
                <a:lnTo>
                  <a:pt x="1273396" y="0"/>
                </a:lnTo>
                <a:cubicBezTo>
                  <a:pt x="1273396" y="705097"/>
                  <a:pt x="1845433" y="1278708"/>
                  <a:pt x="2548583" y="1278708"/>
                </a:cubicBezTo>
                <a:lnTo>
                  <a:pt x="2548583" y="1304005"/>
                </a:lnTo>
                <a:cubicBezTo>
                  <a:pt x="1831537" y="1304005"/>
                  <a:pt x="1248168" y="719026"/>
                  <a:pt x="1248168" y="0"/>
                </a:cubicBezTo>
                <a:close/>
                <a:moveTo>
                  <a:pt x="1386813" y="0"/>
                </a:moveTo>
                <a:lnTo>
                  <a:pt x="1412041" y="0"/>
                </a:lnTo>
                <a:cubicBezTo>
                  <a:pt x="1412041" y="628428"/>
                  <a:pt x="1921890" y="1139552"/>
                  <a:pt x="2548589" y="1139552"/>
                </a:cubicBezTo>
                <a:lnTo>
                  <a:pt x="2548589" y="1164857"/>
                </a:lnTo>
                <a:lnTo>
                  <a:pt x="2548589" y="1164984"/>
                </a:lnTo>
                <a:cubicBezTo>
                  <a:pt x="1908001" y="1164984"/>
                  <a:pt x="1386813" y="642356"/>
                  <a:pt x="1386813" y="0"/>
                </a:cubicBezTo>
                <a:close/>
                <a:moveTo>
                  <a:pt x="1525579" y="0"/>
                </a:moveTo>
                <a:lnTo>
                  <a:pt x="1550814" y="0"/>
                </a:lnTo>
                <a:cubicBezTo>
                  <a:pt x="1550814" y="551759"/>
                  <a:pt x="1998468" y="1000531"/>
                  <a:pt x="2548583" y="1000531"/>
                </a:cubicBezTo>
                <a:lnTo>
                  <a:pt x="2548583" y="1025828"/>
                </a:lnTo>
                <a:cubicBezTo>
                  <a:pt x="1984452" y="1025828"/>
                  <a:pt x="1525579" y="565560"/>
                  <a:pt x="1525579" y="0"/>
                </a:cubicBezTo>
                <a:close/>
                <a:moveTo>
                  <a:pt x="1664231" y="0"/>
                </a:moveTo>
                <a:lnTo>
                  <a:pt x="1689459" y="0"/>
                </a:lnTo>
                <a:cubicBezTo>
                  <a:pt x="1689459" y="474963"/>
                  <a:pt x="2074805" y="861503"/>
                  <a:pt x="2548589" y="861503"/>
                </a:cubicBezTo>
                <a:lnTo>
                  <a:pt x="2548589" y="886800"/>
                </a:lnTo>
                <a:cubicBezTo>
                  <a:pt x="2060916" y="886800"/>
                  <a:pt x="1664231" y="489019"/>
                  <a:pt x="1664231" y="0"/>
                </a:cubicBezTo>
                <a:close/>
                <a:moveTo>
                  <a:pt x="1802870" y="0"/>
                </a:moveTo>
                <a:lnTo>
                  <a:pt x="1828097" y="0"/>
                </a:lnTo>
                <a:cubicBezTo>
                  <a:pt x="1828097" y="398295"/>
                  <a:pt x="2151263" y="722347"/>
                  <a:pt x="2548583" y="722347"/>
                </a:cubicBezTo>
                <a:lnTo>
                  <a:pt x="2548583" y="747651"/>
                </a:lnTo>
                <a:lnTo>
                  <a:pt x="2548583" y="747778"/>
                </a:lnTo>
                <a:cubicBezTo>
                  <a:pt x="2137367" y="747778"/>
                  <a:pt x="1802870" y="412350"/>
                  <a:pt x="1802870" y="0"/>
                </a:cubicBezTo>
                <a:close/>
                <a:moveTo>
                  <a:pt x="1941642" y="0"/>
                </a:moveTo>
                <a:lnTo>
                  <a:pt x="1966877" y="0"/>
                </a:lnTo>
                <a:cubicBezTo>
                  <a:pt x="1966877" y="321626"/>
                  <a:pt x="2227847" y="583321"/>
                  <a:pt x="2548589" y="583321"/>
                </a:cubicBezTo>
                <a:lnTo>
                  <a:pt x="2548589" y="608622"/>
                </a:lnTo>
                <a:cubicBezTo>
                  <a:pt x="2213831" y="608622"/>
                  <a:pt x="1941642" y="335553"/>
                  <a:pt x="1941642" y="0"/>
                </a:cubicBezTo>
                <a:close/>
                <a:moveTo>
                  <a:pt x="2080281" y="0"/>
                </a:moveTo>
                <a:lnTo>
                  <a:pt x="2105508" y="0"/>
                </a:lnTo>
                <a:cubicBezTo>
                  <a:pt x="2105508" y="244957"/>
                  <a:pt x="2304298" y="444296"/>
                  <a:pt x="2548582" y="444296"/>
                </a:cubicBezTo>
                <a:lnTo>
                  <a:pt x="2548582" y="469597"/>
                </a:lnTo>
                <a:cubicBezTo>
                  <a:pt x="2290409" y="469597"/>
                  <a:pt x="2080281" y="258885"/>
                  <a:pt x="2080281" y="0"/>
                </a:cubicBezTo>
                <a:close/>
                <a:moveTo>
                  <a:pt x="2218926" y="0"/>
                </a:moveTo>
                <a:lnTo>
                  <a:pt x="2244153" y="0"/>
                </a:lnTo>
                <a:cubicBezTo>
                  <a:pt x="2244153" y="168288"/>
                  <a:pt x="2380629" y="305270"/>
                  <a:pt x="2548582" y="305270"/>
                </a:cubicBezTo>
                <a:lnTo>
                  <a:pt x="2548582" y="330570"/>
                </a:lnTo>
                <a:cubicBezTo>
                  <a:pt x="2366866" y="330570"/>
                  <a:pt x="2218926" y="182344"/>
                  <a:pt x="2218926" y="0"/>
                </a:cubicBezTo>
                <a:close/>
              </a:path>
            </a:pathLst>
          </a:custGeom>
          <a:solidFill>
            <a:schemeClr val="bg1"/>
          </a:solidFill>
          <a:ln w="703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33" name="Image 4" descr="preencoded.png">
            <a:extLst>
              <a:ext uri="{FF2B5EF4-FFF2-40B4-BE49-F238E27FC236}">
                <a16:creationId xmlns:a16="http://schemas.microsoft.com/office/drawing/2014/main" id="{EC46DC71-C12A-96C8-3FE2-AA95AB58B349}"/>
              </a:ext>
            </a:extLst>
          </p:cNvPr>
          <p:cNvSpPr/>
          <p:nvPr/>
        </p:nvSpPr>
        <p:spPr>
          <a:xfrm>
            <a:off x="2543868" y="0"/>
            <a:ext cx="2560340" cy="2560340"/>
          </a:xfrm>
          <a:custGeom>
            <a:avLst/>
            <a:gdLst>
              <a:gd name="connsiteX0" fmla="*/ 0 w 2560340"/>
              <a:gd name="connsiteY0" fmla="*/ 2560340 h 2560340"/>
              <a:gd name="connsiteX1" fmla="*/ 2560340 w 2560340"/>
              <a:gd name="connsiteY1" fmla="*/ 0 h 2560340"/>
              <a:gd name="connsiteX2" fmla="*/ 0 w 2560340"/>
              <a:gd name="connsiteY2" fmla="*/ 0 h 2560340"/>
              <a:gd name="connsiteX3" fmla="*/ 0 w 2560340"/>
              <a:gd name="connsiteY3" fmla="*/ 2560340 h 25603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560340" h="2560340">
                <a:moveTo>
                  <a:pt x="0" y="2560340"/>
                </a:moveTo>
                <a:cubicBezTo>
                  <a:pt x="1414079" y="2560340"/>
                  <a:pt x="2560340" y="1414079"/>
                  <a:pt x="2560340" y="0"/>
                </a:cubicBezTo>
                <a:lnTo>
                  <a:pt x="0" y="0"/>
                </a:lnTo>
                <a:lnTo>
                  <a:pt x="0" y="2560340"/>
                </a:lnTo>
                <a:close/>
              </a:path>
            </a:pathLst>
          </a:custGeom>
          <a:solidFill>
            <a:schemeClr val="accent3"/>
          </a:solidFill>
          <a:ln w="7052" cap="flat">
            <a:noFill/>
            <a:prstDash val="solid"/>
            <a:miter/>
          </a:ln>
        </p:spPr>
        <p:txBody>
          <a:bodyPr rtlCol="0" anchor="ctr">
            <a:noAutofit/>
          </a:bodyPr>
          <a:lstStyle/>
          <a:p>
            <a:endParaRPr lang="en-US" dirty="0"/>
          </a:p>
        </p:txBody>
      </p:sp>
      <p:sp>
        <p:nvSpPr>
          <p:cNvPr id="29" name="Freeform 70">
            <a:extLst>
              <a:ext uri="{FF2B5EF4-FFF2-40B4-BE49-F238E27FC236}">
                <a16:creationId xmlns:a16="http://schemas.microsoft.com/office/drawing/2014/main" id="{AA39EF58-54F1-4AC9-1D83-2E7DEEAAEA6A}"/>
              </a:ext>
            </a:extLst>
          </p:cNvPr>
          <p:cNvSpPr>
            <a:spLocks/>
          </p:cNvSpPr>
          <p:nvPr userDrawn="1"/>
        </p:nvSpPr>
        <p:spPr bwMode="auto">
          <a:xfrm flipH="1">
            <a:off x="2535251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31" name="Freeform 70">
            <a:extLst>
              <a:ext uri="{FF2B5EF4-FFF2-40B4-BE49-F238E27FC236}">
                <a16:creationId xmlns:a16="http://schemas.microsoft.com/office/drawing/2014/main" id="{0C320934-59CC-4123-C7C1-FEEE89F3045F}"/>
              </a:ext>
            </a:extLst>
          </p:cNvPr>
          <p:cNvSpPr>
            <a:spLocks/>
          </p:cNvSpPr>
          <p:nvPr userDrawn="1"/>
        </p:nvSpPr>
        <p:spPr bwMode="auto">
          <a:xfrm flipH="1">
            <a:off x="-10617" y="4308466"/>
            <a:ext cx="2550984" cy="2560441"/>
          </a:xfrm>
          <a:custGeom>
            <a:avLst/>
            <a:gdLst>
              <a:gd name="T0" fmla="*/ 0 w 1079"/>
              <a:gd name="T1" fmla="*/ 1083 h 1083"/>
              <a:gd name="T2" fmla="*/ 1079 w 1079"/>
              <a:gd name="T3" fmla="*/ 1083 h 1083"/>
              <a:gd name="T4" fmla="*/ 1079 w 1079"/>
              <a:gd name="T5" fmla="*/ 0 h 1083"/>
              <a:gd name="T6" fmla="*/ 0 w 1079"/>
              <a:gd name="T7" fmla="*/ 1083 h 10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079" h="1083">
                <a:moveTo>
                  <a:pt x="0" y="1083"/>
                </a:moveTo>
                <a:lnTo>
                  <a:pt x="1079" y="1083"/>
                </a:lnTo>
                <a:lnTo>
                  <a:pt x="1079" y="0"/>
                </a:lnTo>
                <a:lnTo>
                  <a:pt x="0" y="108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285091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248F2-5264-4601-AA0B-6C092F77F2D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67494" y="1122363"/>
            <a:ext cx="6220278" cy="2387600"/>
          </a:xfrm>
        </p:spPr>
        <p:txBody>
          <a:bodyPr anchor="b">
            <a:noAutofit/>
          </a:bodyPr>
          <a:lstStyle>
            <a:lvl1pPr algn="l">
              <a:defRPr sz="6000" b="1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CFB69D3-5632-4285-A209-9DCA67DA66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67493" y="3602038"/>
            <a:ext cx="6220277" cy="2247219"/>
          </a:xfrm>
        </p:spPr>
        <p:txBody>
          <a:bodyPr>
            <a:noAutofit/>
          </a:bodyPr>
          <a:lstStyle>
            <a:lvl1pPr marL="0" indent="0" algn="l">
              <a:buNone/>
              <a:defRPr sz="2800"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AC79249-FDC0-364D-A734-AE1DE1605D28}"/>
              </a:ext>
            </a:extLst>
          </p:cNvPr>
          <p:cNvSpPr/>
          <p:nvPr userDrawn="1"/>
        </p:nvSpPr>
        <p:spPr>
          <a:xfrm>
            <a:off x="8264426" y="0"/>
            <a:ext cx="3927574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F15FBB50-09C8-B64E-AE57-67C5E70810CB}"/>
              </a:ext>
            </a:extLst>
          </p:cNvPr>
          <p:cNvGrpSpPr/>
          <p:nvPr userDrawn="1"/>
        </p:nvGrpSpPr>
        <p:grpSpPr>
          <a:xfrm>
            <a:off x="8264427" y="3685939"/>
            <a:ext cx="3927573" cy="3178856"/>
            <a:chOff x="9857014" y="13834"/>
            <a:chExt cx="2334986" cy="188164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EFBF1E52-11FA-DC48-B7AD-75734232FFE8}"/>
                </a:ext>
              </a:extLst>
            </p:cNvPr>
            <p:cNvSpPr/>
            <p:nvPr userDrawn="1"/>
          </p:nvSpPr>
          <p:spPr>
            <a:xfrm rot="5400000" flipH="1" flipV="1">
              <a:off x="10667433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4850B620-49F5-3748-84AF-682555D52792}"/>
                </a:ext>
              </a:extLst>
            </p:cNvPr>
            <p:cNvSpPr/>
            <p:nvPr userDrawn="1"/>
          </p:nvSpPr>
          <p:spPr>
            <a:xfrm rot="16200000" flipV="1">
              <a:off x="9499940" y="370908"/>
              <a:ext cx="1881641" cy="1167493"/>
            </a:xfrm>
            <a:custGeom>
              <a:avLst/>
              <a:gdLst>
                <a:gd name="connsiteX0" fmla="*/ 1881641 w 1881641"/>
                <a:gd name="connsiteY0" fmla="*/ 1167473 h 1167493"/>
                <a:gd name="connsiteX1" fmla="*/ 1881641 w 1881641"/>
                <a:gd name="connsiteY1" fmla="*/ 1167493 h 1167493"/>
                <a:gd name="connsiteX2" fmla="*/ 1167493 w 1881641"/>
                <a:gd name="connsiteY2" fmla="*/ 1167493 h 1167493"/>
                <a:gd name="connsiteX3" fmla="*/ 0 w 1881641"/>
                <a:gd name="connsiteY3" fmla="*/ 0 h 1167493"/>
                <a:gd name="connsiteX4" fmla="*/ 714149 w 1881641"/>
                <a:gd name="connsiteY4" fmla="*/ 0 h 1167493"/>
                <a:gd name="connsiteX5" fmla="*/ 1875614 w 1881641"/>
                <a:gd name="connsiteY5" fmla="*/ 1048124 h 1167493"/>
                <a:gd name="connsiteX6" fmla="*/ 1881641 w 1881641"/>
                <a:gd name="connsiteY6" fmla="*/ 1167473 h 11674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81641" h="1167493">
                  <a:moveTo>
                    <a:pt x="1881641" y="1167473"/>
                  </a:moveTo>
                  <a:lnTo>
                    <a:pt x="1881641" y="1167493"/>
                  </a:lnTo>
                  <a:lnTo>
                    <a:pt x="1167493" y="1167493"/>
                  </a:lnTo>
                  <a:cubicBezTo>
                    <a:pt x="522704" y="1167493"/>
                    <a:pt x="0" y="644789"/>
                    <a:pt x="0" y="0"/>
                  </a:cubicBezTo>
                  <a:lnTo>
                    <a:pt x="714149" y="0"/>
                  </a:lnTo>
                  <a:cubicBezTo>
                    <a:pt x="1318639" y="0"/>
                    <a:pt x="1815827" y="459408"/>
                    <a:pt x="1875614" y="1048124"/>
                  </a:cubicBezTo>
                  <a:lnTo>
                    <a:pt x="1881641" y="1167473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dirty="0"/>
            </a:p>
          </p:txBody>
        </p:sp>
      </p:grpSp>
      <p:sp>
        <p:nvSpPr>
          <p:cNvPr id="22" name="Freeform 21">
            <a:extLst>
              <a:ext uri="{FF2B5EF4-FFF2-40B4-BE49-F238E27FC236}">
                <a16:creationId xmlns:a16="http://schemas.microsoft.com/office/drawing/2014/main" id="{BC68F289-2744-2F48-893A-3F17911625C8}"/>
              </a:ext>
            </a:extLst>
          </p:cNvPr>
          <p:cNvSpPr/>
          <p:nvPr userDrawn="1"/>
        </p:nvSpPr>
        <p:spPr>
          <a:xfrm>
            <a:off x="0" y="-1"/>
            <a:ext cx="1167493" cy="1167493"/>
          </a:xfrm>
          <a:custGeom>
            <a:avLst/>
            <a:gdLst>
              <a:gd name="connsiteX0" fmla="*/ 0 w 862693"/>
              <a:gd name="connsiteY0" fmla="*/ 0 h 862693"/>
              <a:gd name="connsiteX1" fmla="*/ 862693 w 862693"/>
              <a:gd name="connsiteY1" fmla="*/ 0 h 862693"/>
              <a:gd name="connsiteX2" fmla="*/ 0 w 862693"/>
              <a:gd name="connsiteY2" fmla="*/ 862693 h 862693"/>
              <a:gd name="connsiteX3" fmla="*/ 0 w 862693"/>
              <a:gd name="connsiteY3" fmla="*/ 0 h 862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62693" h="862693">
                <a:moveTo>
                  <a:pt x="0" y="0"/>
                </a:moveTo>
                <a:lnTo>
                  <a:pt x="862693" y="0"/>
                </a:lnTo>
                <a:cubicBezTo>
                  <a:pt x="862693" y="476453"/>
                  <a:pt x="476452" y="862693"/>
                  <a:pt x="0" y="862693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Freeform 16">
            <a:extLst>
              <a:ext uri="{FF2B5EF4-FFF2-40B4-BE49-F238E27FC236}">
                <a16:creationId xmlns:a16="http://schemas.microsoft.com/office/drawing/2014/main" id="{39563C76-BC00-DE47-88F5-C24D3CE3325A}"/>
              </a:ext>
            </a:extLst>
          </p:cNvPr>
          <p:cNvSpPr/>
          <p:nvPr userDrawn="1"/>
        </p:nvSpPr>
        <p:spPr>
          <a:xfrm>
            <a:off x="10228214" y="-1"/>
            <a:ext cx="1963787" cy="3178856"/>
          </a:xfrm>
          <a:custGeom>
            <a:avLst/>
            <a:gdLst>
              <a:gd name="connsiteX0" fmla="*/ 0 w 1963787"/>
              <a:gd name="connsiteY0" fmla="*/ 0 h 3178856"/>
              <a:gd name="connsiteX1" fmla="*/ 1963787 w 1963787"/>
              <a:gd name="connsiteY1" fmla="*/ 0 h 3178856"/>
              <a:gd name="connsiteX2" fmla="*/ 1963787 w 1963787"/>
              <a:gd name="connsiteY2" fmla="*/ 1967129 h 3178856"/>
              <a:gd name="connsiteX3" fmla="*/ 1963787 w 1963787"/>
              <a:gd name="connsiteY3" fmla="*/ 2349671 h 3178856"/>
              <a:gd name="connsiteX4" fmla="*/ 1963787 w 1963787"/>
              <a:gd name="connsiteY4" fmla="*/ 3178856 h 3178856"/>
              <a:gd name="connsiteX5" fmla="*/ 1963753 w 1963787"/>
              <a:gd name="connsiteY5" fmla="*/ 3178856 h 3178856"/>
              <a:gd name="connsiteX6" fmla="*/ 1763002 w 1963787"/>
              <a:gd name="connsiteY6" fmla="*/ 3168629 h 3178856"/>
              <a:gd name="connsiteX7" fmla="*/ 0 w 1963787"/>
              <a:gd name="connsiteY7" fmla="*/ 1197921 h 3178856"/>
              <a:gd name="connsiteX8" fmla="*/ 0 w 1963787"/>
              <a:gd name="connsiteY8" fmla="*/ 1039961 h 3178856"/>
              <a:gd name="connsiteX9" fmla="*/ 0 w 1963787"/>
              <a:gd name="connsiteY9" fmla="*/ 0 h 31788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963787" h="3178856">
                <a:moveTo>
                  <a:pt x="0" y="0"/>
                </a:moveTo>
                <a:lnTo>
                  <a:pt x="1963787" y="0"/>
                </a:lnTo>
                <a:lnTo>
                  <a:pt x="1963787" y="1967129"/>
                </a:lnTo>
                <a:lnTo>
                  <a:pt x="1963787" y="2349671"/>
                </a:lnTo>
                <a:lnTo>
                  <a:pt x="1963787" y="3178856"/>
                </a:lnTo>
                <a:lnTo>
                  <a:pt x="1963753" y="3178856"/>
                </a:lnTo>
                <a:lnTo>
                  <a:pt x="1763002" y="3168629"/>
                </a:lnTo>
                <a:cubicBezTo>
                  <a:pt x="772749" y="3067186"/>
                  <a:pt x="0" y="2223585"/>
                  <a:pt x="0" y="1197921"/>
                </a:cubicBezTo>
                <a:lnTo>
                  <a:pt x="0" y="1039961"/>
                </a:lnTo>
                <a:lnTo>
                  <a:pt x="0" y="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99181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CC43996-DAC9-130F-CB05-4A8A90381D37}"/>
              </a:ext>
            </a:extLst>
          </p:cNvPr>
          <p:cNvSpPr/>
          <p:nvPr userDrawn="1"/>
        </p:nvSpPr>
        <p:spPr>
          <a:xfrm>
            <a:off x="-24064" y="3390900"/>
            <a:ext cx="12216063" cy="3467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Autofit/>
          </a:bodyPr>
          <a:lstStyle/>
          <a:p>
            <a:pPr algn="ctr"/>
            <a:endParaRPr lang="en-US" sz="45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58905" y="2392023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58905" y="4989515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16885" y="5599755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517361" y="2392619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516747" y="4990111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4073" y="5600351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275817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74589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432529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034272" y="2393215"/>
            <a:ext cx="2596896" cy="2596896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032431" y="4990707"/>
            <a:ext cx="2598737" cy="1109662"/>
          </a:xfrm>
          <a:solidFill>
            <a:schemeClr val="bg1"/>
          </a:solidFill>
        </p:spPr>
        <p:txBody>
          <a:bodyPr lIns="0" tIns="274320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1" cap="all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190984" y="5600947"/>
            <a:ext cx="2283472" cy="365125"/>
          </a:xfrm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2586653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x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04E8AF-9DFE-7077-DB36-941F6490B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539496"/>
            <a:ext cx="10671048" cy="768096"/>
          </a:xfrm>
        </p:spPr>
        <p:txBody>
          <a:bodyPr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62C22E6-000A-05BA-5872-EF37F029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>
            <a:noAutofit/>
          </a:bodyPr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6AAAFB85-16C0-836A-1D0D-E65277CC341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271016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FB04BFFD-8D76-D31F-232F-38A7065ACAF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71016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75A2E03A-AFB4-3868-FAB5-A24228FA8A0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271016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0" name="Picture Placeholder 16">
            <a:extLst>
              <a:ext uri="{FF2B5EF4-FFF2-40B4-BE49-F238E27FC236}">
                <a16:creationId xmlns:a16="http://schemas.microsoft.com/office/drawing/2014/main" id="{BB749B9A-080F-37C0-08E6-909A5DA554D4}"/>
              </a:ext>
            </a:extLst>
          </p:cNvPr>
          <p:cNvSpPr>
            <a:spLocks noGrp="1"/>
          </p:cNvSpPr>
          <p:nvPr>
            <p:ph type="pic" sz="quarter" idx="25"/>
          </p:nvPr>
        </p:nvSpPr>
        <p:spPr>
          <a:xfrm>
            <a:off x="1271016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4" name="Text Placeholder 18">
            <a:extLst>
              <a:ext uri="{FF2B5EF4-FFF2-40B4-BE49-F238E27FC236}">
                <a16:creationId xmlns:a16="http://schemas.microsoft.com/office/drawing/2014/main" id="{C4C7516E-0853-87BE-108B-697DD8E0DA75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271016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5" name="Text Placeholder 20">
            <a:extLst>
              <a:ext uri="{FF2B5EF4-FFF2-40B4-BE49-F238E27FC236}">
                <a16:creationId xmlns:a16="http://schemas.microsoft.com/office/drawing/2014/main" id="{FB1A74E1-7CEB-F501-F998-7361A20F73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271016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3" name="Picture Placeholder 16">
            <a:extLst>
              <a:ext uri="{FF2B5EF4-FFF2-40B4-BE49-F238E27FC236}">
                <a16:creationId xmlns:a16="http://schemas.microsoft.com/office/drawing/2014/main" id="{FBADCD1B-D9E0-EA12-0DD5-22E5C60E5D6B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3828288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Text Placeholder 18">
            <a:extLst>
              <a:ext uri="{FF2B5EF4-FFF2-40B4-BE49-F238E27FC236}">
                <a16:creationId xmlns:a16="http://schemas.microsoft.com/office/drawing/2014/main" id="{AD33972D-9092-4B3C-A699-07849068AF1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828288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4" name="Text Placeholder 20">
            <a:extLst>
              <a:ext uri="{FF2B5EF4-FFF2-40B4-BE49-F238E27FC236}">
                <a16:creationId xmlns:a16="http://schemas.microsoft.com/office/drawing/2014/main" id="{B54F15B1-EAC3-0113-6737-C64480876C5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828288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1" name="Picture Placeholder 16">
            <a:extLst>
              <a:ext uri="{FF2B5EF4-FFF2-40B4-BE49-F238E27FC236}">
                <a16:creationId xmlns:a16="http://schemas.microsoft.com/office/drawing/2014/main" id="{B5D5100A-3D51-45DB-3A84-9E7FB85261E3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3828288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16" name="Text Placeholder 18">
            <a:extLst>
              <a:ext uri="{FF2B5EF4-FFF2-40B4-BE49-F238E27FC236}">
                <a16:creationId xmlns:a16="http://schemas.microsoft.com/office/drawing/2014/main" id="{B775B771-678A-D917-7FE0-5DA7A23CCE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828288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18" name="Text Placeholder 20">
            <a:extLst>
              <a:ext uri="{FF2B5EF4-FFF2-40B4-BE49-F238E27FC236}">
                <a16:creationId xmlns:a16="http://schemas.microsoft.com/office/drawing/2014/main" id="{AA2B9540-B92A-AD9C-C01A-B08A98BF8455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828288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6" name="Picture Placeholder 16">
            <a:extLst>
              <a:ext uri="{FF2B5EF4-FFF2-40B4-BE49-F238E27FC236}">
                <a16:creationId xmlns:a16="http://schemas.microsoft.com/office/drawing/2014/main" id="{FCEED0A5-9A71-D54A-91FC-264BD71DDED3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385560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5" name="Text Placeholder 18">
            <a:extLst>
              <a:ext uri="{FF2B5EF4-FFF2-40B4-BE49-F238E27FC236}">
                <a16:creationId xmlns:a16="http://schemas.microsoft.com/office/drawing/2014/main" id="{F44A0C74-A714-A8C2-69D2-74CAD68037A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85560" y="3191256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27" name="Text Placeholder 20">
            <a:extLst>
              <a:ext uri="{FF2B5EF4-FFF2-40B4-BE49-F238E27FC236}">
                <a16:creationId xmlns:a16="http://schemas.microsoft.com/office/drawing/2014/main" id="{552F4682-3F02-2A70-A285-FB2D1822A4D6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5560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2" name="Picture Placeholder 16">
            <a:extLst>
              <a:ext uri="{FF2B5EF4-FFF2-40B4-BE49-F238E27FC236}">
                <a16:creationId xmlns:a16="http://schemas.microsoft.com/office/drawing/2014/main" id="{3D2AAC25-9404-1F6F-200C-5660F4995858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85560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0" name="Text Placeholder 18">
            <a:extLst>
              <a:ext uri="{FF2B5EF4-FFF2-40B4-BE49-F238E27FC236}">
                <a16:creationId xmlns:a16="http://schemas.microsoft.com/office/drawing/2014/main" id="{AE4677E1-AC1B-AB9C-5E0C-794903DD1CEB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85560" y="5790184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1" name="Text Placeholder 20">
            <a:extLst>
              <a:ext uri="{FF2B5EF4-FFF2-40B4-BE49-F238E27FC236}">
                <a16:creationId xmlns:a16="http://schemas.microsoft.com/office/drawing/2014/main" id="{826BBF6C-7198-3C15-CDCB-E72B08709C1F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85560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29" name="Picture Placeholder 16">
            <a:extLst>
              <a:ext uri="{FF2B5EF4-FFF2-40B4-BE49-F238E27FC236}">
                <a16:creationId xmlns:a16="http://schemas.microsoft.com/office/drawing/2014/main" id="{4F0F5D16-7316-B120-F378-E3D492FEEB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8942832" y="1545336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8" name="Text Placeholder 18">
            <a:extLst>
              <a:ext uri="{FF2B5EF4-FFF2-40B4-BE49-F238E27FC236}">
                <a16:creationId xmlns:a16="http://schemas.microsoft.com/office/drawing/2014/main" id="{47AC9724-9FC2-62FA-0DE7-3F9FE9B67A3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8942832" y="3191256"/>
            <a:ext cx="2029968" cy="694944"/>
          </a:xfrm>
          <a:solidFill>
            <a:schemeClr val="accent1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0" name="Text Placeholder 20">
            <a:extLst>
              <a:ext uri="{FF2B5EF4-FFF2-40B4-BE49-F238E27FC236}">
                <a16:creationId xmlns:a16="http://schemas.microsoft.com/office/drawing/2014/main" id="{114EE337-FC29-F325-E528-A3F809B28B5B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942832" y="3616960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  <p:sp>
        <p:nvSpPr>
          <p:cNvPr id="13" name="Picture Placeholder 16">
            <a:extLst>
              <a:ext uri="{FF2B5EF4-FFF2-40B4-BE49-F238E27FC236}">
                <a16:creationId xmlns:a16="http://schemas.microsoft.com/office/drawing/2014/main" id="{90CBAA5D-3D9B-0CB5-E527-996433638BE3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8942832" y="4144264"/>
            <a:ext cx="2029968" cy="1828800"/>
          </a:xfr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anchor="ctr">
            <a:no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32" name="Text Placeholder 18">
            <a:extLst>
              <a:ext uri="{FF2B5EF4-FFF2-40B4-BE49-F238E27FC236}">
                <a16:creationId xmlns:a16="http://schemas.microsoft.com/office/drawing/2014/main" id="{5B47333C-2F5E-FA7D-5DD1-191E0F421B6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8942832" y="5790184"/>
            <a:ext cx="2029968" cy="694944"/>
          </a:xfrm>
          <a:solidFill>
            <a:schemeClr val="accent4"/>
          </a:solidFill>
        </p:spPr>
        <p:txBody>
          <a:bodyPr lIns="0" tIns="155448" rIns="0" anchor="t">
            <a:noAutofit/>
          </a:bodyPr>
          <a:lstStyle>
            <a:lvl1pPr marL="0" indent="0" algn="ctr">
              <a:spcBef>
                <a:spcPts val="0"/>
              </a:spcBef>
              <a:buNone/>
              <a:defRPr sz="1400" b="1" cap="all" spc="20" baseline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lvl="0"/>
            <a:r>
              <a:rPr lang="en-US"/>
              <a:t>Name</a:t>
            </a:r>
          </a:p>
        </p:txBody>
      </p:sp>
      <p:sp>
        <p:nvSpPr>
          <p:cNvPr id="33" name="Text Placeholder 20">
            <a:extLst>
              <a:ext uri="{FF2B5EF4-FFF2-40B4-BE49-F238E27FC236}">
                <a16:creationId xmlns:a16="http://schemas.microsoft.com/office/drawing/2014/main" id="{D0AA2AE2-5A11-76D4-4D9C-B6B24D1419D0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8942832" y="6215888"/>
            <a:ext cx="2029968" cy="182880"/>
          </a:xfrm>
        </p:spPr>
        <p:txBody>
          <a:bodyPr anchor="ctr">
            <a:noAutofit/>
          </a:bodyPr>
          <a:lstStyle>
            <a:lvl1pPr marL="0" indent="0" algn="ctr">
              <a:buNone/>
              <a:defRPr sz="1200" spc="20" baseline="0"/>
            </a:lvl1pPr>
          </a:lstStyle>
          <a:p>
            <a:pPr lvl="0"/>
            <a:r>
              <a:rPr lang="en-US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19007091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1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23.xml"/><Relationship Id="rId21" Type="http://schemas.openxmlformats.org/officeDocument/2006/relationships/slideLayout" Target="../slideLayouts/slideLayout41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1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2.xml"/><Relationship Id="rId16" Type="http://schemas.openxmlformats.org/officeDocument/2006/relationships/slideLayout" Target="../slideLayouts/slideLayout36.xml"/><Relationship Id="rId20" Type="http://schemas.openxmlformats.org/officeDocument/2006/relationships/slideLayout" Target="../slideLayouts/slideLayout40.xml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30.xml"/><Relationship Id="rId19" Type="http://schemas.openxmlformats.org/officeDocument/2006/relationships/slideLayout" Target="../slideLayouts/slideLayout39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9.xml"/><Relationship Id="rId13" Type="http://schemas.openxmlformats.org/officeDocument/2006/relationships/slideLayout" Target="../slideLayouts/slideLayout54.xml"/><Relationship Id="rId3" Type="http://schemas.openxmlformats.org/officeDocument/2006/relationships/slideLayout" Target="../slideLayouts/slideLayout44.xml"/><Relationship Id="rId7" Type="http://schemas.openxmlformats.org/officeDocument/2006/relationships/slideLayout" Target="../slideLayouts/slideLayout48.xml"/><Relationship Id="rId12" Type="http://schemas.openxmlformats.org/officeDocument/2006/relationships/slideLayout" Target="../slideLayouts/slideLayout5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43.xml"/><Relationship Id="rId16" Type="http://schemas.openxmlformats.org/officeDocument/2006/relationships/slideLayout" Target="../slideLayouts/slideLayout57.xml"/><Relationship Id="rId1" Type="http://schemas.openxmlformats.org/officeDocument/2006/relationships/slideLayout" Target="../slideLayouts/slideLayout42.xml"/><Relationship Id="rId6" Type="http://schemas.openxmlformats.org/officeDocument/2006/relationships/slideLayout" Target="../slideLayouts/slideLayout47.xml"/><Relationship Id="rId11" Type="http://schemas.openxmlformats.org/officeDocument/2006/relationships/slideLayout" Target="../slideLayouts/slideLayout52.xml"/><Relationship Id="rId5" Type="http://schemas.openxmlformats.org/officeDocument/2006/relationships/slideLayout" Target="../slideLayouts/slideLayout46.xml"/><Relationship Id="rId1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51.xml"/><Relationship Id="rId4" Type="http://schemas.openxmlformats.org/officeDocument/2006/relationships/slideLayout" Target="../slideLayouts/slideLayout45.xml"/><Relationship Id="rId9" Type="http://schemas.openxmlformats.org/officeDocument/2006/relationships/slideLayout" Target="../slideLayouts/slideLayout50.xml"/><Relationship Id="rId14" Type="http://schemas.openxmlformats.org/officeDocument/2006/relationships/slideLayout" Target="../slideLayouts/slideLayout55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theme" Target="../theme/theme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334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63" r:id="rId2"/>
    <p:sldLayoutId id="2147483652" r:id="rId3"/>
    <p:sldLayoutId id="2147483653" r:id="rId4"/>
    <p:sldLayoutId id="2147483664" r:id="rId5"/>
    <p:sldLayoutId id="2147483667" r:id="rId6"/>
    <p:sldLayoutId id="2147483668" r:id="rId7"/>
    <p:sldLayoutId id="2147483669" r:id="rId8"/>
    <p:sldLayoutId id="2147483673" r:id="rId9"/>
    <p:sldLayoutId id="2147483670" r:id="rId10"/>
    <p:sldLayoutId id="2147483671" r:id="rId11"/>
    <p:sldLayoutId id="2147483655" r:id="rId12"/>
    <p:sldLayoutId id="2147483674" r:id="rId13"/>
    <p:sldLayoutId id="2147483675" r:id="rId14"/>
    <p:sldLayoutId id="2147483676" r:id="rId15"/>
    <p:sldLayoutId id="2147483654" r:id="rId16"/>
    <p:sldLayoutId id="2147483656" r:id="rId17"/>
    <p:sldLayoutId id="2147483657" r:id="rId18"/>
    <p:sldLayoutId id="2147483658" r:id="rId19"/>
    <p:sldLayoutId id="2147483659" r:id="rId20"/>
  </p:sldLayoutIdLst>
  <p:hf hdr="0" dt="0"/>
  <p:txStyles>
    <p:titleStyle>
      <a:lvl1pPr algn="ctr" defTabSz="914400" rtl="0" eaLnBrk="1" latinLnBrk="0" hangingPunct="1">
        <a:lnSpc>
          <a:spcPts val="4875"/>
        </a:lnSpc>
        <a:spcBef>
          <a:spcPct val="0"/>
        </a:spcBef>
        <a:buNone/>
        <a:defRPr sz="44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347472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8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6858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4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11430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20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6002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4pPr>
      <a:lvl5pPr marL="2057400" indent="-347472" algn="l" defTabSz="914400" rtl="0" eaLnBrk="1" latinLnBrk="0" hangingPunct="1">
        <a:lnSpc>
          <a:spcPct val="100000"/>
        </a:lnSpc>
        <a:spcBef>
          <a:spcPts val="36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8952" y="1216152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2103120"/>
            <a:ext cx="10671048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1792" y="457200"/>
            <a:ext cx="3200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45368" y="457200"/>
            <a:ext cx="987552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AEC10A0C-BB77-FD4A-8FA4-D4334D01E3A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021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  <p:sldLayoutId id="2147483694" r:id="rId17"/>
    <p:sldLayoutId id="2147483695" r:id="rId18"/>
    <p:sldLayoutId id="2147483696" r:id="rId19"/>
    <p:sldLayoutId id="2147483697" r:id="rId20"/>
    <p:sldLayoutId id="2147483698" r:id="rId21"/>
  </p:sldLayoutIdLst>
  <p:hf hdr="0" ftr="0" dt="0"/>
  <p:txStyles>
    <p:titleStyle>
      <a:lvl1pPr algn="ctr" defTabSz="685800" rtl="0" eaLnBrk="1" latinLnBrk="0" hangingPunct="1">
        <a:lnSpc>
          <a:spcPts val="3656"/>
        </a:lnSpc>
        <a:spcBef>
          <a:spcPct val="0"/>
        </a:spcBef>
        <a:buNone/>
        <a:defRPr sz="3300" b="1" kern="1200" cap="all" baseline="0">
          <a:solidFill>
            <a:schemeClr val="accent6"/>
          </a:solidFill>
          <a:latin typeface="+mj-lt"/>
          <a:ea typeface="+mj-ea"/>
          <a:cs typeface="+mj-cs"/>
        </a:defRPr>
      </a:lvl1pPr>
    </p:titleStyle>
    <p:bodyStyle>
      <a:lvl1pPr marL="260604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2100" kern="1200">
          <a:solidFill>
            <a:schemeClr val="accent6"/>
          </a:solidFill>
          <a:latin typeface="+mn-lt"/>
          <a:ea typeface="+mn-ea"/>
          <a:cs typeface="+mn-cs"/>
        </a:defRPr>
      </a:lvl1pPr>
      <a:lvl2pPr marL="5143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800" kern="1200">
          <a:solidFill>
            <a:schemeClr val="accent6"/>
          </a:solidFill>
          <a:latin typeface="+mn-lt"/>
          <a:ea typeface="+mn-ea"/>
          <a:cs typeface="+mn-cs"/>
        </a:defRPr>
      </a:lvl2pPr>
      <a:lvl3pPr marL="8572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500" kern="1200">
          <a:solidFill>
            <a:schemeClr val="accent6"/>
          </a:solidFill>
          <a:latin typeface="+mn-lt"/>
          <a:ea typeface="+mn-ea"/>
          <a:cs typeface="+mn-cs"/>
        </a:defRPr>
      </a:lvl3pPr>
      <a:lvl4pPr marL="12001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4pPr>
      <a:lvl5pPr marL="1543050" indent="-260604" algn="l" defTabSz="685800" rtl="0" eaLnBrk="1" latinLnBrk="0" hangingPunct="1">
        <a:lnSpc>
          <a:spcPct val="100000"/>
        </a:lnSpc>
        <a:spcBef>
          <a:spcPts val="270"/>
        </a:spcBef>
        <a:buFont typeface="Arial" panose="020B0604020202020204" pitchFamily="34" charset="0"/>
        <a:buChar char="•"/>
        <a:defRPr sz="1350" kern="1200">
          <a:solidFill>
            <a:schemeClr val="accent6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EC5685-19F1-49DA-ADE5-D5D32F1659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FFC0A4D-22A1-4554-B5DE-887974F4DF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D5CDC-F2CE-410E-AD13-DDC235C71C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9/3/20XX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0CD45-794A-4BB0-A427-0CE61AEAF4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dirty="0">
                <a:solidFill>
                  <a:prstClr val="black">
                    <a:tint val="75000"/>
                  </a:prstClr>
                </a:solidFill>
              </a:rPr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B3AB91-9588-4071-92D2-364F4A6ED0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spc="0" baseline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76B855D-E9CC-4FF8-AD85-6CDC7B89A0DE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6619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  <p:sldLayoutId id="2147483712" r:id="rId13"/>
    <p:sldLayoutId id="2147483713" r:id="rId14"/>
    <p:sldLayoutId id="2147483714" r:id="rId15"/>
    <p:sldLayoutId id="2147483715" r:id="rId1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198F9AA-2C87-421D-97C1-B4248DFDC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381000"/>
            <a:ext cx="114300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98FC63-C8D2-4CE6-A3F1-EE8ED24590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825625"/>
            <a:ext cx="114300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C57CF0-034F-450D-937C-718D5AF1A0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678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6260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3960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46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0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13" Type="http://schemas.openxmlformats.org/officeDocument/2006/relationships/diagramLayout" Target="../diagrams/layout3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diagramData" Target="../diagrams/data3.xml"/><Relationship Id="rId17" Type="http://schemas.openxmlformats.org/officeDocument/2006/relationships/image" Target="../media/image16.png"/><Relationship Id="rId2" Type="http://schemas.openxmlformats.org/officeDocument/2006/relationships/diagramData" Target="../diagrams/data1.xml"/><Relationship Id="rId16" Type="http://schemas.microsoft.com/office/2007/relationships/diagramDrawing" Target="../diagrams/drawing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5" Type="http://schemas.openxmlformats.org/officeDocument/2006/relationships/diagramColors" Target="../diagrams/colors3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Relationship Id="rId1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860D9-9D47-C0BB-B2B4-4B6F2B36CF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3091" y="1475718"/>
            <a:ext cx="5385816" cy="1225296"/>
          </a:xfrm>
        </p:spPr>
        <p:txBody>
          <a:bodyPr/>
          <a:lstStyle/>
          <a:p>
            <a:r>
              <a:rPr lang="en-US" dirty="0"/>
              <a:t>GO Team Meeting #1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C1060B-300F-3CE3-E5AA-D8E29791C9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349495" y="2830724"/>
            <a:ext cx="3493008" cy="878908"/>
          </a:xfrm>
        </p:spPr>
        <p:txBody>
          <a:bodyPr/>
          <a:lstStyle/>
          <a:p>
            <a:r>
              <a:rPr lang="en-US" dirty="0"/>
              <a:t>Sarah Smith Elementary</a:t>
            </a:r>
          </a:p>
        </p:txBody>
      </p:sp>
      <p:pic>
        <p:nvPicPr>
          <p:cNvPr id="7" name="Picture 6" descr="A blue and red star with a red and blue star&#10;&#10;Description automatically generated">
            <a:extLst>
              <a:ext uri="{FF2B5EF4-FFF2-40B4-BE49-F238E27FC236}">
                <a16:creationId xmlns:a16="http://schemas.microsoft.com/office/drawing/2014/main" id="{939E7CD7-93AC-6D8B-A3CF-76D650083E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234" y="3438110"/>
            <a:ext cx="1715531" cy="173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5684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 Math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072A2D3-9B81-D6F4-DFE8-4B3F7488A0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6382" y="2339645"/>
            <a:ext cx="11639235" cy="3134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1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11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GMAS Results Reading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834E21C-DD19-7A50-7029-FEAC2E872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068" y="2402457"/>
            <a:ext cx="11779864" cy="3211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208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35B79A42-A580-BA04-634F-C20E01BEBA81}"/>
              </a:ext>
            </a:extLst>
          </p:cNvPr>
          <p:cNvSpPr/>
          <p:nvPr/>
        </p:nvSpPr>
        <p:spPr>
          <a:xfrm>
            <a:off x="3767328" y="4438699"/>
            <a:ext cx="8025384" cy="1815797"/>
          </a:xfrm>
          <a:prstGeom prst="roundRect">
            <a:avLst/>
          </a:prstGeom>
          <a:gradFill flip="none" rotWithShape="1">
            <a:gsLst>
              <a:gs pos="0">
                <a:schemeClr val="accent3">
                  <a:tint val="66000"/>
                  <a:satMod val="160000"/>
                </a:schemeClr>
              </a:gs>
              <a:gs pos="50000">
                <a:schemeClr val="accent3">
                  <a:tint val="44500"/>
                  <a:satMod val="160000"/>
                </a:schemeClr>
              </a:gs>
              <a:gs pos="100000">
                <a:schemeClr val="accent3">
                  <a:tint val="23500"/>
                  <a:satMod val="160000"/>
                </a:schemeClr>
              </a:gs>
            </a:gsLst>
            <a:lin ang="16200000" scaled="1"/>
            <a:tileRect/>
          </a:gradFill>
          <a:ln w="28575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6B309B0-6209-D3D0-9D5E-308B9F6E73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67328" y="347472"/>
            <a:ext cx="8165592" cy="768096"/>
          </a:xfrm>
        </p:spPr>
        <p:txBody>
          <a:bodyPr/>
          <a:lstStyle/>
          <a:p>
            <a:r>
              <a:rPr lang="en-US" dirty="0"/>
              <a:t>Glows &amp; Grows</a:t>
            </a:r>
            <a:br>
              <a:rPr lang="en-US" dirty="0"/>
            </a:br>
            <a:endParaRPr lang="en-US" dirty="0"/>
          </a:p>
        </p:txBody>
      </p:sp>
      <p:sp>
        <p:nvSpPr>
          <p:cNvPr id="25" name="Slide Number Placeholder 24">
            <a:extLst>
              <a:ext uri="{FF2B5EF4-FFF2-40B4-BE49-F238E27FC236}">
                <a16:creationId xmlns:a16="http://schemas.microsoft.com/office/drawing/2014/main" id="{5058AE03-D409-0714-CCED-4548A9C92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12</a:t>
            </a:fld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A2C39DD0-CD86-2929-7808-58D17FC2C0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67328" y="1298089"/>
            <a:ext cx="3822192" cy="411480"/>
          </a:xfrm>
        </p:spPr>
        <p:txBody>
          <a:bodyPr/>
          <a:lstStyle/>
          <a:p>
            <a:r>
              <a:rPr lang="en-US" dirty="0"/>
              <a:t>Glows</a:t>
            </a:r>
          </a:p>
        </p:txBody>
      </p:sp>
      <p:sp>
        <p:nvSpPr>
          <p:cNvPr id="14" name="Content Placeholder 13">
            <a:extLst>
              <a:ext uri="{FF2B5EF4-FFF2-40B4-BE49-F238E27FC236}">
                <a16:creationId xmlns:a16="http://schemas.microsoft.com/office/drawing/2014/main" id="{DD1D0BF9-FCAA-67DA-79AB-E6E7E6D2B6A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970520" y="1710331"/>
            <a:ext cx="3741928" cy="2278698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905EDAF-7F0D-70A2-2FDE-151C980459D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970520" y="1298089"/>
            <a:ext cx="3822192" cy="411480"/>
          </a:xfrm>
        </p:spPr>
        <p:txBody>
          <a:bodyPr/>
          <a:lstStyle/>
          <a:p>
            <a:r>
              <a:rPr lang="en-US" dirty="0"/>
              <a:t>Grows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3F3806DC-D69A-AB71-E9F7-CB31F3BCA0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711926" y="1676041"/>
            <a:ext cx="3741928" cy="238470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Text Placeholder 3">
            <a:extLst>
              <a:ext uri="{FF2B5EF4-FFF2-40B4-BE49-F238E27FC236}">
                <a16:creationId xmlns:a16="http://schemas.microsoft.com/office/drawing/2014/main" id="{D37576DA-8EC0-E437-DAA0-94AC28248B56}"/>
              </a:ext>
            </a:extLst>
          </p:cNvPr>
          <p:cNvSpPr txBox="1">
            <a:spLocks/>
          </p:cNvSpPr>
          <p:nvPr/>
        </p:nvSpPr>
        <p:spPr>
          <a:xfrm>
            <a:off x="4077462" y="5017903"/>
            <a:ext cx="2763012" cy="6655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800" dirty="0">
                <a:solidFill>
                  <a:schemeClr val="tx2"/>
                </a:solidFill>
                <a:latin typeface="Arial"/>
                <a:cs typeface="Arial"/>
              </a:rPr>
              <a:t>IMPACT</a:t>
            </a:r>
            <a:endParaRPr lang="en-US" sz="4800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FC404F0-4FC3-C7FD-86B7-97EF5F8C04C5}"/>
              </a:ext>
            </a:extLst>
          </p:cNvPr>
          <p:cNvSpPr txBox="1">
            <a:spLocks/>
          </p:cNvSpPr>
          <p:nvPr/>
        </p:nvSpPr>
        <p:spPr>
          <a:xfrm>
            <a:off x="6840474" y="4757749"/>
            <a:ext cx="5092446" cy="11858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 b="1" kern="1200" cap="all" baseline="0">
                <a:solidFill>
                  <a:schemeClr val="accent6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20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8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100000"/>
              </a:lnSpc>
              <a:spcBef>
                <a:spcPts val="360"/>
              </a:spcBef>
              <a:buFont typeface="Arial" panose="020B0604020202020204" pitchFamily="34" charset="0"/>
              <a:buNone/>
              <a:defRPr sz="1600" b="1" kern="120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>
                <a:latin typeface="Arial"/>
                <a:cs typeface="Arial"/>
              </a:rPr>
              <a:t>are we on target to successfully ACCOMPLISH our priorities?</a:t>
            </a:r>
            <a:endParaRPr lang="en-US" sz="2400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28D8078-533B-B481-0506-CBCD96C4A39B}"/>
              </a:ext>
            </a:extLst>
          </p:cNvPr>
          <p:cNvSpPr/>
          <p:nvPr/>
        </p:nvSpPr>
        <p:spPr>
          <a:xfrm>
            <a:off x="1313688" y="4686299"/>
            <a:ext cx="914400" cy="9144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BCDC579-AAF7-14C7-05A1-EC49FB528FCC}"/>
              </a:ext>
            </a:extLst>
          </p:cNvPr>
          <p:cNvSpPr/>
          <p:nvPr/>
        </p:nvSpPr>
        <p:spPr>
          <a:xfrm>
            <a:off x="399288" y="3730751"/>
            <a:ext cx="2743200" cy="27432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846491DC-81CE-1A71-D8E7-1BB125211C63}"/>
              </a:ext>
            </a:extLst>
          </p:cNvPr>
          <p:cNvSpPr/>
          <p:nvPr/>
        </p:nvSpPr>
        <p:spPr>
          <a:xfrm>
            <a:off x="-1" y="3429000"/>
            <a:ext cx="3447289" cy="34290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A01D70F-3E69-CAF9-F52A-E4D891C0D7D8}"/>
              </a:ext>
            </a:extLst>
          </p:cNvPr>
          <p:cNvSpPr/>
          <p:nvPr/>
        </p:nvSpPr>
        <p:spPr>
          <a:xfrm>
            <a:off x="856488" y="4229099"/>
            <a:ext cx="1828800" cy="1828800"/>
          </a:xfrm>
          <a:prstGeom prst="ellipse">
            <a:avLst/>
          </a:prstGeom>
          <a:noFill/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FFFD9951-4D31-D84F-1872-EEB5AFF6CF98}"/>
              </a:ext>
            </a:extLst>
          </p:cNvPr>
          <p:cNvSpPr/>
          <p:nvPr/>
        </p:nvSpPr>
        <p:spPr>
          <a:xfrm>
            <a:off x="1563624" y="4948428"/>
            <a:ext cx="390144" cy="390143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028039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566C4B-8390-810A-CB38-ABB8108EA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13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A5B7ABB0-62F2-6F15-734F-625A498CB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5471" y="457200"/>
            <a:ext cx="7696200" cy="1325563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pPr algn="l"/>
            <a:r>
              <a:rPr lang="en-US" b="1" kern="1200" dirty="0">
                <a:latin typeface="+mj-lt"/>
                <a:ea typeface="+mj-ea"/>
                <a:cs typeface="+mj-cs"/>
              </a:rPr>
              <a:t>GO Team Discussion:</a:t>
            </a:r>
            <a:br>
              <a:rPr lang="en-US" b="1" kern="1200" dirty="0">
                <a:latin typeface="+mj-lt"/>
                <a:ea typeface="+mj-ea"/>
                <a:cs typeface="+mj-cs"/>
              </a:rPr>
            </a:br>
            <a:r>
              <a:rPr lang="en-US" b="1" kern="1200" dirty="0">
                <a:latin typeface="+mj-lt"/>
                <a:ea typeface="+mj-ea"/>
                <a:cs typeface="+mj-cs"/>
              </a:rPr>
              <a:t>Data Protocol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481779A-0CE7-0DAF-1F5F-EC7DC581845B}"/>
              </a:ext>
            </a:extLst>
          </p:cNvPr>
          <p:cNvSpPr txBox="1"/>
          <p:nvPr/>
        </p:nvSpPr>
        <p:spPr>
          <a:xfrm>
            <a:off x="2482231" y="2163390"/>
            <a:ext cx="5393361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do you notice?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are your wonderings?</a:t>
            </a:r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endParaRPr lang="en-US" sz="3200" dirty="0"/>
          </a:p>
          <a:p>
            <a:pPr marL="285750" indent="-228600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What additional questions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32965250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14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FALL MAP Results</a:t>
            </a:r>
          </a:p>
          <a:p>
            <a:r>
              <a:rPr lang="en-US" sz="2000" dirty="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Map Growth Achievement 2023-2024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1FCCDB7-4388-D534-FFB7-93DF2455F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4288" y="2560930"/>
            <a:ext cx="11507165" cy="41239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75234E-D976-E2F9-9388-CDDA23FEFE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99705" y="1618347"/>
            <a:ext cx="1621677" cy="118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7227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916DAA-1ACF-4343-A637-D55C4A5DE0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Timeline for GO Teams</a:t>
            </a:r>
          </a:p>
        </p:txBody>
      </p:sp>
      <p:graphicFrame>
        <p:nvGraphicFramePr>
          <p:cNvPr id="4" name="Content Placeholder 4" descr="timeline SmartArt graphic&#10;">
            <a:extLst>
              <a:ext uri="{FF2B5EF4-FFF2-40B4-BE49-F238E27FC236}">
                <a16:creationId xmlns:a16="http://schemas.microsoft.com/office/drawing/2014/main" id="{E246B7D8-C843-490A-A5BB-04DFA74A3D8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77658008"/>
              </p:ext>
            </p:extLst>
          </p:nvPr>
        </p:nvGraphicFramePr>
        <p:xfrm>
          <a:off x="996696" y="2131187"/>
          <a:ext cx="10195560" cy="36758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8B6466-CC56-4078-BB0C-7A0D5CB3F0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76B855D-E9CC-4FF8-AD85-6CDC7B89A0D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Down 2">
            <a:extLst>
              <a:ext uri="{FF2B5EF4-FFF2-40B4-BE49-F238E27FC236}">
                <a16:creationId xmlns:a16="http://schemas.microsoft.com/office/drawing/2014/main" id="{BBDA472B-547B-9B0B-909E-FD71ACC4E6B8}"/>
              </a:ext>
            </a:extLst>
          </p:cNvPr>
          <p:cNvSpPr/>
          <p:nvPr/>
        </p:nvSpPr>
        <p:spPr>
          <a:xfrm>
            <a:off x="7802310" y="1358574"/>
            <a:ext cx="731378" cy="1213503"/>
          </a:xfrm>
          <a:prstGeom prst="downArrow">
            <a:avLst/>
          </a:prstGeom>
          <a:solidFill>
            <a:schemeClr val="accent5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venir Next LT Pro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A7C49E-0BF6-016B-F353-89ED2B2AE1AE}"/>
              </a:ext>
            </a:extLst>
          </p:cNvPr>
          <p:cNvSpPr txBox="1"/>
          <p:nvPr/>
        </p:nvSpPr>
        <p:spPr>
          <a:xfrm>
            <a:off x="7334684" y="953659"/>
            <a:ext cx="16666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You are 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A92A91"/>
                </a:solidFill>
                <a:effectLst/>
                <a:uLnTx/>
                <a:uFillTx/>
                <a:latin typeface="Avenir Next LT Pro"/>
                <a:ea typeface="+mn-ea"/>
                <a:cs typeface="+mn-cs"/>
              </a:rPr>
              <a:t>HERE</a:t>
            </a:r>
          </a:p>
        </p:txBody>
      </p:sp>
    </p:spTree>
    <p:extLst>
      <p:ext uri="{BB962C8B-B14F-4D97-AF65-F5344CB8AC3E}">
        <p14:creationId xmlns:p14="http://schemas.microsoft.com/office/powerpoint/2010/main" val="123225004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0F095-F5F5-381E-8A64-28CD5B4493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9712" y="2660904"/>
            <a:ext cx="4251106" cy="768096"/>
          </a:xfrm>
        </p:spPr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AB164B5-ADA1-96DA-4209-38A86523C6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683265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3B219B-7E3A-7E84-6386-37313F0CF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392424"/>
            <a:ext cx="6400800" cy="1439552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Principal’s Report</a:t>
            </a:r>
          </a:p>
        </p:txBody>
      </p:sp>
    </p:spTree>
    <p:extLst>
      <p:ext uri="{BB962C8B-B14F-4D97-AF65-F5344CB8AC3E}">
        <p14:creationId xmlns:p14="http://schemas.microsoft.com/office/powerpoint/2010/main" val="29529238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940BC6-9DA0-FB4D-8879-DC8B3958C0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27359" y="210312"/>
            <a:ext cx="6766560" cy="768096"/>
          </a:xfrm>
        </p:spPr>
        <p:txBody>
          <a:bodyPr/>
          <a:lstStyle/>
          <a:p>
            <a:r>
              <a:rPr lang="en-US" dirty="0"/>
              <a:t>Enrollment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7FC3FD3F-45EE-74E3-AD64-441303B83E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18</a:t>
            </a:fld>
            <a:endParaRPr lang="en-US" dirty="0"/>
          </a:p>
        </p:txBody>
      </p:sp>
      <p:graphicFrame>
        <p:nvGraphicFramePr>
          <p:cNvPr id="16" name="Table 16">
            <a:extLst>
              <a:ext uri="{FF2B5EF4-FFF2-40B4-BE49-F238E27FC236}">
                <a16:creationId xmlns:a16="http://schemas.microsoft.com/office/drawing/2014/main" id="{BF51351A-8A07-32CE-5938-45D3018932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39655"/>
              </p:ext>
            </p:extLst>
          </p:nvPr>
        </p:nvGraphicFramePr>
        <p:xfrm>
          <a:off x="5545091" y="1062355"/>
          <a:ext cx="4276726" cy="1112520"/>
        </p:xfrm>
        <a:graphic>
          <a:graphicData uri="http://schemas.openxmlformats.org/drawingml/2006/table">
            <a:tbl>
              <a:tblPr firstRow="1" bandRow="1">
                <a:tableStyleId>{5FD0F851-EC5A-4D38-B0AD-8093EC10F338}</a:tableStyleId>
              </a:tblPr>
              <a:tblGrid>
                <a:gridCol w="2914651">
                  <a:extLst>
                    <a:ext uri="{9D8B030D-6E8A-4147-A177-3AD203B41FA5}">
                      <a16:colId xmlns:a16="http://schemas.microsoft.com/office/drawing/2014/main" val="697791016"/>
                    </a:ext>
                  </a:extLst>
                </a:gridCol>
                <a:gridCol w="1362075">
                  <a:extLst>
                    <a:ext uri="{9D8B030D-6E8A-4147-A177-3AD203B41FA5}">
                      <a16:colId xmlns:a16="http://schemas.microsoft.com/office/drawing/2014/main" val="37031415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Projected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042550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Current Enrollment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814 (829)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98143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r"/>
                      <a:r>
                        <a:rPr lang="en-US" b="1" dirty="0"/>
                        <a:t>Difference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-25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25691733"/>
                  </a:ext>
                </a:extLst>
              </a:tr>
            </a:tbl>
          </a:graphicData>
        </a:graphic>
      </p:graphicFrame>
      <p:sp>
        <p:nvSpPr>
          <p:cNvPr id="21" name="Title 1">
            <a:extLst>
              <a:ext uri="{FF2B5EF4-FFF2-40B4-BE49-F238E27FC236}">
                <a16:creationId xmlns:a16="http://schemas.microsoft.com/office/drawing/2014/main" id="{4EA70CE0-E836-4CC1-12A5-67DE64946A6F}"/>
              </a:ext>
            </a:extLst>
          </p:cNvPr>
          <p:cNvSpPr txBox="1">
            <a:spLocks/>
          </p:cNvSpPr>
          <p:nvPr/>
        </p:nvSpPr>
        <p:spPr>
          <a:xfrm>
            <a:off x="3727359" y="2725535"/>
            <a:ext cx="6766560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accent4"/>
                </a:solidFill>
              </a:rPr>
              <a:t>Leveling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1B911D05-5B58-D51E-CB0E-65B6D1EEF829}"/>
              </a:ext>
            </a:extLst>
          </p:cNvPr>
          <p:cNvSpPr txBox="1"/>
          <p:nvPr/>
        </p:nvSpPr>
        <p:spPr>
          <a:xfrm>
            <a:off x="3727359" y="3496932"/>
            <a:ext cx="75502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Leveling is the process the District uses to adjust school budget allocations to match student enrollment. </a:t>
            </a:r>
          </a:p>
        </p:txBody>
      </p:sp>
      <p:graphicFrame>
        <p:nvGraphicFramePr>
          <p:cNvPr id="23" name="Table 23">
            <a:extLst>
              <a:ext uri="{FF2B5EF4-FFF2-40B4-BE49-F238E27FC236}">
                <a16:creationId xmlns:a16="http://schemas.microsoft.com/office/drawing/2014/main" id="{547115C3-9D6B-BFF5-B1AF-63893D0A92B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3041621"/>
              </p:ext>
            </p:extLst>
          </p:nvPr>
        </p:nvGraphicFramePr>
        <p:xfrm>
          <a:off x="3727358" y="4206644"/>
          <a:ext cx="8044432" cy="2011680"/>
        </p:xfrm>
        <a:graphic>
          <a:graphicData uri="http://schemas.openxmlformats.org/drawingml/2006/table">
            <a:tbl>
              <a:tblPr firstRow="1" bandRow="1">
                <a:tableStyleId>{D27102A9-8310-4765-A935-A1911B00CA55}</a:tableStyleId>
              </a:tblPr>
              <a:tblGrid>
                <a:gridCol w="2586303">
                  <a:extLst>
                    <a:ext uri="{9D8B030D-6E8A-4147-A177-3AD203B41FA5}">
                      <a16:colId xmlns:a16="http://schemas.microsoft.com/office/drawing/2014/main" val="2607856906"/>
                    </a:ext>
                  </a:extLst>
                </a:gridCol>
                <a:gridCol w="5458129">
                  <a:extLst>
                    <a:ext uri="{9D8B030D-6E8A-4147-A177-3AD203B41FA5}">
                      <a16:colId xmlns:a16="http://schemas.microsoft.com/office/drawing/2014/main" val="273939512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en-US" sz="2400" b="1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Budget Impact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Change at Base Weight $5,193: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 -129,825.00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Reserves: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$137,594.16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Title I -Family Engagement Adjustment: $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0.00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Carryover of unspent FY2023 non-personnel funds: 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$ 8,124.03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Prorate Losses 50%: 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$ 64,912.50</a:t>
                      </a:r>
                    </a:p>
                    <a:p>
                      <a:pPr lvl="0"/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Total Adjustment: 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highlight>
                            <a:srgbClr val="FFFF00"/>
                          </a:highlight>
                          <a:latin typeface="+mn-lt"/>
                          <a:ea typeface="+mn-ea"/>
                          <a:cs typeface="+mn-cs"/>
                        </a:rPr>
                        <a:t>$ 80,805.69</a:t>
                      </a: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08229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96220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 dirty="0"/>
              <a:t>Information about</a:t>
            </a:r>
            <a:br>
              <a:rPr lang="en-US" sz="2800" dirty="0"/>
            </a:br>
            <a:r>
              <a:rPr lang="en-US" sz="2800" dirty="0"/>
              <a:t>our school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AB8E2B-C88B-1D14-3975-CC2A8B7231F6}"/>
              </a:ext>
            </a:extLst>
          </p:cNvPr>
          <p:cNvSpPr txBox="1"/>
          <p:nvPr/>
        </p:nvSpPr>
        <p:spPr>
          <a:xfrm>
            <a:off x="402335" y="1518082"/>
            <a:ext cx="67175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Updates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Roof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Dress code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Generator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800" dirty="0"/>
              <a:t>Building SRS Community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Race to Read 2023-2024 goal 2,000, 000 minutes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We would love to see the GO Team at Taste of Sarah Smith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Superstar Sprint on September 22, 2023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/>
              <a:t>Working on a follow-up safety meeting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700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C565E9-D88A-55D3-9D42-BD1C24B6DE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18641" y="403479"/>
            <a:ext cx="5693664" cy="768096"/>
          </a:xfrm>
        </p:spPr>
        <p:txBody>
          <a:bodyPr/>
          <a:lstStyle/>
          <a:p>
            <a:r>
              <a:rPr lang="en-US" sz="4400" b="1" dirty="0">
                <a:solidFill>
                  <a:schemeClr val="accent6"/>
                </a:solidFill>
                <a:latin typeface="Arial Black" panose="020B0604020202020204" pitchFamily="34" charset="0"/>
                <a:ea typeface="Arial Regular" pitchFamily="34" charset="-122"/>
                <a:cs typeface="Arial Black" panose="020B0604020202020204" pitchFamily="34" charset="0"/>
              </a:rPr>
              <a:t>TOPICS</a:t>
            </a:r>
            <a:endParaRPr lang="en-US" sz="4400" b="1" dirty="0">
              <a:solidFill>
                <a:schemeClr val="accent6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F66E5-D2D7-172B-46BA-FEBFE092CC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8310" y="1439933"/>
            <a:ext cx="6578370" cy="5014588"/>
          </a:xfrm>
        </p:spPr>
        <p:txBody>
          <a:bodyPr/>
          <a:lstStyle/>
          <a:p>
            <a:r>
              <a:rPr lang="en-US" dirty="0"/>
              <a:t>School Strategic Plan</a:t>
            </a:r>
          </a:p>
          <a:p>
            <a:r>
              <a:rPr lang="en-US" dirty="0"/>
              <a:t>	Strategic Plan &amp; Priorities Review</a:t>
            </a:r>
          </a:p>
          <a:p>
            <a:r>
              <a:rPr lang="en-US" dirty="0"/>
              <a:t>	SMART Goals</a:t>
            </a:r>
          </a:p>
          <a:p>
            <a:r>
              <a:rPr lang="en-US" dirty="0"/>
              <a:t>Data Discussion</a:t>
            </a:r>
          </a:p>
          <a:p>
            <a:r>
              <a:rPr lang="en-US" dirty="0"/>
              <a:t>	Spring MAPS</a:t>
            </a:r>
          </a:p>
          <a:p>
            <a:r>
              <a:rPr lang="en-US" dirty="0"/>
              <a:t>	GMAS</a:t>
            </a:r>
          </a:p>
          <a:p>
            <a:r>
              <a:rPr lang="en-US" dirty="0"/>
              <a:t>Principal’s Report</a:t>
            </a:r>
          </a:p>
          <a:p>
            <a:r>
              <a:rPr lang="en-US" dirty="0"/>
              <a:t>	Current Enrollment &amp; Leveling</a:t>
            </a:r>
          </a:p>
          <a:p>
            <a:r>
              <a:rPr lang="en-US" dirty="0"/>
              <a:t>	Information about our school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D47B2BA-F9CC-6A9E-67C6-8EF510D27A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41049" y="2728920"/>
            <a:ext cx="1719221" cy="17375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5318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CC7603-8319-2B3B-CAFC-20586003AA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2336" y="259982"/>
            <a:ext cx="5693664" cy="1092915"/>
          </a:xfrm>
        </p:spPr>
        <p:txBody>
          <a:bodyPr/>
          <a:lstStyle/>
          <a:p>
            <a:r>
              <a:rPr lang="en-US" sz="2800" dirty="0"/>
              <a:t>Information about</a:t>
            </a:r>
            <a:br>
              <a:rPr lang="en-US" sz="2800" dirty="0"/>
            </a:br>
            <a:r>
              <a:rPr lang="en-US" sz="2800" dirty="0"/>
              <a:t>our school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8CED6AD-F06C-5D0B-A97D-0694D1C43D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336" y="1202414"/>
            <a:ext cx="8980204" cy="5418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49332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1679C65-F903-6297-8864-BC276CA0A426}"/>
              </a:ext>
            </a:extLst>
          </p:cNvPr>
          <p:cNvSpPr txBox="1">
            <a:spLocks/>
          </p:cNvSpPr>
          <p:nvPr/>
        </p:nvSpPr>
        <p:spPr>
          <a:xfrm>
            <a:off x="0" y="3044952"/>
            <a:ext cx="7521388" cy="768096"/>
          </a:xfrm>
          <a:prstGeom prst="rect">
            <a:avLst/>
          </a:prstGeom>
        </p:spPr>
        <p:txBody>
          <a:bodyPr vert="horz" lIns="91440" tIns="0" rIns="91440" bIns="45720" rtlCol="0" anchor="ctr">
            <a:noAutofit/>
          </a:bodyPr>
          <a:lstStyle>
            <a:lvl1pPr algn="l" defTabSz="685800" rtl="0" eaLnBrk="1" latinLnBrk="0" hangingPunct="1">
              <a:lnSpc>
                <a:spcPts val="3656"/>
              </a:lnSpc>
              <a:spcBef>
                <a:spcPct val="0"/>
              </a:spcBef>
              <a:buNone/>
              <a:defRPr sz="33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5400" dirty="0">
                <a:solidFill>
                  <a:schemeClr val="accent4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499553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white card with orange circles and blue text&#10;&#10;Description automatically generated">
            <a:extLst>
              <a:ext uri="{FF2B5EF4-FFF2-40B4-BE49-F238E27FC236}">
                <a16:creationId xmlns:a16="http://schemas.microsoft.com/office/drawing/2014/main" id="{17FD44E3-0524-4698-B1B8-952ED8119F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-71022"/>
            <a:ext cx="6858000" cy="6858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3C395CD-4831-10C8-8F0C-0DB901D75DB2}"/>
              </a:ext>
            </a:extLst>
          </p:cNvPr>
          <p:cNvSpPr txBox="1"/>
          <p:nvPr/>
        </p:nvSpPr>
        <p:spPr>
          <a:xfrm>
            <a:off x="2711822" y="3056982"/>
            <a:ext cx="2294965" cy="923330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Plan for </a:t>
            </a:r>
            <a:r>
              <a:rPr lang="en-US" b="1" dirty="0">
                <a:solidFill>
                  <a:schemeClr val="accent6"/>
                </a:solidFill>
              </a:rPr>
              <a:t>AT LEAST 3</a:t>
            </a:r>
            <a:r>
              <a:rPr lang="en-US" dirty="0">
                <a:solidFill>
                  <a:schemeClr val="accent6"/>
                </a:solidFill>
              </a:rPr>
              <a:t> </a:t>
            </a:r>
            <a:r>
              <a:rPr lang="en-US" dirty="0"/>
              <a:t>of your GO Team members to attend!</a:t>
            </a:r>
          </a:p>
        </p:txBody>
      </p:sp>
    </p:spTree>
    <p:extLst>
      <p:ext uri="{BB962C8B-B14F-4D97-AF65-F5344CB8AC3E}">
        <p14:creationId xmlns:p14="http://schemas.microsoft.com/office/powerpoint/2010/main" val="31652638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19400" y="3070478"/>
            <a:ext cx="6400800" cy="1558671"/>
          </a:xfrm>
        </p:spPr>
        <p:txBody>
          <a:bodyPr/>
          <a:lstStyle/>
          <a:p>
            <a:r>
              <a:rPr lang="en-US" dirty="0"/>
              <a:t>2021-2025</a:t>
            </a:r>
            <a:br>
              <a:rPr lang="en-US" dirty="0"/>
            </a:br>
            <a:r>
              <a:rPr lang="en-US" dirty="0"/>
              <a:t>Strategic Plan</a:t>
            </a:r>
          </a:p>
        </p:txBody>
      </p:sp>
    </p:spTree>
    <p:extLst>
      <p:ext uri="{BB962C8B-B14F-4D97-AF65-F5344CB8AC3E}">
        <p14:creationId xmlns:p14="http://schemas.microsoft.com/office/powerpoint/2010/main" val="22825610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14"/>
          <p:cNvSpPr txBox="1"/>
          <p:nvPr/>
        </p:nvSpPr>
        <p:spPr>
          <a:xfrm>
            <a:off x="10341992" y="6637732"/>
            <a:ext cx="187325" cy="16607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sz="1000" spc="-5">
                <a:latin typeface="Verdana"/>
                <a:cs typeface="Verdana"/>
              </a:rPr>
              <a:t>14</a:t>
            </a:r>
            <a:endParaRPr sz="1000">
              <a:latin typeface="Verdana"/>
              <a:cs typeface="Verdana"/>
            </a:endParaRPr>
          </a:p>
        </p:txBody>
      </p:sp>
      <p:pic>
        <p:nvPicPr>
          <p:cNvPr id="42" name="Picture 41" descr="A close-up of a web page&#10;&#10;Description automatically generated">
            <a:extLst>
              <a:ext uri="{FF2B5EF4-FFF2-40B4-BE49-F238E27FC236}">
                <a16:creationId xmlns:a16="http://schemas.microsoft.com/office/drawing/2014/main" id="{789CD96C-5D48-6671-3AE7-50DB5947AC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7803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3B6A01D7-8FA4-5D34-9FD8-B467520D4E76}"/>
              </a:ext>
            </a:extLst>
          </p:cNvPr>
          <p:cNvSpPr txBox="1">
            <a:spLocks/>
          </p:cNvSpPr>
          <p:nvPr/>
        </p:nvSpPr>
        <p:spPr>
          <a:xfrm>
            <a:off x="68365" y="76912"/>
            <a:ext cx="8289421" cy="170061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Strategic Plan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1" i="0" u="none" strike="noStrike" kern="1200" cap="none" spc="0" normalizeH="0" baseline="0" noProof="0" dirty="0">
                <a:ln>
                  <a:noFill/>
                </a:ln>
                <a:solidFill>
                  <a:srgbClr val="D47B22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Priority Ranking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DAF32C4-89EA-FD40-34E7-595997B7F1F5}"/>
              </a:ext>
            </a:extLst>
          </p:cNvPr>
          <p:cNvSpPr txBox="1"/>
          <p:nvPr/>
        </p:nvSpPr>
        <p:spPr>
          <a:xfrm>
            <a:off x="470017" y="2144995"/>
            <a:ext cx="748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C0C8B02-3910-1291-098C-2B2D7DFD639C}"/>
              </a:ext>
            </a:extLst>
          </p:cNvPr>
          <p:cNvSpPr txBox="1"/>
          <p:nvPr/>
        </p:nvSpPr>
        <p:spPr>
          <a:xfrm>
            <a:off x="1360779" y="1591928"/>
            <a:ext cx="6062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Insert the school’s priorities from Higher to Lower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952E0AB-8808-4E3B-A7F0-F54619698A17}"/>
              </a:ext>
            </a:extLst>
          </p:cNvPr>
          <p:cNvSpPr txBox="1"/>
          <p:nvPr/>
        </p:nvSpPr>
        <p:spPr>
          <a:xfrm>
            <a:off x="1105557" y="1941155"/>
            <a:ext cx="6992339" cy="53091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 fontAlgn="base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4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Create a school-wide culture of high expectations, trust, and strong communication.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Cultivate a global learning community that cohesively aligns our school’s systems and resources with the IB curriculum and supports our diverse population.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Develop a literate community in which students read and write with clarity and fluency across the curriculum.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Embed a data-driven, multi-tier system of support to improve all subgroup performance in Math and ELA.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Offer a rigorous curriculum with an enhanced focus on the integration and application of math, science, and technology.</a:t>
            </a:r>
          </a:p>
          <a:p>
            <a:pPr rtl="0" fontAlgn="base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+mj-lt"/>
              <a:buAutoNum type="arabicPeriod"/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 Create a well-rounded curriculum that develops the whole child by providing more exposure to and appreciation of the Arts and social-emotional learning.   </a:t>
            </a:r>
          </a:p>
          <a:p>
            <a:pPr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7. Implement CARE Team with 100% fidelity utilizing the 7 core components.​</a:t>
            </a:r>
            <a:endParaRPr lang="en-US" sz="1200" b="0" dirty="0">
              <a:effectLst/>
            </a:endParaRPr>
          </a:p>
          <a:p>
            <a:pPr marL="12700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8. Offer authentic and diverse professional learning experiences and tiered coaching to increase teacher efficacy.</a:t>
            </a:r>
            <a:endParaRPr lang="en-US" sz="1200" b="0" dirty="0">
              <a:effectLst/>
            </a:endParaRPr>
          </a:p>
          <a:p>
            <a:pPr rtl="0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</a:pPr>
            <a:r>
              <a:rPr lang="en-US" sz="12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9. Foster an active and engaged school community that encourages inclusion of all stakeholders.</a:t>
            </a:r>
            <a:endParaRPr lang="en-US" sz="1200" b="0" dirty="0">
              <a:effectLst/>
            </a:endParaRPr>
          </a:p>
          <a:p>
            <a:br>
              <a:rPr lang="en-US" dirty="0"/>
            </a:b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</a:t>
            </a:r>
          </a:p>
        </p:txBody>
      </p:sp>
      <p:sp>
        <p:nvSpPr>
          <p:cNvPr id="4" name="Arrow: Down 3">
            <a:extLst>
              <a:ext uri="{FF2B5EF4-FFF2-40B4-BE49-F238E27FC236}">
                <a16:creationId xmlns:a16="http://schemas.microsoft.com/office/drawing/2014/main" id="{6A78CE96-E5BA-EF3A-7B27-C48C2EC93A32}"/>
              </a:ext>
            </a:extLst>
          </p:cNvPr>
          <p:cNvSpPr/>
          <p:nvPr/>
        </p:nvSpPr>
        <p:spPr>
          <a:xfrm>
            <a:off x="392649" y="2587752"/>
            <a:ext cx="502920" cy="3538728"/>
          </a:xfrm>
          <a:prstGeom prst="downArrow">
            <a:avLst/>
          </a:prstGeom>
          <a:solidFill>
            <a:schemeClr val="accent1"/>
          </a:solidFill>
          <a:ln>
            <a:solidFill>
              <a:schemeClr val="accent4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F5BC8D2-E0D2-48A1-071D-45B80C433627}"/>
              </a:ext>
            </a:extLst>
          </p:cNvPr>
          <p:cNvSpPr txBox="1"/>
          <p:nvPr/>
        </p:nvSpPr>
        <p:spPr>
          <a:xfrm>
            <a:off x="260029" y="2263641"/>
            <a:ext cx="76815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Higher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2AA40D-00A5-285B-67A0-5260578C2903}"/>
              </a:ext>
            </a:extLst>
          </p:cNvPr>
          <p:cNvSpPr txBox="1"/>
          <p:nvPr/>
        </p:nvSpPr>
        <p:spPr>
          <a:xfrm>
            <a:off x="285003" y="6126480"/>
            <a:ext cx="7182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0083A9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Lower</a:t>
            </a:r>
          </a:p>
        </p:txBody>
      </p:sp>
    </p:spTree>
    <p:extLst>
      <p:ext uri="{BB962C8B-B14F-4D97-AF65-F5344CB8AC3E}">
        <p14:creationId xmlns:p14="http://schemas.microsoft.com/office/powerpoint/2010/main" val="39167344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F83867-F15A-AA5F-622A-597EDBC8F3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306AFE69-1EFF-278A-9400-9B6DC48BB41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41758677"/>
              </p:ext>
            </p:extLst>
          </p:nvPr>
        </p:nvGraphicFramePr>
        <p:xfrm>
          <a:off x="3175000" y="2730415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9ACC072-28EB-25D0-E463-0B72AF804B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94075628"/>
              </p:ext>
            </p:extLst>
          </p:nvPr>
        </p:nvGraphicFramePr>
        <p:xfrm>
          <a:off x="3175000" y="1019609"/>
          <a:ext cx="8128000" cy="33494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9C1D5CAD-890C-BEB2-1393-CC79E29778A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9944340"/>
              </p:ext>
            </p:extLst>
          </p:nvPr>
        </p:nvGraphicFramePr>
        <p:xfrm>
          <a:off x="3175000" y="4657112"/>
          <a:ext cx="8128000" cy="2734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845BB8F-484F-467E-BFA3-70D94F918728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308975" y="2855108"/>
            <a:ext cx="2364121" cy="2789132"/>
          </a:xfrm>
          <a:prstGeom prst="rect">
            <a:avLst/>
          </a:prstGeom>
        </p:spPr>
      </p:pic>
      <p:sp>
        <p:nvSpPr>
          <p:cNvPr id="11" name="Title 3">
            <a:extLst>
              <a:ext uri="{FF2B5EF4-FFF2-40B4-BE49-F238E27FC236}">
                <a16:creationId xmlns:a16="http://schemas.microsoft.com/office/drawing/2014/main" id="{8FF314C4-6ECF-58E7-4003-4DC3995765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3814" y="102870"/>
            <a:ext cx="9373378" cy="1600200"/>
          </a:xfrm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sz="3600" b="1" kern="1200" cap="all" baseline="0" dirty="0">
                <a:solidFill>
                  <a:schemeClr val="tx2"/>
                </a:solidFill>
              </a:rPr>
              <a:t>Connecting the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Strategic plan &amp; </a:t>
            </a:r>
            <a:br>
              <a:rPr lang="en-US" sz="3600" b="1" kern="1200" cap="all" baseline="0" dirty="0">
                <a:solidFill>
                  <a:schemeClr val="tx2"/>
                </a:solidFill>
              </a:rPr>
            </a:br>
            <a:r>
              <a:rPr lang="en-US" sz="3600" b="1" kern="1200" cap="all" baseline="0" dirty="0">
                <a:solidFill>
                  <a:schemeClr val="tx2"/>
                </a:solidFill>
              </a:rPr>
              <a:t>Continuous Improvement Plan</a:t>
            </a:r>
          </a:p>
        </p:txBody>
      </p:sp>
    </p:spTree>
    <p:extLst>
      <p:ext uri="{BB962C8B-B14F-4D97-AF65-F5344CB8AC3E}">
        <p14:creationId xmlns:p14="http://schemas.microsoft.com/office/powerpoint/2010/main" val="1633122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CB041C-C8D3-18D3-D3EE-78716E8D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95600" y="3150600"/>
            <a:ext cx="6400800" cy="1618623"/>
          </a:xfrm>
        </p:spPr>
        <p:txBody>
          <a:bodyPr/>
          <a:lstStyle/>
          <a:p>
            <a:r>
              <a:rPr lang="en-US" dirty="0"/>
              <a:t>Data</a:t>
            </a:r>
            <a:br>
              <a:rPr lang="en-US" dirty="0"/>
            </a:br>
            <a:r>
              <a:rPr lang="en-US" dirty="0"/>
              <a:t>Discussion</a:t>
            </a:r>
          </a:p>
        </p:txBody>
      </p:sp>
    </p:spTree>
    <p:extLst>
      <p:ext uri="{BB962C8B-B14F-4D97-AF65-F5344CB8AC3E}">
        <p14:creationId xmlns:p14="http://schemas.microsoft.com/office/powerpoint/2010/main" val="381705952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Spring MAP Results</a:t>
            </a:r>
          </a:p>
          <a:p>
            <a:r>
              <a:rPr lang="en-US" sz="2800" dirty="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Map Growth Achievement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D6561D9-638A-6C38-4BF8-A72C1458E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298" y="2412507"/>
            <a:ext cx="10299715" cy="1653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447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ECF22D2-2B16-C40D-AA90-609B5CD08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334AB01C-508F-1CD2-AE72-376C07D912DC}"/>
              </a:ext>
            </a:extLst>
          </p:cNvPr>
          <p:cNvSpPr txBox="1">
            <a:spLocks/>
          </p:cNvSpPr>
          <p:nvPr/>
        </p:nvSpPr>
        <p:spPr>
          <a:xfrm>
            <a:off x="539496" y="445770"/>
            <a:ext cx="10671048" cy="768096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4400" b="1" kern="1200" cap="all" baseline="0">
                <a:solidFill>
                  <a:schemeClr val="accent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Arial Black" panose="020B0604020202020204" pitchFamily="34" charset="0"/>
                <a:cs typeface="Arial Black" panose="020B0604020202020204" pitchFamily="34" charset="0"/>
              </a:rPr>
              <a:t>Spring MAP Results</a:t>
            </a:r>
          </a:p>
          <a:p>
            <a:r>
              <a:rPr lang="en-US" sz="2000" dirty="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Map Growth Achievement Math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0A205A-EDA6-78AE-1431-CAD75D2E1A1F}"/>
              </a:ext>
            </a:extLst>
          </p:cNvPr>
          <p:cNvSpPr txBox="1"/>
          <p:nvPr/>
        </p:nvSpPr>
        <p:spPr>
          <a:xfrm>
            <a:off x="3047259" y="3301183"/>
            <a:ext cx="609452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C000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Map Growth Achievement Reading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30A415-ACCD-5359-009F-0DD57F8788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84594" y="5585110"/>
            <a:ext cx="1619851" cy="11861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DC912E0E-C71C-EFD7-5BED-5F67AFE76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8440" y="1544506"/>
            <a:ext cx="11100704" cy="175667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698976A-22E2-C8C3-2E55-63B98110D7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7619" y="3794602"/>
            <a:ext cx="11022201" cy="1682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572350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APS Colors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0083A9"/>
      </a:accent1>
      <a:accent2>
        <a:srgbClr val="D47B22"/>
      </a:accent2>
      <a:accent3>
        <a:srgbClr val="F3CF45"/>
      </a:accent3>
      <a:accent4>
        <a:srgbClr val="159839"/>
      </a:accent4>
      <a:accent5>
        <a:srgbClr val="595B5D"/>
      </a:accent5>
      <a:accent6>
        <a:srgbClr val="A92A91"/>
      </a:accent6>
      <a:hlink>
        <a:srgbClr val="D47B22"/>
      </a:hlink>
      <a:folHlink>
        <a:srgbClr val="F3CF45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2.xml><?xml version="1.0" encoding="utf-8"?>
<a:theme xmlns:a="http://schemas.openxmlformats.org/drawingml/2006/main" name="2022 Principal's Report Template - Mtg 1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22">
      <a:majorFont>
        <a:latin typeface="Arial Black"/>
        <a:ea typeface=""/>
        <a:cs typeface=""/>
      </a:majorFont>
      <a:minorFont>
        <a:latin typeface="Sabon Next L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eometric-Color-Block_Win32_jx_v9.potx" id="{B1D493D9-AF74-4AD6-8F0C-5B1308D7041B}" vid="{1AA99070-5A1F-42D2-9F5B-E7354C964689}"/>
    </a:ext>
  </a:extLst>
</a:theme>
</file>

<file path=ppt/theme/theme3.xml><?xml version="1.0" encoding="utf-8"?>
<a:theme xmlns:a="http://schemas.openxmlformats.org/drawingml/2006/main" name="ShapesVTI">
  <a:themeElements>
    <a:clrScheme name="APS 5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A92A91"/>
      </a:accent3>
      <a:accent4>
        <a:srgbClr val="0083A9"/>
      </a:accent4>
      <a:accent5>
        <a:srgbClr val="A92A91"/>
      </a:accent5>
      <a:accent6>
        <a:srgbClr val="159839"/>
      </a:accent6>
      <a:hlink>
        <a:srgbClr val="D47B22"/>
      </a:hlink>
      <a:folHlink>
        <a:srgbClr val="159839"/>
      </a:folHlink>
    </a:clrScheme>
    <a:fontScheme name="Festival">
      <a:majorFont>
        <a:latin typeface="Tw Cen MT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hapesVTI" id="{C78D20FD-A872-4243-8597-B534C62538FF}" vid="{7CAFCCF9-7834-41D6-B6AB-7D225A18A4E9}"/>
    </a:ext>
  </a:extLst>
</a:theme>
</file>

<file path=ppt/theme/theme4.xml><?xml version="1.0" encoding="utf-8"?>
<a:theme xmlns:a="http://schemas.openxmlformats.org/drawingml/2006/main" name="1_Office Theme">
  <a:themeElements>
    <a:clrScheme name="APS 4">
      <a:dk1>
        <a:sysClr val="windowText" lastClr="000000"/>
      </a:dk1>
      <a:lt1>
        <a:sysClr val="window" lastClr="FFFFFF"/>
      </a:lt1>
      <a:dk2>
        <a:srgbClr val="0083A9"/>
      </a:dk2>
      <a:lt2>
        <a:srgbClr val="E7E6E6"/>
      </a:lt2>
      <a:accent1>
        <a:srgbClr val="F3CF45"/>
      </a:accent1>
      <a:accent2>
        <a:srgbClr val="D47B22"/>
      </a:accent2>
      <a:accent3>
        <a:srgbClr val="0083A9"/>
      </a:accent3>
      <a:accent4>
        <a:srgbClr val="A92A91"/>
      </a:accent4>
      <a:accent5>
        <a:srgbClr val="595B5D"/>
      </a:accent5>
      <a:accent6>
        <a:srgbClr val="159839"/>
      </a:accent6>
      <a:hlink>
        <a:srgbClr val="D47B22"/>
      </a:hlink>
      <a:folHlink>
        <a:srgbClr val="159839"/>
      </a:folHlink>
    </a:clrScheme>
    <a:fontScheme name="Custom 75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Universal Color Block_Win32_AP_v2" id="{3EA4D81A-EBDE-431D-8B15-A5A6F500D5A4}" vid="{8EBF5489-0BE1-418D-A69C-2193D304C7E7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B088E750FB87F439BAD6BE3B18C0B0C" ma:contentTypeVersion="17" ma:contentTypeDescription="Create a new document." ma:contentTypeScope="" ma:versionID="3e2294909db46d904757942a84e001dc">
  <xsd:schema xmlns:xsd="http://www.w3.org/2001/XMLSchema" xmlns:xs="http://www.w3.org/2001/XMLSchema" xmlns:p="http://schemas.microsoft.com/office/2006/metadata/properties" xmlns:ns2="d37e30bb-5f32-4411-a640-0b4044b692bf" xmlns:ns3="ffb952a0-74d9-4848-89d6-000c4b1b707a" targetNamespace="http://schemas.microsoft.com/office/2006/metadata/properties" ma:root="true" ma:fieldsID="ee00007a08aafb63022019d11c7f01ec" ns2:_="" ns3:_="">
    <xsd:import namespace="d37e30bb-5f32-4411-a640-0b4044b692bf"/>
    <xsd:import namespace="ffb952a0-74d9-4848-89d6-000c4b1b707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EventHashCode" minOccurs="0"/>
                <xsd:element ref="ns2:MediaServiceGenerationTime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7e30bb-5f32-4411-a640-0b4044b692b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0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067761e9-a222-483c-a923-fec0f75753a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fb952a0-74d9-4848-89d6-000c4b1b707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7584ace9-6060-48e0-9721-f33996d2e2e3}" ma:internalName="TaxCatchAll" ma:showField="CatchAllData" ma:web="ffb952a0-74d9-4848-89d6-000c4b1b707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d37e30bb-5f32-4411-a640-0b4044b692bf">
      <Terms xmlns="http://schemas.microsoft.com/office/infopath/2007/PartnerControls"/>
    </lcf76f155ced4ddcb4097134ff3c332f>
    <TaxCatchAll xmlns="ffb952a0-74d9-4848-89d6-000c4b1b707a" xsi:nil="true"/>
    <SharedWithUsers xmlns="ffb952a0-74d9-4848-89d6-000c4b1b707a">
      <UserInfo>
        <DisplayName>Gipson, Chaundra</DisplayName>
        <AccountId>16</AccountId>
        <AccountType/>
      </UserInfo>
      <UserInfo>
        <DisplayName>Barnett, Carolyn</DisplayName>
        <AccountId>14</AccountId>
        <AccountType/>
      </UserInfo>
      <UserInfo>
        <DisplayName>Jacobi, Diane</DisplayName>
        <AccountId>12</AccountId>
        <AccountType/>
      </UserInfo>
    </SharedWithUsers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942920B-1B7A-4E5C-A6CD-F0BC27E87035}">
  <ds:schemaRefs>
    <ds:schemaRef ds:uri="d37e30bb-5f32-4411-a640-0b4044b692bf"/>
    <ds:schemaRef ds:uri="ffb952a0-74d9-4848-89d6-000c4b1b707a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E72AAAB5-2FA2-492E-9640-D5EF86DC65FA}">
  <ds:schemaRefs>
    <ds:schemaRef ds:uri="http://purl.org/dc/elements/1.1/"/>
    <ds:schemaRef ds:uri="http://purl.org/dc/terms/"/>
    <ds:schemaRef ds:uri="d37e30bb-5f32-4411-a640-0b4044b692bf"/>
    <ds:schemaRef ds:uri="http://www.w3.org/XML/1998/namespace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http://schemas.microsoft.com/office/2006/metadata/properties"/>
    <ds:schemaRef ds:uri="http://schemas.microsoft.com/office/2006/documentManagement/types"/>
    <ds:schemaRef ds:uri="ffb952a0-74d9-4848-89d6-000c4b1b707a"/>
  </ds:schemaRefs>
</ds:datastoreItem>
</file>

<file path=customXml/itemProps3.xml><?xml version="1.0" encoding="utf-8"?>
<ds:datastoreItem xmlns:ds="http://schemas.openxmlformats.org/officeDocument/2006/customXml" ds:itemID="{6C16481F-74F9-42F7-8A79-954432A7EA5A}">
  <ds:schemaRefs>
    <ds:schemaRef ds:uri="http://schemas.microsoft.com/sharepoint/v3/contenttype/forms"/>
  </ds:schemaRefs>
</ds:datastoreItem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{A61B21DF-980C-46B7-8F74-9D5D134AB20A}tf78438558_win32</Template>
  <TotalTime>1783</TotalTime>
  <Words>778</Words>
  <Application>Microsoft Office PowerPoint</Application>
  <PresentationFormat>Widescreen</PresentationFormat>
  <Paragraphs>120</Paragraphs>
  <Slides>22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Arial</vt:lpstr>
      <vt:lpstr>Arial Black</vt:lpstr>
      <vt:lpstr>Avenir Next LT Pro</vt:lpstr>
      <vt:lpstr>Calibri</vt:lpstr>
      <vt:lpstr>Sabon Next LT</vt:lpstr>
      <vt:lpstr>Tenorite</vt:lpstr>
      <vt:lpstr>Tw Cen MT</vt:lpstr>
      <vt:lpstr>Verdana</vt:lpstr>
      <vt:lpstr>Office Theme</vt:lpstr>
      <vt:lpstr>2022 Principal's Report Template - Mtg 1</vt:lpstr>
      <vt:lpstr>ShapesVTI</vt:lpstr>
      <vt:lpstr>1_Office Theme</vt:lpstr>
      <vt:lpstr>GO Team Meeting #1 </vt:lpstr>
      <vt:lpstr>TOPICS</vt:lpstr>
      <vt:lpstr>2021-2025 Strategic Plan</vt:lpstr>
      <vt:lpstr>PowerPoint Presentation</vt:lpstr>
      <vt:lpstr>PowerPoint Presentation</vt:lpstr>
      <vt:lpstr>Connecting the Strategic plan &amp;  Continuous Improvement Plan</vt:lpstr>
      <vt:lpstr>Data Discussion</vt:lpstr>
      <vt:lpstr>PowerPoint Presentation</vt:lpstr>
      <vt:lpstr>PowerPoint Presentation</vt:lpstr>
      <vt:lpstr>PowerPoint Presentation</vt:lpstr>
      <vt:lpstr>PowerPoint Presentation</vt:lpstr>
      <vt:lpstr>Glows &amp; Grows </vt:lpstr>
      <vt:lpstr>GO Team Discussion: Data Protocol</vt:lpstr>
      <vt:lpstr>PowerPoint Presentation</vt:lpstr>
      <vt:lpstr>Timeline for GO Teams</vt:lpstr>
      <vt:lpstr>Questions?</vt:lpstr>
      <vt:lpstr>Principal’s Report</vt:lpstr>
      <vt:lpstr>Enrollment</vt:lpstr>
      <vt:lpstr>Information about our school</vt:lpstr>
      <vt:lpstr>Information about our school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Principal’s Report </dc:title>
  <dc:subject/>
  <dc:creator>Jacobi, Diane</dc:creator>
  <cp:lastModifiedBy>Hutson, Dwight</cp:lastModifiedBy>
  <cp:revision>3</cp:revision>
  <dcterms:created xsi:type="dcterms:W3CDTF">2022-08-12T14:07:56Z</dcterms:created>
  <dcterms:modified xsi:type="dcterms:W3CDTF">2023-09-25T17:21:02Z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0x0101009B088E750FB87F439BAD6BE3B18C0B0C</vt:lpwstr>
  </property>
  <property fmtid="{D5CDD505-2E9C-101B-9397-08002B2CF9AE}" pid="3" name="MediaServiceImageTags">
    <vt:lpwstr/>
  </property>
</Properties>
</file>