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1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9D43E-6049-4FEE-BE15-D7D3621D7F4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351FC-59E4-4412-BDAB-FB1361D6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2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3AEEC-4286-860A-B6FB-5E98B9E6F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4F95DB-C684-CCF9-9984-336A765E01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20592F-8334-B807-6D39-7E8485F6A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A57F1-B27D-BB37-92CB-E19777DFA1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63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96CC3-CEE1-67F6-85CE-9E058446F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79249D-8EB4-D15E-9F3E-DD38EC1FF4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633347-2A05-3E88-C28B-79F26D4C8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B034B-145A-B1DF-18DF-BADBEB8C5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35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9A696-E12A-0686-1DB3-7D502C2E6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2893AF-1317-BB0A-BE2F-88581B6977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07B9E6-7CDB-6AF1-111F-75DCFA6CD7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033A2-E2C0-30A5-1622-3E2FFCEE33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40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E53D2-16DA-C6B5-1EA8-5A6859C0B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E6BF2E-E435-DD80-F5C7-F83A7D6FBF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062CE8-4EF5-6EC2-C838-183AC9B3A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2D7A5-69B8-3319-1F74-05A9DCCC68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41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97135-0743-EB8A-DEEE-47A1D0B6C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771CFB-5A0A-D491-35F7-797E908434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7DAFD0-9389-DFAB-68C7-3CAEC9626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D744E-692A-C4B7-0C2D-F977294D1C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74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10F2F-3F0B-2285-D023-08B8F10AA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E50C63-7E78-C881-F9CE-78C680FD6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350124-417F-7CCF-42EB-BED1975C61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8096C-BAAC-B3C5-FE26-86B271F22F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3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98408-025D-21D0-A34F-DE4229A9B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1B288E-6EA9-182C-DD91-BA90AE4ECC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79A0C8-A3C6-BEBE-BB4B-D25979529C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895DB-5F32-7F12-F350-D7A44200D0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1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99268-053D-2FEA-D531-F4FB107DF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7B6D81-E6A3-FEDC-EEFD-411AA49413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A499DD-48A1-4D02-9D8D-F7E2A949E5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98862-F7A3-27E6-1953-0C4567D99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46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26F6A-8BB7-DC9C-EC2D-9901CC056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26E3F5-3A04-D4E4-EEE9-773BBC0459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920A03-055D-377B-906F-9DA9D96AF5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E3221-AC54-6EAF-7F55-9E17890965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1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6F7B3-E47F-02B1-C674-D4F16D535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E39D16-190C-315C-39C8-9DE5856733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16E5A6-8DDE-295B-C44B-A7ACCCFAEA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0D39B-CFE1-316B-093C-273BB16169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70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C7ED2-8A08-2D06-34C8-07AB2AC8A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9A3A28-72FD-6CCA-3D0A-A0B892463A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C2F16E-CE25-513A-A3FF-F5804CC7E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07F69-8858-C703-A650-6D9495D9D9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18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2CBF6-12F4-9469-76DB-FA227B54C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291CB2-E299-081B-88AE-28922042F7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B9F432-701B-9A48-4D60-8420CED7F6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95AF-EDE8-799B-41AB-D631718FE5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3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4D43D-9432-B574-CD63-89601BD91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53BD-46AB-0224-6D8D-13EEA4BB9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34436-0536-6CC4-B3AA-6BA3BAE8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F2D27-03E5-785C-5291-659E8079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20D9B-1AF5-D100-CECE-19128A34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3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44E7E-A371-3BBE-03C7-01F36A1DE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02728-9109-F0A4-B2E8-C15009C4F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2E42B-6BC7-27E4-A5AA-9B586E7F1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5A531-9271-B107-2DB8-63A3F24A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9AED-5695-3CE6-6510-138509FA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71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4717E-D823-1B65-CAFB-A86F9CF0E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DF971-5CD2-7315-B65D-B45F740B7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C24E1-7AC1-ED0C-C88E-6CF6B2C2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7D7CD-A757-97B5-97EC-4E28D25A8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FD7C7-87F7-F595-55F9-0AD80851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5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per layout">
    <p:bg>
      <p:bgPr>
        <a:blipFill dpi="0" rotWithShape="1">
          <a:blip r:embed="rId2">
            <a:alphaModFix amt="30000"/>
            <a:lum/>
          </a:blip>
          <a:srcRect/>
          <a:tile tx="203200" ty="2032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2325" y="685800"/>
            <a:ext cx="8765285" cy="990600"/>
          </a:xfrm>
        </p:spPr>
        <p:txBody>
          <a:bodyPr anchor="t"/>
          <a:lstStyle>
            <a:lvl1pPr>
              <a:lnSpc>
                <a:spcPct val="100000"/>
              </a:lnSpc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88A6A42-7A89-44E1-BBDF-14C2FD2245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851" y="1309974"/>
            <a:ext cx="1830641" cy="46482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1512DC-20C8-4928-B94E-9F191902C57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742325" y="1828800"/>
            <a:ext cx="8765285" cy="4470400"/>
          </a:xfrm>
        </p:spPr>
        <p:txBody>
          <a:bodyPr>
            <a:normAutofit/>
          </a:bodyPr>
          <a:lstStyle>
            <a:lvl1pPr>
              <a:defRPr sz="2000"/>
            </a:lvl1pPr>
            <a:lvl2pPr marL="731392" indent="-304747">
              <a:buFont typeface="Courier New" panose="02070309020205020404" pitchFamily="49" charset="0"/>
              <a:buChar char="o"/>
              <a:defRPr sz="2000"/>
            </a:lvl2pPr>
            <a:lvl3pPr marL="1158037" indent="-304747">
              <a:buFont typeface="Courier New" panose="02070309020205020404" pitchFamily="49" charset="0"/>
              <a:buChar char="o"/>
              <a:defRPr sz="2000"/>
            </a:lvl3pPr>
            <a:lvl4pPr marL="1584683" indent="-304747">
              <a:buFont typeface="Courier New" panose="02070309020205020404" pitchFamily="49" charset="0"/>
              <a:buChar char="o"/>
              <a:defRPr sz="2000"/>
            </a:lvl4pPr>
            <a:lvl5pPr marL="2011328" indent="-304747">
              <a:buFont typeface="Courier New" panose="02070309020205020404" pitchFamily="49" charset="0"/>
              <a:buChar char="o"/>
              <a:defRPr sz="2000"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136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1C53-F5FD-1D3A-D7C3-8FB87353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1E850-AB0A-19E5-7DBE-61B8C246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0EA9C-875E-E410-346C-58A196E1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43FD3-E5DF-EB6C-68C6-5F1B4F8D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3F71E-8992-15F2-0FE1-C0B1B1DC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8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F2679-7F82-A172-6A19-82AAB965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D2614-37E6-157E-D691-6859D807C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E5818-6D03-343D-3F74-31D967DD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3E1F7-AEDC-3C59-64C8-1D25DF0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F9925-5952-90A7-0F17-A7718E3E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2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3715-2FF6-60CB-0C36-B1493909D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21527-187F-73A8-D40A-8171089DA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69D6A-EEDA-3EBC-91F3-48FA23D66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61414-4F4D-52F4-0E09-1EE3D511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DB739-778B-66DA-A642-B1A3CECC4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F24F4-2A3C-039D-5DB0-6D40A35E8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5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F710-FB26-3D54-DB9E-D5A51F89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CAD7E-8696-F0C2-9D35-662F74E09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5C5F5-ED25-C64B-2EF5-8568B550A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2C8C0-0BDE-2093-3838-051D07DDF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20642-66C8-DFE2-4E12-A64029513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3B6248-5E90-C5A9-A516-20101576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A1CE42-3F44-94ED-ADF1-F5D3C94B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0BFD3-B728-3968-5F41-EF934412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5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F224C-D8A2-5689-39D1-543ED8B2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E5A38-C676-7C6B-9F68-A8DBC533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F23F4-6A7C-BEC6-B514-47867141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A0007-42BA-FA2F-0FA2-05B9CF44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7CBA1-95B5-5D34-E02C-91D6DF56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EDD7B-7487-C04C-AEE1-ACE27954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84202-A82C-C1BD-1C7E-2B186216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82AD9-BBE1-C809-5F7B-8E4589D4C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90500-EBB7-E605-F991-4D0DDC24A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F1F872-494B-A577-92B2-EFD8FAB92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59D8F-C300-0D96-2435-719E0E53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E18E6-88CD-F219-80B3-F37A59C04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4745A-FA97-580E-39F3-3DF11761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D0E1-7374-8F1B-C249-A3C6FFE1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9C9DC-6258-7DAD-9D9F-C41A8384C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D098E-7ED9-F59B-1246-ED6DE60CC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97FCA-517D-4239-138F-6FE6EF87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0429F-E09E-B257-7A86-13FB0745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97DB6-961F-D6C8-5221-A3C9C473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8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E7754B-554F-9AFB-E311-6260D3ED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9E289-3827-DAC0-C404-E8BF97D37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B5592-1048-C1F0-A5FF-6A7FF6997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C7F155-9808-4DB8-93B7-43D1042166A8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A70B6-BD30-4AC6-93C6-06DD0BE76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88B33-A024-6659-0529-565D4CD9C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9C1DE-E1B7-428C-A701-1A1F070AC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6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2172D-4606-8AEA-A8C7-9A37727AA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92CDE-BC64-5EBA-1A47-E9A6155D4E7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1371" y="1194384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9</a:t>
            </a:r>
            <a:r>
              <a:rPr lang="en-US" sz="3599" baseline="30000" dirty="0"/>
              <a:t>th</a:t>
            </a:r>
            <a:r>
              <a:rPr lang="en-US" sz="3599" dirty="0"/>
              <a:t> Grade MATH MAP DATA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8BC41A-CE91-C159-21C6-F4D28F30C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352" y="2204198"/>
            <a:ext cx="8561430" cy="498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507DAD-DC0A-8823-CE47-AB91DCD3E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543" y="3429002"/>
            <a:ext cx="8585240" cy="65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2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756CD-0E16-4418-CD30-EE2F36CF6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5569D-B872-3CFE-07DC-45ACFD9E628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0561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11th Grade READING MAP DATA (by domain)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D4CC01-B541-5FBD-8D37-BEF4EBCA1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0812" y="4258946"/>
            <a:ext cx="9666728" cy="21002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1CA43E-9B59-B7B7-81CF-854A08180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0813" y="1829218"/>
            <a:ext cx="9585233" cy="210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7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2A723-2C33-747A-6697-355675D55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37377-6B11-A50E-666B-068BDB33E82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0561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11th Grade READING MAP DATA (by domain and SWD)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79FFE9-EC95-E271-440A-118D020F2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245" y="1988223"/>
            <a:ext cx="9389884" cy="6235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136EC9-F05A-7432-F1D7-A362399D0D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6065" y="3599208"/>
            <a:ext cx="9718761" cy="203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9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007E1-C58D-3528-9DA5-7607E37B8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41DBC-D809-283A-6D05-EEAF8272E4D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0561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11th Grade READING MAP DATA (by domain and EL)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310337-974C-A570-C40D-50319573B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073" y="1973717"/>
            <a:ext cx="9213719" cy="521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76ED4D-E31E-8C66-4AD1-669776577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821" y="3374787"/>
            <a:ext cx="9213719" cy="197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1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EF741-04B7-3EFD-0EAF-BAA453EA2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734B-D9D7-F415-7ED9-F1530AA11A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7551" y="370613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9</a:t>
            </a:r>
            <a:r>
              <a:rPr lang="en-US" sz="3599" baseline="30000" dirty="0"/>
              <a:t>th</a:t>
            </a:r>
            <a:r>
              <a:rPr lang="en-US" sz="3599" dirty="0"/>
              <a:t> Grade MATH MAP DATA (by domains)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3D7FF-DE4C-288E-7CCA-D8B6EEA94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977" y="4072854"/>
            <a:ext cx="9447722" cy="22165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440656-92F8-3CAD-44D1-F4FDD4162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252" y="1676858"/>
            <a:ext cx="9337177" cy="209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1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3FD40-E071-FB53-8216-567D473CF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C0B5E-58DD-A7B8-3122-96859342D3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7551" y="370613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9</a:t>
            </a:r>
            <a:r>
              <a:rPr lang="en-US" sz="3599" baseline="30000" dirty="0"/>
              <a:t>th</a:t>
            </a:r>
            <a:r>
              <a:rPr lang="en-US" sz="3599" dirty="0"/>
              <a:t> Grade MATH MAP DATA (by domains and SWD)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0266D4-5963-BD61-0555-4A3478460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530" y="3299158"/>
            <a:ext cx="9337177" cy="24150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029B0D-23A4-DA3C-7B3E-700FA58EB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1086" y="2120975"/>
            <a:ext cx="9466067" cy="63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8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C8E65-A979-D8EF-1A08-654C62505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A1397-0B54-43F0-B5C6-A9B65F68D6E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7551" y="370613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9</a:t>
            </a:r>
            <a:r>
              <a:rPr lang="en-US" sz="3599" baseline="30000" dirty="0"/>
              <a:t>th</a:t>
            </a:r>
            <a:r>
              <a:rPr lang="en-US" sz="3599" dirty="0"/>
              <a:t> Grade MATH MAP DATA (by domains and EL)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EFB01F-E612-466C-030C-1B56618FC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483" y="1884461"/>
            <a:ext cx="8979736" cy="5541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2F5BE3-581A-5CA2-494E-C4F4A7360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975" y="3269984"/>
            <a:ext cx="9360637" cy="25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6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9A935-D167-DA99-3347-5D8E61680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B5A12-B9D4-5684-72B8-E62C57554D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1371" y="1194384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9</a:t>
            </a:r>
            <a:r>
              <a:rPr lang="en-US" sz="3599" baseline="30000" dirty="0"/>
              <a:t>th</a:t>
            </a:r>
            <a:r>
              <a:rPr lang="en-US" sz="3599" dirty="0"/>
              <a:t> Grade READING MAP DATA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2228-061A-7592-07F8-961980BB9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916" y="4203068"/>
            <a:ext cx="9476283" cy="5310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1C6584-841F-FC69-ED7C-349ABFA7A5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017" y="2514839"/>
            <a:ext cx="9380079" cy="63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1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CF045-DCA3-4346-5431-452C3CD24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D11D-D298-38F1-0477-2AC8BADCF5C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8179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9</a:t>
            </a:r>
            <a:r>
              <a:rPr lang="en-US" sz="3599" baseline="30000" dirty="0"/>
              <a:t>th</a:t>
            </a:r>
            <a:r>
              <a:rPr lang="en-US" sz="3599" dirty="0"/>
              <a:t> Grade READING MAP DATA (by domain)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8E3D38-9D07-1130-81D9-11B58E631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714" y="1600677"/>
            <a:ext cx="8704277" cy="18925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701FF6-3A97-96A7-0918-AFE3046402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713" y="4104885"/>
            <a:ext cx="8913078" cy="202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8DE82-3DEB-9462-6A4C-174024C62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2CCDA-8AEA-85D8-5537-A3F94061D00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8179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9</a:t>
            </a:r>
            <a:r>
              <a:rPr lang="en-US" sz="3599" baseline="30000" dirty="0"/>
              <a:t>th</a:t>
            </a:r>
            <a:r>
              <a:rPr lang="en-US" sz="3599" dirty="0"/>
              <a:t> Grade READING MAP DATA (by domain and SWD)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8C7F0C-C3E2-91BF-D611-7557E80C3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964" y="2201154"/>
            <a:ext cx="8666176" cy="4973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ECA068-3C96-A4A9-545C-F5D826601D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828" y="3626843"/>
            <a:ext cx="8723312" cy="184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7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0F291-5639-6AB7-FAF8-E5842469E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1611-D8F8-8CFD-C3F2-9E98F770B13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5191" y="381795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SPRING 9</a:t>
            </a:r>
            <a:r>
              <a:rPr lang="en-US" sz="3599" baseline="30000" dirty="0"/>
              <a:t>th</a:t>
            </a:r>
            <a:r>
              <a:rPr lang="en-US" sz="3599" dirty="0"/>
              <a:t> Grade READING MAP DATA (by domain and EL)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7998B-6612-133E-50EE-FE468893E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190" y="1997990"/>
            <a:ext cx="8770240" cy="5852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9A8B1E-4BA4-67D3-1F59-998C1B5D8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965" y="3612440"/>
            <a:ext cx="9108985" cy="196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4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CF8DE-1548-D4A4-28EA-E1A37567E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A197F-D56E-497D-42AA-2BE49E49076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1371" y="1194384"/>
            <a:ext cx="9979600" cy="2068046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599" dirty="0"/>
              <a:t>FALL vs. SPRING 11th Grade READING MAP DATA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074817-5BCA-A1F1-6B34-067094335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811" y="2438659"/>
            <a:ext cx="9413401" cy="5814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380130-B127-A8DF-5B9F-8556A96183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1811" y="4343163"/>
            <a:ext cx="9857183" cy="58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150</Words>
  <Application>Microsoft Office PowerPoint</Application>
  <PresentationFormat>Widescreen</PresentationFormat>
  <Paragraphs>24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Mitchell, Angela</dc:creator>
  <cp:lastModifiedBy>Porter, Sheena</cp:lastModifiedBy>
  <cp:revision>1</cp:revision>
  <dcterms:created xsi:type="dcterms:W3CDTF">2025-04-01T19:39:12Z</dcterms:created>
  <dcterms:modified xsi:type="dcterms:W3CDTF">2025-04-02T13:12:09Z</dcterms:modified>
</cp:coreProperties>
</file>