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9" r:id="rId2"/>
    <p:sldMasterId id="2147483686" r:id="rId3"/>
    <p:sldMasterId id="2147483700" r:id="rId4"/>
    <p:sldMasterId id="2147483718" r:id="rId5"/>
  </p:sldMasterIdLst>
  <p:notesMasterIdLst>
    <p:notesMasterId r:id="rId5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Lst>
  <p:sldSz cx="12192000" cy="6858000"/>
  <p:notesSz cx="13716000" cy="24384000"/>
  <p:embeddedFontLst>
    <p:embeddedFont>
      <p:font typeface="Arial Black" panose="020B0A04020102020204" pitchFamily="34" charset="0"/>
      <p:regular r:id="rId52"/>
      <p:bold r:id="rId53"/>
    </p:embeddedFont>
    <p:embeddedFont>
      <p:font typeface="EB Garamond" panose="00000500000000000000" pitchFamily="2" charset="0"/>
      <p:regular r:id="rId54"/>
      <p:bold r:id="rId55"/>
      <p:italic r:id="rId56"/>
      <p:boldItalic r:id="rId57"/>
    </p:embeddedFont>
    <p:embeddedFont>
      <p:font typeface="Verdana" panose="020B060403050404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15:clr>
            <a:srgbClr val="A4A3A4"/>
          </p15:clr>
        </p15:guide>
        <p15:guide id="2" pos="456">
          <p15:clr>
            <a:srgbClr val="A4A3A4"/>
          </p15:clr>
        </p15:guide>
        <p15:guide id="3" orient="horz" pos="2616">
          <p15:clr>
            <a:srgbClr val="A4A3A4"/>
          </p15:clr>
        </p15:guide>
        <p15:guide id="4" orient="horz" pos="3264">
          <p15:clr>
            <a:srgbClr val="A4A3A4"/>
          </p15:clr>
        </p15:guide>
        <p15:guide id="5" pos="6912">
          <p15:clr>
            <a:srgbClr val="A4A3A4"/>
          </p15:clr>
        </p15:guide>
        <p15:guide id="6" orient="horz" pos="2136">
          <p15:clr>
            <a:srgbClr val="A4A3A4"/>
          </p15:clr>
        </p15:guide>
        <p15:guide id="7" orient="horz" pos="4008">
          <p15:clr>
            <a:srgbClr val="A4A3A4"/>
          </p15:clr>
        </p15:guide>
        <p15:guide id="8" orient="horz" pos="1152">
          <p15:clr>
            <a:srgbClr val="A4A3A4"/>
          </p15:clr>
        </p15:guide>
        <p15:guide id="9" orient="horz" pos="2352">
          <p15:clr>
            <a:srgbClr val="A4A3A4"/>
          </p15:clr>
        </p15:guide>
        <p15:guide id="10" orient="horz" pos="1512">
          <p15:clr>
            <a:srgbClr val="A4A3A4"/>
          </p15:clr>
        </p15:guide>
        <p15:guide id="11" pos="7680">
          <p15:clr>
            <a:srgbClr val="A4A3A4"/>
          </p15:clr>
        </p15:guide>
        <p15:guide id="12" pos="6696">
          <p15:clr>
            <a:srgbClr val="A4A3A4"/>
          </p15:clr>
        </p15:guide>
        <p15:guide id="13" pos="1008">
          <p15:clr>
            <a:srgbClr val="A4A3A4"/>
          </p15:clr>
        </p15:guide>
        <p15:guide id="14" pos="1584">
          <p15:clr>
            <a:srgbClr val="A4A3A4"/>
          </p15:clr>
        </p15:guide>
        <p15:guide id="15" pos="2136">
          <p15:clr>
            <a:srgbClr val="A4A3A4"/>
          </p15:clr>
        </p15:guide>
        <p15:guide id="16" pos="2760">
          <p15:clr>
            <a:srgbClr val="A4A3A4"/>
          </p15:clr>
        </p15:guide>
        <p15:guide id="17" pos="3288">
          <p15:clr>
            <a:srgbClr val="A4A3A4"/>
          </p15:clr>
        </p15:guide>
        <p15:guide id="18" pos="4032">
          <p15:clr>
            <a:srgbClr val="A4A3A4"/>
          </p15:clr>
        </p15:guide>
        <p15:guide id="19" pos="4392">
          <p15:clr>
            <a:srgbClr val="A4A3A4"/>
          </p15:clr>
        </p15:guide>
        <p15:guide id="20" pos="4944">
          <p15:clr>
            <a:srgbClr val="A4A3A4"/>
          </p15:clr>
        </p15:guide>
        <p15:guide id="21" pos="5544">
          <p15:clr>
            <a:srgbClr val="A4A3A4"/>
          </p15:clr>
        </p15:guide>
        <p15:guide id="22" pos="6072">
          <p15:clr>
            <a:srgbClr val="A4A3A4"/>
          </p15:clr>
        </p15:guide>
        <p15:guide id="23" orient="horz" pos="2448">
          <p15:clr>
            <a:srgbClr val="A4A3A4"/>
          </p15:clr>
        </p15:guide>
        <p15:guide id="24" orient="horz" pos="960">
          <p15:clr>
            <a:srgbClr val="A4A3A4"/>
          </p15:clr>
        </p15:guide>
        <p15:guide id="25" pos="5256">
          <p15:clr>
            <a:srgbClr val="A4A3A4"/>
          </p15:clr>
        </p15:guide>
        <p15:guide id="26" pos="7261">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2" roundtripDataSignature="AMtx7miIVdjmpxaxhIh7TFT7qPl7oa3m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46D51B-816B-46D8-8E47-F7E3CF94B7A4}">
  <a:tblStyle styleId="{7746D51B-816B-46D8-8E47-F7E3CF94B7A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AF41DB-935D-48BF-AB26-0DF599250FAD}" styleName="Table_1">
    <a:wholeTbl>
      <a:tcTxStyle b="off" i="off">
        <a:font>
          <a:latin typeface="Avenir Next LT Pro"/>
          <a:ea typeface="Avenir Next LT Pro"/>
          <a:cs typeface="Avenir Next LT Pro"/>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DF6E8"/>
          </a:solidFill>
        </a:fill>
      </a:tcStyle>
    </a:wholeTbl>
    <a:band1H>
      <a:tcTxStyle b="off" i="off"/>
      <a:tcStyle>
        <a:tcBdr/>
        <a:fill>
          <a:solidFill>
            <a:srgbClr val="FAEDCE"/>
          </a:solidFill>
        </a:fill>
      </a:tcStyle>
    </a:band1H>
    <a:band2H>
      <a:tcTxStyle b="off" i="off"/>
      <a:tcStyle>
        <a:tcBdr/>
      </a:tcStyle>
    </a:band2H>
    <a:band1V>
      <a:tcTxStyle b="off" i="off"/>
      <a:tcStyle>
        <a:tcBdr/>
        <a:fill>
          <a:solidFill>
            <a:srgbClr val="FAEDCE"/>
          </a:solidFill>
        </a:fill>
      </a:tcStyle>
    </a:band1V>
    <a:band2V>
      <a:tcTxStyle b="off" i="off"/>
      <a:tcStyle>
        <a:tcBdr/>
      </a:tcStyle>
    </a:band2V>
    <a:lastCol>
      <a:tcTxStyle b="on" i="off">
        <a:font>
          <a:latin typeface="Avenir Next LT Pro"/>
          <a:ea typeface="Avenir Next LT Pro"/>
          <a:cs typeface="Avenir Next LT Pro"/>
        </a:font>
        <a:schemeClr val="lt1"/>
      </a:tcTxStyle>
      <a:tcStyle>
        <a:tcBdr/>
        <a:fill>
          <a:solidFill>
            <a:schemeClr val="accent1"/>
          </a:solidFill>
        </a:fill>
      </a:tcStyle>
    </a:lastCol>
    <a:firstCol>
      <a:tcTxStyle b="on" i="off">
        <a:font>
          <a:latin typeface="Avenir Next LT Pro"/>
          <a:ea typeface="Avenir Next LT Pro"/>
          <a:cs typeface="Avenir Next LT Pro"/>
        </a:font>
        <a:schemeClr val="lt1"/>
      </a:tcTxStyle>
      <a:tcStyle>
        <a:tcBdr/>
        <a:fill>
          <a:solidFill>
            <a:schemeClr val="accent1"/>
          </a:solidFill>
        </a:fill>
      </a:tcStyle>
    </a:firstCol>
    <a:lastRow>
      <a:tcTxStyle b="on" i="off">
        <a:font>
          <a:latin typeface="Avenir Next LT Pro"/>
          <a:ea typeface="Avenir Next LT Pro"/>
          <a:cs typeface="Avenir Next LT Pro"/>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venir Next LT Pro"/>
          <a:ea typeface="Avenir Next LT Pro"/>
          <a:cs typeface="Avenir Next LT Pro"/>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733EBA7C-563C-47B0-ABE8-44BA1FCFAD39}" styleName="Table_2">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font" Target="fonts/font4.fntdata"/><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font" Target="fonts/font3.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5.fntdata"/><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86450" y="1828800"/>
            <a:ext cx="9144450" cy="91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371600" y="11582400"/>
            <a:ext cx="10972800" cy="10972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p1:notes"/>
          <p:cNvSpPr txBox="1">
            <a:spLocks noGrp="1"/>
          </p:cNvSpPr>
          <p:nvPr>
            <p:ph type="body" idx="1"/>
          </p:nvPr>
        </p:nvSpPr>
        <p:spPr>
          <a:xfrm>
            <a:off x="1371600" y="11582400"/>
            <a:ext cx="10972800" cy="1097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6" name="Google Shape;896;p1:notes"/>
          <p:cNvSpPr>
            <a:spLocks noGrp="1" noRot="1" noChangeAspect="1"/>
          </p:cNvSpPr>
          <p:nvPr>
            <p:ph type="sldImg" idx="2"/>
          </p:nvPr>
        </p:nvSpPr>
        <p:spPr>
          <a:xfrm>
            <a:off x="2286450" y="1828800"/>
            <a:ext cx="9144450" cy="91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p15:notes"/>
          <p:cNvSpPr txBox="1">
            <a:spLocks noGrp="1"/>
          </p:cNvSpPr>
          <p:nvPr>
            <p:ph type="body" idx="1"/>
          </p:nvPr>
        </p:nvSpPr>
        <p:spPr>
          <a:xfrm>
            <a:off x="1371600" y="11582400"/>
            <a:ext cx="10972800" cy="1097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1" name="Google Shape;1021;p15:notes"/>
          <p:cNvSpPr>
            <a:spLocks noGrp="1" noRot="1" noChangeAspect="1"/>
          </p:cNvSpPr>
          <p:nvPr>
            <p:ph type="sldImg" idx="2"/>
          </p:nvPr>
        </p:nvSpPr>
        <p:spPr>
          <a:xfrm>
            <a:off x="2286450" y="1828800"/>
            <a:ext cx="9144600" cy="91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
        <p:cNvGrpSpPr/>
        <p:nvPr/>
      </p:nvGrpSpPr>
      <p:grpSpPr>
        <a:xfrm>
          <a:off x="0" y="0"/>
          <a:ext cx="0" cy="0"/>
          <a:chOff x="0" y="0"/>
          <a:chExt cx="0" cy="0"/>
        </a:xfrm>
      </p:grpSpPr>
      <p:sp>
        <p:nvSpPr>
          <p:cNvPr id="1028" name="Google Shape;1028;p16:notes"/>
          <p:cNvSpPr txBox="1">
            <a:spLocks noGrp="1"/>
          </p:cNvSpPr>
          <p:nvPr>
            <p:ph type="body" idx="1"/>
          </p:nvPr>
        </p:nvSpPr>
        <p:spPr>
          <a:xfrm>
            <a:off x="1371600" y="11582400"/>
            <a:ext cx="10972800" cy="1097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9" name="Google Shape;1029;p16:notes"/>
          <p:cNvSpPr>
            <a:spLocks noGrp="1" noRot="1" noChangeAspect="1"/>
          </p:cNvSpPr>
          <p:nvPr>
            <p:ph type="sldImg" idx="2"/>
          </p:nvPr>
        </p:nvSpPr>
        <p:spPr>
          <a:xfrm>
            <a:off x="2286450" y="1828800"/>
            <a:ext cx="9144600" cy="91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32291c3b5f2_0_36:notes"/>
          <p:cNvSpPr txBox="1">
            <a:spLocks noGrp="1"/>
          </p:cNvSpPr>
          <p:nvPr>
            <p:ph type="body" idx="1"/>
          </p:nvPr>
        </p:nvSpPr>
        <p:spPr>
          <a:xfrm>
            <a:off x="1371600" y="11582400"/>
            <a:ext cx="10972800" cy="1097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7" name="Google Shape;1037;g32291c3b5f2_0_36:notes"/>
          <p:cNvSpPr>
            <a:spLocks noGrp="1" noRot="1" noChangeAspect="1"/>
          </p:cNvSpPr>
          <p:nvPr>
            <p:ph type="sldImg" idx="2"/>
          </p:nvPr>
        </p:nvSpPr>
        <p:spPr>
          <a:xfrm>
            <a:off x="2286450" y="1828800"/>
            <a:ext cx="9144600" cy="91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g32291c3b5f2_0_12:notes"/>
          <p:cNvSpPr txBox="1">
            <a:spLocks noGrp="1"/>
          </p:cNvSpPr>
          <p:nvPr>
            <p:ph type="body" idx="1"/>
          </p:nvPr>
        </p:nvSpPr>
        <p:spPr>
          <a:xfrm>
            <a:off x="1371600" y="11582400"/>
            <a:ext cx="10972800" cy="1097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6" name="Google Shape;1046;g32291c3b5f2_0_12:notes"/>
          <p:cNvSpPr>
            <a:spLocks noGrp="1" noRot="1" noChangeAspect="1"/>
          </p:cNvSpPr>
          <p:nvPr>
            <p:ph type="sldImg" idx="2"/>
          </p:nvPr>
        </p:nvSpPr>
        <p:spPr>
          <a:xfrm>
            <a:off x="2286450" y="1828800"/>
            <a:ext cx="9144600" cy="91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g32291c3b5f2_0_43:notes"/>
          <p:cNvSpPr txBox="1">
            <a:spLocks noGrp="1"/>
          </p:cNvSpPr>
          <p:nvPr>
            <p:ph type="body" idx="1"/>
          </p:nvPr>
        </p:nvSpPr>
        <p:spPr>
          <a:xfrm>
            <a:off x="1371600" y="11582400"/>
            <a:ext cx="10972800" cy="1097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4" name="Google Shape;1054;g32291c3b5f2_0_43:notes"/>
          <p:cNvSpPr>
            <a:spLocks noGrp="1" noRot="1" noChangeAspect="1"/>
          </p:cNvSpPr>
          <p:nvPr>
            <p:ph type="sldImg" idx="2"/>
          </p:nvPr>
        </p:nvSpPr>
        <p:spPr>
          <a:xfrm>
            <a:off x="2286450" y="1828800"/>
            <a:ext cx="9144600" cy="91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1"/>
        <p:cNvGrpSpPr/>
        <p:nvPr/>
      </p:nvGrpSpPr>
      <p:grpSpPr>
        <a:xfrm>
          <a:off x="0" y="0"/>
          <a:ext cx="0" cy="0"/>
          <a:chOff x="0" y="0"/>
          <a:chExt cx="0" cy="0"/>
        </a:xfrm>
      </p:grpSpPr>
      <p:sp>
        <p:nvSpPr>
          <p:cNvPr id="1062" name="Google Shape;1062;g32291c3b5f2_0_20:notes"/>
          <p:cNvSpPr txBox="1">
            <a:spLocks noGrp="1"/>
          </p:cNvSpPr>
          <p:nvPr>
            <p:ph type="body" idx="1"/>
          </p:nvPr>
        </p:nvSpPr>
        <p:spPr>
          <a:xfrm>
            <a:off x="1371600" y="11582400"/>
            <a:ext cx="10972800" cy="1097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3" name="Google Shape;1063;g32291c3b5f2_0_20:notes"/>
          <p:cNvSpPr>
            <a:spLocks noGrp="1" noRot="1" noChangeAspect="1"/>
          </p:cNvSpPr>
          <p:nvPr>
            <p:ph type="sldImg" idx="2"/>
          </p:nvPr>
        </p:nvSpPr>
        <p:spPr>
          <a:xfrm>
            <a:off x="2286450" y="1828800"/>
            <a:ext cx="9144600" cy="91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g32291c3b5f2_0_49:notes"/>
          <p:cNvSpPr txBox="1">
            <a:spLocks noGrp="1"/>
          </p:cNvSpPr>
          <p:nvPr>
            <p:ph type="body" idx="1"/>
          </p:nvPr>
        </p:nvSpPr>
        <p:spPr>
          <a:xfrm>
            <a:off x="1371600" y="11582400"/>
            <a:ext cx="10972800" cy="1097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1" name="Google Shape;1071;g32291c3b5f2_0_49:notes"/>
          <p:cNvSpPr>
            <a:spLocks noGrp="1" noRot="1" noChangeAspect="1"/>
          </p:cNvSpPr>
          <p:nvPr>
            <p:ph type="sldImg" idx="2"/>
          </p:nvPr>
        </p:nvSpPr>
        <p:spPr>
          <a:xfrm>
            <a:off x="2286450" y="1828800"/>
            <a:ext cx="9144600" cy="91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g32291c3b5f2_0_28:notes"/>
          <p:cNvSpPr txBox="1">
            <a:spLocks noGrp="1"/>
          </p:cNvSpPr>
          <p:nvPr>
            <p:ph type="body" idx="1"/>
          </p:nvPr>
        </p:nvSpPr>
        <p:spPr>
          <a:xfrm>
            <a:off x="1371600" y="11582400"/>
            <a:ext cx="10972800" cy="1097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0" name="Google Shape;1080;g32291c3b5f2_0_28:notes"/>
          <p:cNvSpPr>
            <a:spLocks noGrp="1" noRot="1" noChangeAspect="1"/>
          </p:cNvSpPr>
          <p:nvPr>
            <p:ph type="sldImg" idx="2"/>
          </p:nvPr>
        </p:nvSpPr>
        <p:spPr>
          <a:xfrm>
            <a:off x="2286450" y="1828800"/>
            <a:ext cx="9144600" cy="91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32291c3b5f2_0_55:notes"/>
          <p:cNvSpPr txBox="1">
            <a:spLocks noGrp="1"/>
          </p:cNvSpPr>
          <p:nvPr>
            <p:ph type="body" idx="1"/>
          </p:nvPr>
        </p:nvSpPr>
        <p:spPr>
          <a:xfrm>
            <a:off x="1371600" y="11582400"/>
            <a:ext cx="10972800" cy="1097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8" name="Google Shape;1088;g32291c3b5f2_0_55:notes"/>
          <p:cNvSpPr>
            <a:spLocks noGrp="1" noRot="1" noChangeAspect="1"/>
          </p:cNvSpPr>
          <p:nvPr>
            <p:ph type="sldImg" idx="2"/>
          </p:nvPr>
        </p:nvSpPr>
        <p:spPr>
          <a:xfrm>
            <a:off x="2286450" y="1828800"/>
            <a:ext cx="9144600" cy="91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g32291c3b5f2_0_2:notes"/>
          <p:cNvSpPr txBox="1">
            <a:spLocks noGrp="1"/>
          </p:cNvSpPr>
          <p:nvPr>
            <p:ph type="body" idx="1"/>
          </p:nvPr>
        </p:nvSpPr>
        <p:spPr>
          <a:xfrm>
            <a:off x="1371600" y="11582400"/>
            <a:ext cx="10972800" cy="1097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7" name="Google Shape;1097;g32291c3b5f2_0_2:notes"/>
          <p:cNvSpPr>
            <a:spLocks noGrp="1" noRot="1" noChangeAspect="1"/>
          </p:cNvSpPr>
          <p:nvPr>
            <p:ph type="sldImg" idx="2"/>
          </p:nvPr>
        </p:nvSpPr>
        <p:spPr>
          <a:xfrm>
            <a:off x="2286450" y="1828800"/>
            <a:ext cx="9144600" cy="91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p2:notes"/>
          <p:cNvSpPr txBox="1">
            <a:spLocks noGrp="1"/>
          </p:cNvSpPr>
          <p:nvPr>
            <p:ph type="body" idx="1"/>
          </p:nvPr>
        </p:nvSpPr>
        <p:spPr>
          <a:xfrm>
            <a:off x="1371600" y="11582400"/>
            <a:ext cx="10972800" cy="1097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2" name="Google Shape;902;p2:notes"/>
          <p:cNvSpPr>
            <a:spLocks noGrp="1" noRot="1" noChangeAspect="1"/>
          </p:cNvSpPr>
          <p:nvPr>
            <p:ph type="sldImg" idx="2"/>
          </p:nvPr>
        </p:nvSpPr>
        <p:spPr>
          <a:xfrm>
            <a:off x="2286450" y="1828800"/>
            <a:ext cx="9144450" cy="91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p19:notes"/>
          <p:cNvSpPr txBox="1">
            <a:spLocks noGrp="1"/>
          </p:cNvSpPr>
          <p:nvPr>
            <p:ph type="body" idx="1"/>
          </p:nvPr>
        </p:nvSpPr>
        <p:spPr>
          <a:xfrm>
            <a:off x="1371600" y="11582400"/>
            <a:ext cx="10972800" cy="1097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575 students actually graduated out of 619 total students</a:t>
            </a:r>
            <a:endParaRPr/>
          </a:p>
        </p:txBody>
      </p:sp>
      <p:sp>
        <p:nvSpPr>
          <p:cNvPr id="1104" name="Google Shape;1104;p19:notes"/>
          <p:cNvSpPr>
            <a:spLocks noGrp="1" noRot="1" noChangeAspect="1"/>
          </p:cNvSpPr>
          <p:nvPr>
            <p:ph type="sldImg" idx="2"/>
          </p:nvPr>
        </p:nvSpPr>
        <p:spPr>
          <a:xfrm>
            <a:off x="2286450" y="1828800"/>
            <a:ext cx="9144600" cy="91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g322b7a1bbf6_0_0:notes"/>
          <p:cNvSpPr txBox="1">
            <a:spLocks noGrp="1"/>
          </p:cNvSpPr>
          <p:nvPr>
            <p:ph type="body" idx="1"/>
          </p:nvPr>
        </p:nvSpPr>
        <p:spPr>
          <a:xfrm>
            <a:off x="1371600" y="11582400"/>
            <a:ext cx="10972800" cy="1097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Amount of students by race that have graduated                                                 Total amount of graduated students: 575</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American/Native Islander:  0 								</a:t>
            </a:r>
            <a:r>
              <a:rPr lang="en-US">
                <a:solidFill>
                  <a:schemeClr val="dk1"/>
                </a:solidFill>
              </a:rPr>
              <a:t>American/Native Islander: 0 out of 575 = 0</a:t>
            </a:r>
            <a:endParaRPr>
              <a:solidFill>
                <a:schemeClr val="dk1"/>
              </a:solidFill>
            </a:endParaRPr>
          </a:p>
          <a:p>
            <a:pPr marL="0" lvl="0" indent="0" algn="l" rtl="0">
              <a:lnSpc>
                <a:spcPct val="100000"/>
              </a:lnSpc>
              <a:spcBef>
                <a:spcPts val="0"/>
              </a:spcBef>
              <a:spcAft>
                <a:spcPts val="0"/>
              </a:spcAft>
              <a:buSzPts val="1100"/>
              <a:buNone/>
            </a:pPr>
            <a:r>
              <a:rPr lang="en-US"/>
              <a:t>Asian/Pacific Islander: 13 out of 13 = 100%						</a:t>
            </a:r>
            <a:r>
              <a:rPr lang="en-US">
                <a:solidFill>
                  <a:schemeClr val="dk1"/>
                </a:solidFill>
              </a:rPr>
              <a:t>Asian/Pacific Islander: 13 out of 575 = 2.3</a:t>
            </a:r>
            <a:endParaRPr>
              <a:solidFill>
                <a:schemeClr val="dk1"/>
              </a:solidFill>
            </a:endParaRPr>
          </a:p>
          <a:p>
            <a:pPr marL="0" lvl="0" indent="0" algn="l" rtl="0">
              <a:lnSpc>
                <a:spcPct val="100000"/>
              </a:lnSpc>
              <a:spcBef>
                <a:spcPts val="0"/>
              </a:spcBef>
              <a:spcAft>
                <a:spcPts val="0"/>
              </a:spcAft>
              <a:buSzPts val="1100"/>
              <a:buNone/>
            </a:pPr>
            <a:r>
              <a:rPr lang="en-US"/>
              <a:t>Black: 205 out of 224 = 91.5%							Black: 205 out of 575 = 35.7</a:t>
            </a:r>
            <a:endParaRPr/>
          </a:p>
          <a:p>
            <a:pPr marL="0" lvl="0" indent="0" algn="l" rtl="0">
              <a:lnSpc>
                <a:spcPct val="100000"/>
              </a:lnSpc>
              <a:spcBef>
                <a:spcPts val="0"/>
              </a:spcBef>
              <a:spcAft>
                <a:spcPts val="0"/>
              </a:spcAft>
              <a:buSzPts val="1100"/>
              <a:buNone/>
            </a:pPr>
            <a:r>
              <a:rPr lang="en-US"/>
              <a:t>Hispanic: 143 out of 160 = 89.4							Hispanic: 143 out of 575 = 24.9</a:t>
            </a:r>
            <a:endParaRPr/>
          </a:p>
          <a:p>
            <a:pPr marL="0" lvl="0" indent="0" algn="l" rtl="0">
              <a:lnSpc>
                <a:spcPct val="100000"/>
              </a:lnSpc>
              <a:spcBef>
                <a:spcPts val="0"/>
              </a:spcBef>
              <a:spcAft>
                <a:spcPts val="0"/>
              </a:spcAft>
              <a:buSzPts val="1100"/>
              <a:buNone/>
            </a:pPr>
            <a:r>
              <a:rPr lang="en-US"/>
              <a:t>Multi-Racial: 20 out of 23 = 87							Multi-Racial: 20 out of 575 = 3.5</a:t>
            </a:r>
            <a:endParaRPr/>
          </a:p>
          <a:p>
            <a:pPr marL="0" lvl="0" indent="0" algn="l" rtl="0">
              <a:lnSpc>
                <a:spcPct val="100000"/>
              </a:lnSpc>
              <a:spcBef>
                <a:spcPts val="0"/>
              </a:spcBef>
              <a:spcAft>
                <a:spcPts val="0"/>
              </a:spcAft>
              <a:buSzPts val="1100"/>
              <a:buNone/>
            </a:pPr>
            <a:r>
              <a:rPr lang="en-US"/>
              <a:t>White: 191 out of 196 = 97.4								White: 191 out of 575 = 33.2 </a:t>
            </a:r>
            <a:endParaRPr/>
          </a:p>
        </p:txBody>
      </p:sp>
      <p:sp>
        <p:nvSpPr>
          <p:cNvPr id="1111" name="Google Shape;1111;g322b7a1bbf6_0_0:notes"/>
          <p:cNvSpPr>
            <a:spLocks noGrp="1" noRot="1" noChangeAspect="1"/>
          </p:cNvSpPr>
          <p:nvPr>
            <p:ph type="sldImg" idx="2"/>
          </p:nvPr>
        </p:nvSpPr>
        <p:spPr>
          <a:xfrm>
            <a:off x="2286450" y="1828800"/>
            <a:ext cx="9144600" cy="91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g322b7a1bbf6_0_6:notes"/>
          <p:cNvSpPr txBox="1">
            <a:spLocks noGrp="1"/>
          </p:cNvSpPr>
          <p:nvPr>
            <p:ph type="body" idx="1"/>
          </p:nvPr>
        </p:nvSpPr>
        <p:spPr>
          <a:xfrm>
            <a:off x="1371600" y="11582400"/>
            <a:ext cx="10972800" cy="1097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Total amount of SWD students that graduated per the total amount of SWD students in school		Total amount of SWD students that graduated per the total amount of students that graduated:575</a:t>
            </a:r>
            <a:endParaRPr/>
          </a:p>
          <a:p>
            <a:pPr marL="0" lvl="0" indent="0" algn="l" rtl="0">
              <a:lnSpc>
                <a:spcPct val="100000"/>
              </a:lnSpc>
              <a:spcBef>
                <a:spcPts val="0"/>
              </a:spcBef>
              <a:spcAft>
                <a:spcPts val="0"/>
              </a:spcAft>
              <a:buSzPts val="1100"/>
              <a:buNone/>
            </a:pPr>
            <a:r>
              <a:rPr lang="en-US"/>
              <a:t>Yes: 74 out of 88												Yes: 74 out of 575 = 12.9</a:t>
            </a:r>
            <a:endParaRPr/>
          </a:p>
          <a:p>
            <a:pPr marL="0" lvl="0" indent="0" algn="l" rtl="0">
              <a:lnSpc>
                <a:spcPct val="100000"/>
              </a:lnSpc>
              <a:spcBef>
                <a:spcPts val="0"/>
              </a:spcBef>
              <a:spcAft>
                <a:spcPts val="0"/>
              </a:spcAft>
              <a:buSzPts val="1100"/>
              <a:buNone/>
            </a:pPr>
            <a:r>
              <a:rPr lang="en-US"/>
              <a:t>No: 501 out of 531												No: 501 out of 575 = 87.1</a:t>
            </a:r>
            <a:endParaRPr/>
          </a:p>
          <a:p>
            <a:pPr marL="0" lvl="0" indent="0" algn="l" rtl="0">
              <a:lnSpc>
                <a:spcPct val="100000"/>
              </a:lnSpc>
              <a:spcBef>
                <a:spcPts val="0"/>
              </a:spcBef>
              <a:spcAft>
                <a:spcPts val="0"/>
              </a:spcAft>
              <a:buSzPts val="1100"/>
              <a:buNone/>
            </a:pPr>
            <a:endParaRPr/>
          </a:p>
          <a:p>
            <a:pPr marL="0" lvl="0" indent="0" algn="l" rtl="0">
              <a:spcBef>
                <a:spcPts val="0"/>
              </a:spcBef>
              <a:spcAft>
                <a:spcPts val="0"/>
              </a:spcAft>
              <a:buSzPts val="1100"/>
              <a:buNone/>
            </a:pPr>
            <a:r>
              <a:rPr lang="en-US">
                <a:solidFill>
                  <a:schemeClr val="dk1"/>
                </a:solidFill>
              </a:rPr>
              <a:t>Total amount of ELL students that graduated per the total amount of ELL students in school		Total amount of ELLstudents that graduated per the total amount of students that graduated:575</a:t>
            </a:r>
            <a:endParaRPr>
              <a:solidFill>
                <a:schemeClr val="dk1"/>
              </a:solidFill>
            </a:endParaRPr>
          </a:p>
          <a:p>
            <a:pPr marL="0" lvl="0" indent="0" algn="l" rtl="0">
              <a:spcBef>
                <a:spcPts val="0"/>
              </a:spcBef>
              <a:spcAft>
                <a:spcPts val="0"/>
              </a:spcAft>
              <a:buSzPts val="1100"/>
              <a:buNone/>
            </a:pPr>
            <a:r>
              <a:rPr lang="en-US">
                <a:solidFill>
                  <a:schemeClr val="dk1"/>
                </a:solidFill>
              </a:rPr>
              <a:t>Yes: 35 out of 46 = 76.1												Yes: 35 out of 575 = 6.1</a:t>
            </a:r>
            <a:endParaRPr>
              <a:solidFill>
                <a:schemeClr val="dk1"/>
              </a:solidFill>
            </a:endParaRPr>
          </a:p>
          <a:p>
            <a:pPr marL="0" lvl="0" indent="0" algn="l" rtl="0">
              <a:spcBef>
                <a:spcPts val="0"/>
              </a:spcBef>
              <a:spcAft>
                <a:spcPts val="0"/>
              </a:spcAft>
              <a:buSzPts val="1100"/>
              <a:buNone/>
            </a:pPr>
            <a:r>
              <a:rPr lang="en-US">
                <a:solidFill>
                  <a:schemeClr val="dk1"/>
                </a:solidFill>
              </a:rPr>
              <a:t>No: 540 out of 573 = 94.2												No: 540 out of 575 = 93.9%</a:t>
            </a:r>
            <a:endParaRPr>
              <a:solidFill>
                <a:schemeClr val="dk1"/>
              </a:solidFill>
            </a:endParaRPr>
          </a:p>
          <a:p>
            <a:pPr marL="0" lvl="0" indent="0" algn="l" rtl="0">
              <a:lnSpc>
                <a:spcPct val="100000"/>
              </a:lnSpc>
              <a:spcBef>
                <a:spcPts val="0"/>
              </a:spcBef>
              <a:spcAft>
                <a:spcPts val="0"/>
              </a:spcAft>
              <a:buSzPts val="1100"/>
              <a:buNone/>
            </a:pPr>
            <a:endParaRPr/>
          </a:p>
        </p:txBody>
      </p:sp>
      <p:sp>
        <p:nvSpPr>
          <p:cNvPr id="1118" name="Google Shape;1118;g322b7a1bbf6_0_6:notes"/>
          <p:cNvSpPr>
            <a:spLocks noGrp="1" noRot="1" noChangeAspect="1"/>
          </p:cNvSpPr>
          <p:nvPr>
            <p:ph type="sldImg" idx="2"/>
          </p:nvPr>
        </p:nvSpPr>
        <p:spPr>
          <a:xfrm>
            <a:off x="2286450" y="1828800"/>
            <a:ext cx="9144600" cy="91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Google Shape;1125;p20:notes"/>
          <p:cNvSpPr txBox="1">
            <a:spLocks noGrp="1"/>
          </p:cNvSpPr>
          <p:nvPr>
            <p:ph type="body" idx="1"/>
          </p:nvPr>
        </p:nvSpPr>
        <p:spPr>
          <a:xfrm>
            <a:off x="1371600" y="11582400"/>
            <a:ext cx="10972800" cy="1097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6" name="Google Shape;1126;p20:notes"/>
          <p:cNvSpPr>
            <a:spLocks noGrp="1" noRot="1" noChangeAspect="1"/>
          </p:cNvSpPr>
          <p:nvPr>
            <p:ph type="sldImg" idx="2"/>
          </p:nvPr>
        </p:nvSpPr>
        <p:spPr>
          <a:xfrm>
            <a:off x="2286450" y="1828800"/>
            <a:ext cx="9144600" cy="91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p21:notes"/>
          <p:cNvSpPr txBox="1">
            <a:spLocks noGrp="1"/>
          </p:cNvSpPr>
          <p:nvPr>
            <p:ph type="body" idx="1"/>
          </p:nvPr>
        </p:nvSpPr>
        <p:spPr>
          <a:xfrm>
            <a:off x="1371600" y="11582400"/>
            <a:ext cx="10972800" cy="1097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3" name="Google Shape;1133;p21:notes"/>
          <p:cNvSpPr>
            <a:spLocks noGrp="1" noRot="1" noChangeAspect="1"/>
          </p:cNvSpPr>
          <p:nvPr>
            <p:ph type="sldImg" idx="2"/>
          </p:nvPr>
        </p:nvSpPr>
        <p:spPr>
          <a:xfrm>
            <a:off x="2286450" y="1828800"/>
            <a:ext cx="9144600" cy="91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9"/>
        <p:cNvGrpSpPr/>
        <p:nvPr/>
      </p:nvGrpSpPr>
      <p:grpSpPr>
        <a:xfrm>
          <a:off x="0" y="0"/>
          <a:ext cx="0" cy="0"/>
          <a:chOff x="0" y="0"/>
          <a:chExt cx="0" cy="0"/>
        </a:xfrm>
      </p:grpSpPr>
      <p:sp>
        <p:nvSpPr>
          <p:cNvPr id="1150" name="Google Shape;1150;p22:notes"/>
          <p:cNvSpPr txBox="1">
            <a:spLocks noGrp="1"/>
          </p:cNvSpPr>
          <p:nvPr>
            <p:ph type="body" idx="1"/>
          </p:nvPr>
        </p:nvSpPr>
        <p:spPr>
          <a:xfrm>
            <a:off x="1371600" y="11582400"/>
            <a:ext cx="10972800" cy="1097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1" name="Google Shape;1151;p22:notes"/>
          <p:cNvSpPr>
            <a:spLocks noGrp="1" noRot="1" noChangeAspect="1"/>
          </p:cNvSpPr>
          <p:nvPr>
            <p:ph type="sldImg" idx="2"/>
          </p:nvPr>
        </p:nvSpPr>
        <p:spPr>
          <a:xfrm>
            <a:off x="2286450" y="1828800"/>
            <a:ext cx="9144600" cy="91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Google Shape;1157;p23:notes"/>
          <p:cNvSpPr txBox="1">
            <a:spLocks noGrp="1"/>
          </p:cNvSpPr>
          <p:nvPr>
            <p:ph type="body" idx="1"/>
          </p:nvPr>
        </p:nvSpPr>
        <p:spPr>
          <a:xfrm>
            <a:off x="1371600" y="11582400"/>
            <a:ext cx="10972800" cy="1097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8" name="Google Shape;1158;p23:notes"/>
          <p:cNvSpPr>
            <a:spLocks noGrp="1" noRot="1" noChangeAspect="1"/>
          </p:cNvSpPr>
          <p:nvPr>
            <p:ph type="sldImg" idx="2"/>
          </p:nvPr>
        </p:nvSpPr>
        <p:spPr>
          <a:xfrm>
            <a:off x="2286450" y="1828800"/>
            <a:ext cx="9144600" cy="91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p24:notes"/>
          <p:cNvSpPr txBox="1">
            <a:spLocks noGrp="1"/>
          </p:cNvSpPr>
          <p:nvPr>
            <p:ph type="body" idx="1"/>
          </p:nvPr>
        </p:nvSpPr>
        <p:spPr>
          <a:xfrm>
            <a:off x="1371600" y="11582400"/>
            <a:ext cx="10972800" cy="1097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4" name="Google Shape;1164;p24:notes"/>
          <p:cNvSpPr>
            <a:spLocks noGrp="1" noRot="1" noChangeAspect="1"/>
          </p:cNvSpPr>
          <p:nvPr>
            <p:ph type="sldImg" idx="2"/>
          </p:nvPr>
        </p:nvSpPr>
        <p:spPr>
          <a:xfrm>
            <a:off x="2286450" y="1828800"/>
            <a:ext cx="9144600" cy="91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p25:notes"/>
          <p:cNvSpPr txBox="1">
            <a:spLocks noGrp="1"/>
          </p:cNvSpPr>
          <p:nvPr>
            <p:ph type="body" idx="1"/>
          </p:nvPr>
        </p:nvSpPr>
        <p:spPr>
          <a:xfrm>
            <a:off x="1371600" y="11582400"/>
            <a:ext cx="10972800" cy="1097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9" name="Google Shape;1169;p25:notes"/>
          <p:cNvSpPr>
            <a:spLocks noGrp="1" noRot="1" noChangeAspect="1"/>
          </p:cNvSpPr>
          <p:nvPr>
            <p:ph type="sldImg" idx="2"/>
          </p:nvPr>
        </p:nvSpPr>
        <p:spPr>
          <a:xfrm>
            <a:off x="2286450" y="1828800"/>
            <a:ext cx="9144600" cy="91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9"/>
        <p:cNvGrpSpPr/>
        <p:nvPr/>
      </p:nvGrpSpPr>
      <p:grpSpPr>
        <a:xfrm>
          <a:off x="0" y="0"/>
          <a:ext cx="0" cy="0"/>
          <a:chOff x="0" y="0"/>
          <a:chExt cx="0" cy="0"/>
        </a:xfrm>
      </p:grpSpPr>
      <p:sp>
        <p:nvSpPr>
          <p:cNvPr id="1210" name="Google Shape;1210;p26:notes"/>
          <p:cNvSpPr txBox="1">
            <a:spLocks noGrp="1"/>
          </p:cNvSpPr>
          <p:nvPr>
            <p:ph type="body" idx="1"/>
          </p:nvPr>
        </p:nvSpPr>
        <p:spPr>
          <a:xfrm>
            <a:off x="702310" y="4421823"/>
            <a:ext cx="5618400" cy="4189200"/>
          </a:xfrm>
          <a:prstGeom prst="rect">
            <a:avLst/>
          </a:prstGeom>
          <a:noFill/>
          <a:ln>
            <a:noFill/>
          </a:ln>
        </p:spPr>
        <p:txBody>
          <a:bodyPr spcFirstLastPara="1" wrap="square" lIns="93300" tIns="93300" rIns="93300" bIns="93300" anchor="t" anchorCtr="0">
            <a:noAutofit/>
          </a:bodyPr>
          <a:lstStyle/>
          <a:p>
            <a:pPr marL="0" marR="0" lvl="0" indent="0" algn="l" rtl="0">
              <a:lnSpc>
                <a:spcPct val="100000"/>
              </a:lnSpc>
              <a:spcBef>
                <a:spcPts val="0"/>
              </a:spcBef>
              <a:spcAft>
                <a:spcPts val="0"/>
              </a:spcAft>
              <a:buSzPts val="1100"/>
              <a:buNone/>
            </a:pPr>
            <a:r>
              <a:rPr lang="en-US" sz="600">
                <a:solidFill>
                  <a:schemeClr val="dk1"/>
                </a:solidFill>
                <a:latin typeface="Calibri"/>
                <a:ea typeface="Calibri"/>
                <a:cs typeface="Calibri"/>
                <a:sym typeface="Calibri"/>
              </a:rPr>
              <a:t>Notes for School CIP Teams: After completing your Comprehensive Needs Assessment ( data protocol), you will come here and identify some strengths and opportunities/challenges you have observed from the data. The priority areas are Literacy, Numeracy, and Whole Child &amp; Student Support. Identify an overarching need for each area. Formulate a problem statement for each area. Make sure the problem statement meets the criteria. Refer to your CIP resources.</a:t>
            </a:r>
            <a:endParaRPr sz="600">
              <a:solidFill>
                <a:schemeClr val="dk1"/>
              </a:solidFill>
              <a:latin typeface="Calibri"/>
              <a:ea typeface="Calibri"/>
              <a:cs typeface="Calibri"/>
              <a:sym typeface="Calibri"/>
            </a:endParaRPr>
          </a:p>
        </p:txBody>
      </p:sp>
      <p:sp>
        <p:nvSpPr>
          <p:cNvPr id="1211" name="Google Shape;1211;p26:notes"/>
          <p:cNvSpPr>
            <a:spLocks noGrp="1" noRot="1" noChangeAspect="1"/>
          </p:cNvSpPr>
          <p:nvPr>
            <p:ph type="sldImg" idx="2"/>
          </p:nvPr>
        </p:nvSpPr>
        <p:spPr>
          <a:xfrm>
            <a:off x="407988" y="698500"/>
            <a:ext cx="6207000" cy="3490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p3:notes"/>
          <p:cNvSpPr txBox="1">
            <a:spLocks noGrp="1"/>
          </p:cNvSpPr>
          <p:nvPr>
            <p:ph type="body" idx="1"/>
          </p:nvPr>
        </p:nvSpPr>
        <p:spPr>
          <a:xfrm>
            <a:off x="1371600" y="11582400"/>
            <a:ext cx="10972800" cy="1097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8" name="Google Shape;908;p3:notes"/>
          <p:cNvSpPr>
            <a:spLocks noGrp="1" noRot="1" noChangeAspect="1"/>
          </p:cNvSpPr>
          <p:nvPr>
            <p:ph type="sldImg" idx="2"/>
          </p:nvPr>
        </p:nvSpPr>
        <p:spPr>
          <a:xfrm>
            <a:off x="2286450" y="1828800"/>
            <a:ext cx="9144450" cy="91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0"/>
        <p:cNvGrpSpPr/>
        <p:nvPr/>
      </p:nvGrpSpPr>
      <p:grpSpPr>
        <a:xfrm>
          <a:off x="0" y="0"/>
          <a:ext cx="0" cy="0"/>
          <a:chOff x="0" y="0"/>
          <a:chExt cx="0" cy="0"/>
        </a:xfrm>
      </p:grpSpPr>
      <p:sp>
        <p:nvSpPr>
          <p:cNvPr id="1231" name="Google Shape;1231;p27:notes"/>
          <p:cNvSpPr txBox="1">
            <a:spLocks noGrp="1"/>
          </p:cNvSpPr>
          <p:nvPr>
            <p:ph type="body" idx="1"/>
          </p:nvPr>
        </p:nvSpPr>
        <p:spPr>
          <a:xfrm>
            <a:off x="1371600" y="11582400"/>
            <a:ext cx="10972800" cy="1097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2" name="Google Shape;1232;p27:notes"/>
          <p:cNvSpPr>
            <a:spLocks noGrp="1" noRot="1" noChangeAspect="1"/>
          </p:cNvSpPr>
          <p:nvPr>
            <p:ph type="sldImg" idx="2"/>
          </p:nvPr>
        </p:nvSpPr>
        <p:spPr>
          <a:xfrm>
            <a:off x="2286450" y="1828800"/>
            <a:ext cx="9144600" cy="91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Google Shape;1236;p36:notes"/>
          <p:cNvSpPr txBox="1">
            <a:spLocks noGrp="1"/>
          </p:cNvSpPr>
          <p:nvPr>
            <p:ph type="body" idx="1"/>
          </p:nvPr>
        </p:nvSpPr>
        <p:spPr>
          <a:xfrm>
            <a:off x="1371600" y="11582400"/>
            <a:ext cx="10972800" cy="1097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7" name="Google Shape;1237;p36:notes"/>
          <p:cNvSpPr>
            <a:spLocks noGrp="1" noRot="1" noChangeAspect="1"/>
          </p:cNvSpPr>
          <p:nvPr>
            <p:ph type="sldImg" idx="2"/>
          </p:nvPr>
        </p:nvSpPr>
        <p:spPr>
          <a:xfrm>
            <a:off x="2286450" y="1828800"/>
            <a:ext cx="9144600" cy="91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0"/>
        <p:cNvGrpSpPr/>
        <p:nvPr/>
      </p:nvGrpSpPr>
      <p:grpSpPr>
        <a:xfrm>
          <a:off x="0" y="0"/>
          <a:ext cx="0" cy="0"/>
          <a:chOff x="0" y="0"/>
          <a:chExt cx="0" cy="0"/>
        </a:xfrm>
      </p:grpSpPr>
      <p:sp>
        <p:nvSpPr>
          <p:cNvPr id="1261" name="Google Shape;1261;p37:notes"/>
          <p:cNvSpPr txBox="1">
            <a:spLocks noGrp="1"/>
          </p:cNvSpPr>
          <p:nvPr>
            <p:ph type="body" idx="1"/>
          </p:nvPr>
        </p:nvSpPr>
        <p:spPr>
          <a:xfrm>
            <a:off x="1371600" y="11582400"/>
            <a:ext cx="10972800" cy="1097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2" name="Google Shape;1262;p37:notes"/>
          <p:cNvSpPr>
            <a:spLocks noGrp="1" noRot="1" noChangeAspect="1"/>
          </p:cNvSpPr>
          <p:nvPr>
            <p:ph type="sldImg" idx="2"/>
          </p:nvPr>
        </p:nvSpPr>
        <p:spPr>
          <a:xfrm>
            <a:off x="2286450" y="1828800"/>
            <a:ext cx="9144600" cy="91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7"/>
        <p:cNvGrpSpPr/>
        <p:nvPr/>
      </p:nvGrpSpPr>
      <p:grpSpPr>
        <a:xfrm>
          <a:off x="0" y="0"/>
          <a:ext cx="0" cy="0"/>
          <a:chOff x="0" y="0"/>
          <a:chExt cx="0" cy="0"/>
        </a:xfrm>
      </p:grpSpPr>
      <p:sp>
        <p:nvSpPr>
          <p:cNvPr id="1278" name="Google Shape;1278;p38:notes"/>
          <p:cNvSpPr>
            <a:spLocks noGrp="1" noRot="1" noChangeAspect="1"/>
          </p:cNvSpPr>
          <p:nvPr>
            <p:ph type="sldImg" idx="2"/>
          </p:nvPr>
        </p:nvSpPr>
        <p:spPr>
          <a:xfrm>
            <a:off x="-457200" y="3048000"/>
            <a:ext cx="14630400" cy="8229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9" name="Google Shape;1279;p38:notes"/>
          <p:cNvSpPr txBox="1">
            <a:spLocks noGrp="1"/>
          </p:cNvSpPr>
          <p:nvPr>
            <p:ph type="body" idx="1"/>
          </p:nvPr>
        </p:nvSpPr>
        <p:spPr>
          <a:xfrm>
            <a:off x="1371600" y="11734800"/>
            <a:ext cx="10972800" cy="9601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6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2"/>
        <p:cNvGrpSpPr/>
        <p:nvPr/>
      </p:nvGrpSpPr>
      <p:grpSpPr>
        <a:xfrm>
          <a:off x="0" y="0"/>
          <a:ext cx="0" cy="0"/>
          <a:chOff x="0" y="0"/>
          <a:chExt cx="0" cy="0"/>
        </a:xfrm>
      </p:grpSpPr>
      <p:sp>
        <p:nvSpPr>
          <p:cNvPr id="1283" name="Google Shape;1283;p39:notes"/>
          <p:cNvSpPr txBox="1">
            <a:spLocks noGrp="1"/>
          </p:cNvSpPr>
          <p:nvPr>
            <p:ph type="body" idx="1"/>
          </p:nvPr>
        </p:nvSpPr>
        <p:spPr>
          <a:xfrm>
            <a:off x="1371600" y="11582400"/>
            <a:ext cx="10972800" cy="1097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4" name="Google Shape;1284;p39:notes"/>
          <p:cNvSpPr>
            <a:spLocks noGrp="1" noRot="1" noChangeAspect="1"/>
          </p:cNvSpPr>
          <p:nvPr>
            <p:ph type="sldImg" idx="2"/>
          </p:nvPr>
        </p:nvSpPr>
        <p:spPr>
          <a:xfrm>
            <a:off x="2286450" y="1828800"/>
            <a:ext cx="9144450" cy="91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9"/>
        <p:cNvGrpSpPr/>
        <p:nvPr/>
      </p:nvGrpSpPr>
      <p:grpSpPr>
        <a:xfrm>
          <a:off x="0" y="0"/>
          <a:ext cx="0" cy="0"/>
          <a:chOff x="0" y="0"/>
          <a:chExt cx="0" cy="0"/>
        </a:xfrm>
      </p:grpSpPr>
      <p:sp>
        <p:nvSpPr>
          <p:cNvPr id="1300" name="Google Shape;1300;p40:notes"/>
          <p:cNvSpPr txBox="1">
            <a:spLocks noGrp="1"/>
          </p:cNvSpPr>
          <p:nvPr>
            <p:ph type="body" idx="1"/>
          </p:nvPr>
        </p:nvSpPr>
        <p:spPr>
          <a:xfrm>
            <a:off x="1371600" y="11582400"/>
            <a:ext cx="10972800" cy="1097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01" name="Google Shape;1301;p40:notes"/>
          <p:cNvSpPr>
            <a:spLocks noGrp="1" noRot="1" noChangeAspect="1"/>
          </p:cNvSpPr>
          <p:nvPr>
            <p:ph type="sldImg" idx="2"/>
          </p:nvPr>
        </p:nvSpPr>
        <p:spPr>
          <a:xfrm>
            <a:off x="2286450" y="1828800"/>
            <a:ext cx="9144450" cy="91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0"/>
        <p:cNvGrpSpPr/>
        <p:nvPr/>
      </p:nvGrpSpPr>
      <p:grpSpPr>
        <a:xfrm>
          <a:off x="0" y="0"/>
          <a:ext cx="0" cy="0"/>
          <a:chOff x="0" y="0"/>
          <a:chExt cx="0" cy="0"/>
        </a:xfrm>
      </p:grpSpPr>
      <p:sp>
        <p:nvSpPr>
          <p:cNvPr id="1311" name="Google Shape;1311;p41:notes"/>
          <p:cNvSpPr txBox="1">
            <a:spLocks noGrp="1"/>
          </p:cNvSpPr>
          <p:nvPr>
            <p:ph type="body" idx="1"/>
          </p:nvPr>
        </p:nvSpPr>
        <p:spPr>
          <a:xfrm>
            <a:off x="1371600" y="11582400"/>
            <a:ext cx="10972800" cy="1097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12" name="Google Shape;1312;p41:notes"/>
          <p:cNvSpPr>
            <a:spLocks noGrp="1" noRot="1" noChangeAspect="1"/>
          </p:cNvSpPr>
          <p:nvPr>
            <p:ph type="sldImg" idx="2"/>
          </p:nvPr>
        </p:nvSpPr>
        <p:spPr>
          <a:xfrm>
            <a:off x="2286450" y="1828800"/>
            <a:ext cx="9144450" cy="91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5"/>
        <p:cNvGrpSpPr/>
        <p:nvPr/>
      </p:nvGrpSpPr>
      <p:grpSpPr>
        <a:xfrm>
          <a:off x="0" y="0"/>
          <a:ext cx="0" cy="0"/>
          <a:chOff x="0" y="0"/>
          <a:chExt cx="0" cy="0"/>
        </a:xfrm>
      </p:grpSpPr>
      <p:sp>
        <p:nvSpPr>
          <p:cNvPr id="1356" name="Google Shape;1356;p42:notes"/>
          <p:cNvSpPr txBox="1">
            <a:spLocks noGrp="1"/>
          </p:cNvSpPr>
          <p:nvPr>
            <p:ph type="body" idx="1"/>
          </p:nvPr>
        </p:nvSpPr>
        <p:spPr>
          <a:xfrm>
            <a:off x="1371600" y="11582400"/>
            <a:ext cx="10972800" cy="1097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57" name="Google Shape;1357;p42:notes"/>
          <p:cNvSpPr>
            <a:spLocks noGrp="1" noRot="1" noChangeAspect="1"/>
          </p:cNvSpPr>
          <p:nvPr>
            <p:ph type="sldImg" idx="2"/>
          </p:nvPr>
        </p:nvSpPr>
        <p:spPr>
          <a:xfrm>
            <a:off x="2286450" y="1828800"/>
            <a:ext cx="9144450" cy="91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2"/>
        <p:cNvGrpSpPr/>
        <p:nvPr/>
      </p:nvGrpSpPr>
      <p:grpSpPr>
        <a:xfrm>
          <a:off x="0" y="0"/>
          <a:ext cx="0" cy="0"/>
          <a:chOff x="0" y="0"/>
          <a:chExt cx="0" cy="0"/>
        </a:xfrm>
      </p:grpSpPr>
      <p:sp>
        <p:nvSpPr>
          <p:cNvPr id="1363" name="Google Shape;1363;p43:notes"/>
          <p:cNvSpPr txBox="1">
            <a:spLocks noGrp="1"/>
          </p:cNvSpPr>
          <p:nvPr>
            <p:ph type="body" idx="1"/>
          </p:nvPr>
        </p:nvSpPr>
        <p:spPr>
          <a:xfrm>
            <a:off x="1371600" y="11582400"/>
            <a:ext cx="10972800" cy="1097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64" name="Google Shape;1364;p43:notes"/>
          <p:cNvSpPr>
            <a:spLocks noGrp="1" noRot="1" noChangeAspect="1"/>
          </p:cNvSpPr>
          <p:nvPr>
            <p:ph type="sldImg" idx="2"/>
          </p:nvPr>
        </p:nvSpPr>
        <p:spPr>
          <a:xfrm>
            <a:off x="2286450" y="1828800"/>
            <a:ext cx="9144450" cy="91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Google Shape;1371;p44:notes"/>
          <p:cNvSpPr txBox="1">
            <a:spLocks noGrp="1"/>
          </p:cNvSpPr>
          <p:nvPr>
            <p:ph type="body" idx="1"/>
          </p:nvPr>
        </p:nvSpPr>
        <p:spPr>
          <a:xfrm>
            <a:off x="1371600" y="11582400"/>
            <a:ext cx="10972800" cy="1097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72" name="Google Shape;1372;p44:notes"/>
          <p:cNvSpPr>
            <a:spLocks noGrp="1" noRot="1" noChangeAspect="1"/>
          </p:cNvSpPr>
          <p:nvPr>
            <p:ph type="sldImg" idx="2"/>
          </p:nvPr>
        </p:nvSpPr>
        <p:spPr>
          <a:xfrm>
            <a:off x="2286450" y="1828800"/>
            <a:ext cx="9144450" cy="91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p4:notes"/>
          <p:cNvSpPr txBox="1">
            <a:spLocks noGrp="1"/>
          </p:cNvSpPr>
          <p:nvPr>
            <p:ph type="body" idx="1"/>
          </p:nvPr>
        </p:nvSpPr>
        <p:spPr>
          <a:xfrm>
            <a:off x="1371600" y="11582400"/>
            <a:ext cx="10972800" cy="1097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2" name="Google Shape;942;p4:notes"/>
          <p:cNvSpPr>
            <a:spLocks noGrp="1" noRot="1" noChangeAspect="1"/>
          </p:cNvSpPr>
          <p:nvPr>
            <p:ph type="sldImg" idx="2"/>
          </p:nvPr>
        </p:nvSpPr>
        <p:spPr>
          <a:xfrm>
            <a:off x="2286450" y="1828800"/>
            <a:ext cx="9144450" cy="91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p45:notes"/>
          <p:cNvSpPr txBox="1">
            <a:spLocks noGrp="1"/>
          </p:cNvSpPr>
          <p:nvPr>
            <p:ph type="body" idx="1"/>
          </p:nvPr>
        </p:nvSpPr>
        <p:spPr>
          <a:xfrm>
            <a:off x="1371600" y="11582400"/>
            <a:ext cx="10972800" cy="1097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0" name="Google Shape;1380;p45:notes"/>
          <p:cNvSpPr>
            <a:spLocks noGrp="1" noRot="1" noChangeAspect="1"/>
          </p:cNvSpPr>
          <p:nvPr>
            <p:ph type="sldImg" idx="2"/>
          </p:nvPr>
        </p:nvSpPr>
        <p:spPr>
          <a:xfrm>
            <a:off x="2286450" y="1828800"/>
            <a:ext cx="9144450" cy="91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5"/>
        <p:cNvGrpSpPr/>
        <p:nvPr/>
      </p:nvGrpSpPr>
      <p:grpSpPr>
        <a:xfrm>
          <a:off x="0" y="0"/>
          <a:ext cx="0" cy="0"/>
          <a:chOff x="0" y="0"/>
          <a:chExt cx="0" cy="0"/>
        </a:xfrm>
      </p:grpSpPr>
      <p:sp>
        <p:nvSpPr>
          <p:cNvPr id="1396" name="Google Shape;1396;p46:notes"/>
          <p:cNvSpPr txBox="1">
            <a:spLocks noGrp="1"/>
          </p:cNvSpPr>
          <p:nvPr>
            <p:ph type="body" idx="1"/>
          </p:nvPr>
        </p:nvSpPr>
        <p:spPr>
          <a:xfrm>
            <a:off x="1371600" y="11582400"/>
            <a:ext cx="10972800" cy="1097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97" name="Google Shape;1397;p46:notes"/>
          <p:cNvSpPr>
            <a:spLocks noGrp="1" noRot="1" noChangeAspect="1"/>
          </p:cNvSpPr>
          <p:nvPr>
            <p:ph type="sldImg" idx="2"/>
          </p:nvPr>
        </p:nvSpPr>
        <p:spPr>
          <a:xfrm>
            <a:off x="2286450" y="1828800"/>
            <a:ext cx="9144450" cy="91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
        <p:cNvGrpSpPr/>
        <p:nvPr/>
      </p:nvGrpSpPr>
      <p:grpSpPr>
        <a:xfrm>
          <a:off x="0" y="0"/>
          <a:ext cx="0" cy="0"/>
          <a:chOff x="0" y="0"/>
          <a:chExt cx="0" cy="0"/>
        </a:xfrm>
      </p:grpSpPr>
      <p:sp>
        <p:nvSpPr>
          <p:cNvPr id="1404" name="Google Shape;1404;p47:notes"/>
          <p:cNvSpPr txBox="1">
            <a:spLocks noGrp="1"/>
          </p:cNvSpPr>
          <p:nvPr>
            <p:ph type="body" idx="1"/>
          </p:nvPr>
        </p:nvSpPr>
        <p:spPr>
          <a:xfrm>
            <a:off x="1371600" y="11582400"/>
            <a:ext cx="10972800" cy="1097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5" name="Google Shape;1405;p47:notes"/>
          <p:cNvSpPr>
            <a:spLocks noGrp="1" noRot="1" noChangeAspect="1"/>
          </p:cNvSpPr>
          <p:nvPr>
            <p:ph type="sldImg" idx="2"/>
          </p:nvPr>
        </p:nvSpPr>
        <p:spPr>
          <a:xfrm>
            <a:off x="2286450" y="1828800"/>
            <a:ext cx="9144450" cy="91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1"/>
        <p:cNvGrpSpPr/>
        <p:nvPr/>
      </p:nvGrpSpPr>
      <p:grpSpPr>
        <a:xfrm>
          <a:off x="0" y="0"/>
          <a:ext cx="0" cy="0"/>
          <a:chOff x="0" y="0"/>
          <a:chExt cx="0" cy="0"/>
        </a:xfrm>
      </p:grpSpPr>
      <p:sp>
        <p:nvSpPr>
          <p:cNvPr id="1412" name="Google Shape;1412;p48:notes"/>
          <p:cNvSpPr>
            <a:spLocks noGrp="1" noRot="1" noChangeAspect="1"/>
          </p:cNvSpPr>
          <p:nvPr>
            <p:ph type="sldImg" idx="2"/>
          </p:nvPr>
        </p:nvSpPr>
        <p:spPr>
          <a:xfrm>
            <a:off x="-457200" y="3048000"/>
            <a:ext cx="14630400" cy="8229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3" name="Google Shape;1413;p48:notes"/>
          <p:cNvSpPr txBox="1">
            <a:spLocks noGrp="1"/>
          </p:cNvSpPr>
          <p:nvPr>
            <p:ph type="body" idx="1"/>
          </p:nvPr>
        </p:nvSpPr>
        <p:spPr>
          <a:xfrm>
            <a:off x="1371600" y="11734800"/>
            <a:ext cx="10972800" cy="9601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600">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6"/>
        <p:cNvGrpSpPr/>
        <p:nvPr/>
      </p:nvGrpSpPr>
      <p:grpSpPr>
        <a:xfrm>
          <a:off x="0" y="0"/>
          <a:ext cx="0" cy="0"/>
          <a:chOff x="0" y="0"/>
          <a:chExt cx="0" cy="0"/>
        </a:xfrm>
      </p:grpSpPr>
      <p:sp>
        <p:nvSpPr>
          <p:cNvPr id="1417" name="Google Shape;1417;p49:notes"/>
          <p:cNvSpPr txBox="1">
            <a:spLocks noGrp="1"/>
          </p:cNvSpPr>
          <p:nvPr>
            <p:ph type="body" idx="1"/>
          </p:nvPr>
        </p:nvSpPr>
        <p:spPr>
          <a:xfrm>
            <a:off x="1371600" y="11582400"/>
            <a:ext cx="10972800" cy="1097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8" name="Google Shape;1418;p49:notes"/>
          <p:cNvSpPr>
            <a:spLocks noGrp="1" noRot="1" noChangeAspect="1"/>
          </p:cNvSpPr>
          <p:nvPr>
            <p:ph type="sldImg" idx="2"/>
          </p:nvPr>
        </p:nvSpPr>
        <p:spPr>
          <a:xfrm>
            <a:off x="2286450" y="1828800"/>
            <a:ext cx="9144450" cy="91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Google Shape;1424;p50:notes"/>
          <p:cNvSpPr txBox="1">
            <a:spLocks noGrp="1"/>
          </p:cNvSpPr>
          <p:nvPr>
            <p:ph type="body" idx="1"/>
          </p:nvPr>
        </p:nvSpPr>
        <p:spPr>
          <a:xfrm>
            <a:off x="1371600" y="11582400"/>
            <a:ext cx="10972800" cy="1097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5" name="Google Shape;1425;p50:notes"/>
          <p:cNvSpPr>
            <a:spLocks noGrp="1" noRot="1" noChangeAspect="1"/>
          </p:cNvSpPr>
          <p:nvPr>
            <p:ph type="sldImg" idx="2"/>
          </p:nvPr>
        </p:nvSpPr>
        <p:spPr>
          <a:xfrm>
            <a:off x="2286450" y="1828800"/>
            <a:ext cx="9144450" cy="91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p5:notes"/>
          <p:cNvSpPr txBox="1">
            <a:spLocks noGrp="1"/>
          </p:cNvSpPr>
          <p:nvPr>
            <p:ph type="body" idx="1"/>
          </p:nvPr>
        </p:nvSpPr>
        <p:spPr>
          <a:xfrm>
            <a:off x="1371600" y="11582400"/>
            <a:ext cx="10972800" cy="1097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0" name="Google Shape;950;p5:notes"/>
          <p:cNvSpPr>
            <a:spLocks noGrp="1" noRot="1" noChangeAspect="1"/>
          </p:cNvSpPr>
          <p:nvPr>
            <p:ph type="sldImg" idx="2"/>
          </p:nvPr>
        </p:nvSpPr>
        <p:spPr>
          <a:xfrm>
            <a:off x="2286450" y="1828800"/>
            <a:ext cx="9144450" cy="91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p6:notes"/>
          <p:cNvSpPr txBox="1">
            <a:spLocks noGrp="1"/>
          </p:cNvSpPr>
          <p:nvPr>
            <p:ph type="body" idx="1"/>
          </p:nvPr>
        </p:nvSpPr>
        <p:spPr>
          <a:xfrm>
            <a:off x="1371600" y="11582400"/>
            <a:ext cx="10972800" cy="1097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5" name="Google Shape;955;p6:notes"/>
          <p:cNvSpPr>
            <a:spLocks noGrp="1" noRot="1" noChangeAspect="1"/>
          </p:cNvSpPr>
          <p:nvPr>
            <p:ph type="sldImg" idx="2"/>
          </p:nvPr>
        </p:nvSpPr>
        <p:spPr>
          <a:xfrm>
            <a:off x="2286450" y="1828800"/>
            <a:ext cx="9144450" cy="91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p7:notes"/>
          <p:cNvSpPr>
            <a:spLocks noGrp="1" noRot="1" noChangeAspect="1"/>
          </p:cNvSpPr>
          <p:nvPr>
            <p:ph type="sldImg" idx="2"/>
          </p:nvPr>
        </p:nvSpPr>
        <p:spPr>
          <a:xfrm>
            <a:off x="-457200" y="3048000"/>
            <a:ext cx="14630400" cy="8229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6" name="Google Shape;996;p7:notes"/>
          <p:cNvSpPr txBox="1">
            <a:spLocks noGrp="1"/>
          </p:cNvSpPr>
          <p:nvPr>
            <p:ph type="body" idx="1"/>
          </p:nvPr>
        </p:nvSpPr>
        <p:spPr>
          <a:xfrm>
            <a:off x="1371600" y="11734800"/>
            <a:ext cx="10972800" cy="9601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6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p8:notes"/>
          <p:cNvSpPr txBox="1">
            <a:spLocks noGrp="1"/>
          </p:cNvSpPr>
          <p:nvPr>
            <p:ph type="body" idx="1"/>
          </p:nvPr>
        </p:nvSpPr>
        <p:spPr>
          <a:xfrm>
            <a:off x="1371600" y="11582400"/>
            <a:ext cx="10972800" cy="1097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8" name="Google Shape;1008;p8:notes"/>
          <p:cNvSpPr>
            <a:spLocks noGrp="1" noRot="1" noChangeAspect="1"/>
          </p:cNvSpPr>
          <p:nvPr>
            <p:ph type="sldImg" idx="2"/>
          </p:nvPr>
        </p:nvSpPr>
        <p:spPr>
          <a:xfrm>
            <a:off x="2286450" y="1828800"/>
            <a:ext cx="9144450" cy="91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30e6e698727_0_1:notes"/>
          <p:cNvSpPr txBox="1">
            <a:spLocks noGrp="1"/>
          </p:cNvSpPr>
          <p:nvPr>
            <p:ph type="body" idx="1"/>
          </p:nvPr>
        </p:nvSpPr>
        <p:spPr>
          <a:xfrm>
            <a:off x="1371600" y="11582400"/>
            <a:ext cx="10972800" cy="1097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3" name="Google Shape;1013;g30e6e698727_0_1:notes"/>
          <p:cNvSpPr>
            <a:spLocks noGrp="1" noRot="1" noChangeAspect="1"/>
          </p:cNvSpPr>
          <p:nvPr>
            <p:ph type="sldImg" idx="2"/>
          </p:nvPr>
        </p:nvSpPr>
        <p:spPr>
          <a:xfrm>
            <a:off x="2286450" y="1828800"/>
            <a:ext cx="9144600" cy="91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1"/>
        </a:solidFill>
        <a:effectLst/>
      </p:bgPr>
    </p:bg>
    <p:spTree>
      <p:nvGrpSpPr>
        <p:cNvPr id="1" name="Shape 10"/>
        <p:cNvGrpSpPr/>
        <p:nvPr/>
      </p:nvGrpSpPr>
      <p:grpSpPr>
        <a:xfrm>
          <a:off x="0" y="0"/>
          <a:ext cx="0" cy="0"/>
          <a:chOff x="0" y="0"/>
          <a:chExt cx="0" cy="0"/>
        </a:xfrm>
      </p:grpSpPr>
      <p:sp>
        <p:nvSpPr>
          <p:cNvPr id="11" name="Google Shape;11;p52" descr="preencoded.png"/>
          <p:cNvSpPr/>
          <p:nvPr/>
        </p:nvSpPr>
        <p:spPr>
          <a:xfrm>
            <a:off x="0" y="0"/>
            <a:ext cx="5295900" cy="6877050"/>
          </a:xfrm>
          <a:custGeom>
            <a:avLst/>
            <a:gdLst/>
            <a:ahLst/>
            <a:cxnLst/>
            <a:rect l="l" t="t" r="r" b="b"/>
            <a:pathLst>
              <a:path w="5295900" h="6877050" extrusionOk="0">
                <a:moveTo>
                  <a:pt x="0" y="0"/>
                </a:moveTo>
                <a:lnTo>
                  <a:pt x="5295900" y="0"/>
                </a:lnTo>
                <a:lnTo>
                  <a:pt x="5295900" y="6877050"/>
                </a:lnTo>
                <a:lnTo>
                  <a:pt x="0" y="687705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sp>
        <p:nvSpPr>
          <p:cNvPr id="12" name="Google Shape;12;p52"/>
          <p:cNvSpPr/>
          <p:nvPr/>
        </p:nvSpPr>
        <p:spPr>
          <a:xfrm>
            <a:off x="1600201" y="1153228"/>
            <a:ext cx="9191625" cy="5704772"/>
          </a:xfrm>
          <a:custGeom>
            <a:avLst/>
            <a:gdLst/>
            <a:ahLst/>
            <a:cxnLst/>
            <a:rect l="l" t="t" r="r" b="b"/>
            <a:pathLst>
              <a:path w="9191625" h="5704772" extrusionOk="0">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sp>
        <p:nvSpPr>
          <p:cNvPr id="13" name="Google Shape;13;p52"/>
          <p:cNvSpPr/>
          <p:nvPr/>
        </p:nvSpPr>
        <p:spPr>
          <a:xfrm>
            <a:off x="2795588" y="0"/>
            <a:ext cx="6803142" cy="5396474"/>
          </a:xfrm>
          <a:custGeom>
            <a:avLst/>
            <a:gdLst/>
            <a:ahLst/>
            <a:cxnLst/>
            <a:rect l="l" t="t" r="r" b="b"/>
            <a:pathLst>
              <a:path w="6803142" h="5396474" extrusionOk="0">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lt1">
              <a:alpha val="9843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sp>
        <p:nvSpPr>
          <p:cNvPr id="14" name="Google Shape;14;p52"/>
          <p:cNvSpPr txBox="1">
            <a:spLocks noGrp="1"/>
          </p:cNvSpPr>
          <p:nvPr>
            <p:ph type="ctrTitle"/>
          </p:nvPr>
        </p:nvSpPr>
        <p:spPr>
          <a:xfrm>
            <a:off x="3403092" y="1984248"/>
            <a:ext cx="5385816" cy="1225296"/>
          </a:xfrm>
          <a:prstGeom prst="rect">
            <a:avLst/>
          </a:prstGeom>
          <a:noFill/>
          <a:ln>
            <a:noFill/>
          </a:ln>
        </p:spPr>
        <p:txBody>
          <a:bodyPr spcFirstLastPara="1" wrap="square" lIns="91425" tIns="0" rIns="91425" bIns="45700" anchor="t" anchorCtr="0">
            <a:noAutofit/>
          </a:bodyPr>
          <a:lstStyle>
            <a:lvl1pPr lvl="0" algn="ctr">
              <a:lnSpc>
                <a:spcPct val="110795"/>
              </a:lnSpc>
              <a:spcBef>
                <a:spcPts val="0"/>
              </a:spcBef>
              <a:spcAft>
                <a:spcPts val="0"/>
              </a:spcAft>
              <a:buClr>
                <a:schemeClr val="accent6"/>
              </a:buClr>
              <a:buSzPts val="4400"/>
              <a:buFont typeface="Arial Black"/>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52"/>
          <p:cNvSpPr txBox="1">
            <a:spLocks noGrp="1"/>
          </p:cNvSpPr>
          <p:nvPr>
            <p:ph type="subTitle" idx="1"/>
          </p:nvPr>
        </p:nvSpPr>
        <p:spPr>
          <a:xfrm>
            <a:off x="4349496" y="3483864"/>
            <a:ext cx="3493008" cy="878908"/>
          </a:xfrm>
          <a:prstGeom prst="rect">
            <a:avLst/>
          </a:prstGeom>
          <a:noFill/>
          <a:ln>
            <a:noFill/>
          </a:ln>
        </p:spPr>
        <p:txBody>
          <a:bodyPr spcFirstLastPara="1" wrap="square" lIns="0" tIns="0" rIns="0" bIns="0" anchor="t" anchorCtr="0">
            <a:noAutofit/>
          </a:bodyPr>
          <a:lstStyle>
            <a:lvl1pPr lvl="0" algn="ctr">
              <a:lnSpc>
                <a:spcPct val="100000"/>
              </a:lnSpc>
              <a:spcBef>
                <a:spcPts val="360"/>
              </a:spcBef>
              <a:spcAft>
                <a:spcPts val="0"/>
              </a:spcAft>
              <a:buClr>
                <a:schemeClr val="accent6"/>
              </a:buClr>
              <a:buSzPts val="2400"/>
              <a:buNone/>
              <a:defRPr sz="2400"/>
            </a:lvl1pPr>
            <a:lvl2pPr lvl="1" algn="ctr">
              <a:lnSpc>
                <a:spcPct val="100000"/>
              </a:lnSpc>
              <a:spcBef>
                <a:spcPts val="360"/>
              </a:spcBef>
              <a:spcAft>
                <a:spcPts val="0"/>
              </a:spcAft>
              <a:buClr>
                <a:schemeClr val="accent6"/>
              </a:buClr>
              <a:buSzPts val="2000"/>
              <a:buNone/>
              <a:defRPr sz="2000"/>
            </a:lvl2pPr>
            <a:lvl3pPr lvl="2" algn="ctr">
              <a:lnSpc>
                <a:spcPct val="100000"/>
              </a:lnSpc>
              <a:spcBef>
                <a:spcPts val="360"/>
              </a:spcBef>
              <a:spcAft>
                <a:spcPts val="0"/>
              </a:spcAft>
              <a:buClr>
                <a:schemeClr val="accent6"/>
              </a:buClr>
              <a:buSzPts val="1800"/>
              <a:buNone/>
              <a:defRPr sz="1800"/>
            </a:lvl3pPr>
            <a:lvl4pPr lvl="3" algn="ctr">
              <a:lnSpc>
                <a:spcPct val="100000"/>
              </a:lnSpc>
              <a:spcBef>
                <a:spcPts val="360"/>
              </a:spcBef>
              <a:spcAft>
                <a:spcPts val="0"/>
              </a:spcAft>
              <a:buClr>
                <a:schemeClr val="accent6"/>
              </a:buClr>
              <a:buSzPts val="1600"/>
              <a:buNone/>
              <a:defRPr sz="1600"/>
            </a:lvl4pPr>
            <a:lvl5pPr lvl="4" algn="ctr">
              <a:lnSpc>
                <a:spcPct val="100000"/>
              </a:lnSpc>
              <a:spcBef>
                <a:spcPts val="360"/>
              </a:spcBef>
              <a:spcAft>
                <a:spcPts val="0"/>
              </a:spcAft>
              <a:buClr>
                <a:schemeClr val="accent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hart">
  <p:cSld name="Title and Chart">
    <p:spTree>
      <p:nvGrpSpPr>
        <p:cNvPr id="1" name="Shape 86"/>
        <p:cNvGrpSpPr/>
        <p:nvPr/>
      </p:nvGrpSpPr>
      <p:grpSpPr>
        <a:xfrm>
          <a:off x="0" y="0"/>
          <a:ext cx="0" cy="0"/>
          <a:chOff x="0" y="0"/>
          <a:chExt cx="0" cy="0"/>
        </a:xfrm>
      </p:grpSpPr>
      <p:sp>
        <p:nvSpPr>
          <p:cNvPr id="87" name="Google Shape;87;p82"/>
          <p:cNvSpPr/>
          <p:nvPr/>
        </p:nvSpPr>
        <p:spPr>
          <a:xfrm>
            <a:off x="1" y="0"/>
            <a:ext cx="2242827" cy="2102966"/>
          </a:xfrm>
          <a:custGeom>
            <a:avLst/>
            <a:gdLst/>
            <a:ahLst/>
            <a:cxnLst/>
            <a:rect l="l" t="t" r="r" b="b"/>
            <a:pathLst>
              <a:path w="2242827" h="2102966" extrusionOk="0">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FCF5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sp>
        <p:nvSpPr>
          <p:cNvPr id="88" name="Google Shape;88;p82"/>
          <p:cNvSpPr txBox="1">
            <a:spLocks noGrp="1"/>
          </p:cNvSpPr>
          <p:nvPr>
            <p:ph type="title"/>
          </p:nvPr>
        </p:nvSpPr>
        <p:spPr>
          <a:xfrm>
            <a:off x="758952" y="1216152"/>
            <a:ext cx="10671048" cy="768096"/>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accent6"/>
              </a:buClr>
              <a:buSzPts val="44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82"/>
          <p:cNvSpPr txBox="1">
            <a:spLocks noGrp="1"/>
          </p:cNvSpPr>
          <p:nvPr>
            <p:ph type="body" idx="1"/>
          </p:nvPr>
        </p:nvSpPr>
        <p:spPr>
          <a:xfrm>
            <a:off x="539496" y="2103120"/>
            <a:ext cx="11119104" cy="443484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accent6"/>
              </a:buClr>
              <a:buSzPts val="1800"/>
              <a:buChar char="•"/>
              <a:defRPr sz="1800"/>
            </a:lvl1pPr>
            <a:lvl2pPr marL="914400" lvl="1" indent="-330200" algn="l">
              <a:lnSpc>
                <a:spcPct val="100000"/>
              </a:lnSpc>
              <a:spcBef>
                <a:spcPts val="360"/>
              </a:spcBef>
              <a:spcAft>
                <a:spcPts val="0"/>
              </a:spcAft>
              <a:buClr>
                <a:schemeClr val="accent6"/>
              </a:buClr>
              <a:buSzPts val="1600"/>
              <a:buChar char="•"/>
              <a:defRPr sz="1600"/>
            </a:lvl2pPr>
            <a:lvl3pPr marL="1371600" lvl="2" indent="-317500" algn="l">
              <a:lnSpc>
                <a:spcPct val="100000"/>
              </a:lnSpc>
              <a:spcBef>
                <a:spcPts val="360"/>
              </a:spcBef>
              <a:spcAft>
                <a:spcPts val="0"/>
              </a:spcAft>
              <a:buClr>
                <a:schemeClr val="accent6"/>
              </a:buClr>
              <a:buSzPts val="1400"/>
              <a:buChar char="•"/>
              <a:defRPr sz="1400"/>
            </a:lvl3pPr>
            <a:lvl4pPr marL="1828800" lvl="3" indent="-304800" algn="l">
              <a:lnSpc>
                <a:spcPct val="100000"/>
              </a:lnSpc>
              <a:spcBef>
                <a:spcPts val="360"/>
              </a:spcBef>
              <a:spcAft>
                <a:spcPts val="0"/>
              </a:spcAft>
              <a:buClr>
                <a:schemeClr val="accent6"/>
              </a:buClr>
              <a:buSzPts val="1200"/>
              <a:buChar char="•"/>
              <a:defRPr sz="1200"/>
            </a:lvl4pPr>
            <a:lvl5pPr marL="2286000" lvl="4" indent="-304800" algn="l">
              <a:lnSpc>
                <a:spcPct val="100000"/>
              </a:lnSpc>
              <a:spcBef>
                <a:spcPts val="360"/>
              </a:spcBef>
              <a:spcAft>
                <a:spcPts val="0"/>
              </a:spcAft>
              <a:buClr>
                <a:schemeClr val="accent6"/>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82"/>
          <p:cNvSpPr txBox="1">
            <a:spLocks noGrp="1"/>
          </p:cNvSpPr>
          <p:nvPr>
            <p:ph type="ftr" idx="11"/>
          </p:nvPr>
        </p:nvSpPr>
        <p:spPr>
          <a:xfrm>
            <a:off x="621792" y="457200"/>
            <a:ext cx="3200400"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82"/>
          <p:cNvSpPr txBox="1">
            <a:spLocks noGrp="1"/>
          </p:cNvSpPr>
          <p:nvPr>
            <p:ph type="sldNum" idx="12"/>
          </p:nvPr>
        </p:nvSpPr>
        <p:spPr>
          <a:xfrm>
            <a:off x="11058579" y="6436170"/>
            <a:ext cx="987552"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2"/>
        <p:cNvGrpSpPr/>
        <p:nvPr/>
      </p:nvGrpSpPr>
      <p:grpSpPr>
        <a:xfrm>
          <a:off x="0" y="0"/>
          <a:ext cx="0" cy="0"/>
          <a:chOff x="0" y="0"/>
          <a:chExt cx="0" cy="0"/>
        </a:xfrm>
      </p:grpSpPr>
      <p:sp>
        <p:nvSpPr>
          <p:cNvPr id="93" name="Google Shape;93;p83"/>
          <p:cNvSpPr txBox="1">
            <a:spLocks noGrp="1"/>
          </p:cNvSpPr>
          <p:nvPr>
            <p:ph type="title"/>
          </p:nvPr>
        </p:nvSpPr>
        <p:spPr>
          <a:xfrm>
            <a:off x="4389120" y="2395728"/>
            <a:ext cx="7013448" cy="162763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6"/>
              </a:buClr>
              <a:buSzPts val="3300"/>
              <a:buFont typeface="Arial"/>
              <a:buNone/>
              <a:defRPr sz="33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83"/>
          <p:cNvSpPr txBox="1">
            <a:spLocks noGrp="1"/>
          </p:cNvSpPr>
          <p:nvPr>
            <p:ph type="body" idx="1"/>
          </p:nvPr>
        </p:nvSpPr>
        <p:spPr>
          <a:xfrm>
            <a:off x="3611880" y="1984248"/>
            <a:ext cx="768096" cy="1627632"/>
          </a:xfrm>
          <a:prstGeom prst="rect">
            <a:avLst/>
          </a:prstGeom>
          <a:noFill/>
          <a:ln>
            <a:noFill/>
          </a:ln>
        </p:spPr>
        <p:txBody>
          <a:bodyPr spcFirstLastPara="1" wrap="square" lIns="91425" tIns="45700" rIns="91425" bIns="54850" anchor="t" anchorCtr="0">
            <a:noAutofit/>
          </a:bodyPr>
          <a:lstStyle>
            <a:lvl1pPr marL="457200" lvl="0" indent="-228600" algn="l">
              <a:lnSpc>
                <a:spcPct val="100000"/>
              </a:lnSpc>
              <a:spcBef>
                <a:spcPts val="360"/>
              </a:spcBef>
              <a:spcAft>
                <a:spcPts val="0"/>
              </a:spcAft>
              <a:buClr>
                <a:schemeClr val="accent6"/>
              </a:buClr>
              <a:buSzPts val="10000"/>
              <a:buNone/>
              <a:defRPr sz="10000" b="1"/>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83"/>
          <p:cNvSpPr txBox="1">
            <a:spLocks noGrp="1"/>
          </p:cNvSpPr>
          <p:nvPr>
            <p:ph type="body" idx="2"/>
          </p:nvPr>
        </p:nvSpPr>
        <p:spPr>
          <a:xfrm>
            <a:off x="4389120" y="4308475"/>
            <a:ext cx="3932238" cy="5889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60"/>
              </a:spcBef>
              <a:spcAft>
                <a:spcPts val="0"/>
              </a:spcAft>
              <a:buClr>
                <a:schemeClr val="accent6"/>
              </a:buClr>
              <a:buSzPts val="2400"/>
              <a:buNone/>
              <a:defRPr sz="24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83"/>
          <p:cNvSpPr txBox="1">
            <a:spLocks noGrp="1"/>
          </p:cNvSpPr>
          <p:nvPr>
            <p:ph type="body" idx="3"/>
          </p:nvPr>
        </p:nvSpPr>
        <p:spPr>
          <a:xfrm>
            <a:off x="9500616" y="3209544"/>
            <a:ext cx="768096" cy="1627632"/>
          </a:xfrm>
          <a:prstGeom prst="rect">
            <a:avLst/>
          </a:prstGeom>
          <a:noFill/>
          <a:ln>
            <a:noFill/>
          </a:ln>
        </p:spPr>
        <p:txBody>
          <a:bodyPr spcFirstLastPara="1" wrap="square" lIns="91425" tIns="45700" rIns="91425" bIns="54850" anchor="t" anchorCtr="0">
            <a:noAutofit/>
          </a:bodyPr>
          <a:lstStyle>
            <a:lvl1pPr marL="457200" lvl="0" indent="-228600" algn="l">
              <a:lnSpc>
                <a:spcPct val="100000"/>
              </a:lnSpc>
              <a:spcBef>
                <a:spcPts val="360"/>
              </a:spcBef>
              <a:spcAft>
                <a:spcPts val="0"/>
              </a:spcAft>
              <a:buClr>
                <a:schemeClr val="accent6"/>
              </a:buClr>
              <a:buSzPts val="10000"/>
              <a:buNone/>
              <a:defRPr sz="10000" b="1"/>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83" descr="preencoded.png"/>
          <p:cNvSpPr/>
          <p:nvPr/>
        </p:nvSpPr>
        <p:spPr>
          <a:xfrm>
            <a:off x="-7117" y="0"/>
            <a:ext cx="2550985" cy="6858000"/>
          </a:xfrm>
          <a:custGeom>
            <a:avLst/>
            <a:gdLst/>
            <a:ahLst/>
            <a:cxnLst/>
            <a:rect l="l" t="t" r="r" b="b"/>
            <a:pathLst>
              <a:path w="2550985" h="6858000" extrusionOk="0">
                <a:moveTo>
                  <a:pt x="2550985" y="0"/>
                </a:moveTo>
                <a:lnTo>
                  <a:pt x="0" y="0"/>
                </a:lnTo>
                <a:lnTo>
                  <a:pt x="0" y="6858000"/>
                </a:lnTo>
                <a:lnTo>
                  <a:pt x="2550985" y="6858000"/>
                </a:lnTo>
                <a:lnTo>
                  <a:pt x="2550985"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sp>
        <p:nvSpPr>
          <p:cNvPr id="98" name="Google Shape;98;p83"/>
          <p:cNvSpPr/>
          <p:nvPr/>
        </p:nvSpPr>
        <p:spPr>
          <a:xfrm>
            <a:off x="-9415" y="0"/>
            <a:ext cx="2548591" cy="2555628"/>
          </a:xfrm>
          <a:custGeom>
            <a:avLst/>
            <a:gdLst/>
            <a:ahLst/>
            <a:cxnLst/>
            <a:rect l="l" t="t" r="r" b="b"/>
            <a:pathLst>
              <a:path w="2548591" h="2555628" extrusionOk="0">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sp>
        <p:nvSpPr>
          <p:cNvPr id="99" name="Google Shape;99;p83" descr="preencoded.png"/>
          <p:cNvSpPr/>
          <p:nvPr/>
        </p:nvSpPr>
        <p:spPr>
          <a:xfrm>
            <a:off x="2543868" y="0"/>
            <a:ext cx="2560340" cy="2560340"/>
          </a:xfrm>
          <a:custGeom>
            <a:avLst/>
            <a:gdLst/>
            <a:ahLst/>
            <a:cxnLst/>
            <a:rect l="l" t="t" r="r" b="b"/>
            <a:pathLst>
              <a:path w="2560340" h="2560340" extrusionOk="0">
                <a:moveTo>
                  <a:pt x="0" y="2560340"/>
                </a:moveTo>
                <a:cubicBezTo>
                  <a:pt x="1414079" y="2560340"/>
                  <a:pt x="2560340" y="1414079"/>
                  <a:pt x="2560340" y="0"/>
                </a:cubicBezTo>
                <a:lnTo>
                  <a:pt x="0" y="0"/>
                </a:lnTo>
                <a:lnTo>
                  <a:pt x="0" y="256034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sp>
        <p:nvSpPr>
          <p:cNvPr id="100" name="Google Shape;100;p83"/>
          <p:cNvSpPr/>
          <p:nvPr/>
        </p:nvSpPr>
        <p:spPr>
          <a:xfrm flipH="1">
            <a:off x="2535251" y="4308466"/>
            <a:ext cx="2550984" cy="2560441"/>
          </a:xfrm>
          <a:custGeom>
            <a:avLst/>
            <a:gdLst/>
            <a:ahLst/>
            <a:cxnLst/>
            <a:rect l="l" t="t" r="r" b="b"/>
            <a:pathLst>
              <a:path w="1079" h="1083" extrusionOk="0">
                <a:moveTo>
                  <a:pt x="0" y="1083"/>
                </a:moveTo>
                <a:lnTo>
                  <a:pt x="1079" y="1083"/>
                </a:lnTo>
                <a:lnTo>
                  <a:pt x="1079" y="0"/>
                </a:lnTo>
                <a:lnTo>
                  <a:pt x="0" y="108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sp>
        <p:nvSpPr>
          <p:cNvPr id="101" name="Google Shape;101;p83"/>
          <p:cNvSpPr/>
          <p:nvPr/>
        </p:nvSpPr>
        <p:spPr>
          <a:xfrm flipH="1">
            <a:off x="-10617" y="4308466"/>
            <a:ext cx="2550984" cy="2560441"/>
          </a:xfrm>
          <a:custGeom>
            <a:avLst/>
            <a:gdLst/>
            <a:ahLst/>
            <a:cxnLst/>
            <a:rect l="l" t="t" r="r" b="b"/>
            <a:pathLst>
              <a:path w="1079" h="1083" extrusionOk="0">
                <a:moveTo>
                  <a:pt x="0" y="1083"/>
                </a:moveTo>
                <a:lnTo>
                  <a:pt x="1079" y="1083"/>
                </a:lnTo>
                <a:lnTo>
                  <a:pt x="1079" y="0"/>
                </a:lnTo>
                <a:lnTo>
                  <a:pt x="0" y="108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sp>
        <p:nvSpPr>
          <p:cNvPr id="102" name="Google Shape;102;p83"/>
          <p:cNvSpPr txBox="1">
            <a:spLocks noGrp="1"/>
          </p:cNvSpPr>
          <p:nvPr>
            <p:ph type="sldNum" idx="12"/>
          </p:nvPr>
        </p:nvSpPr>
        <p:spPr>
          <a:xfrm>
            <a:off x="11058579" y="6436170"/>
            <a:ext cx="987552"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am x4">
  <p:cSld name="Team x4">
    <p:spTree>
      <p:nvGrpSpPr>
        <p:cNvPr id="1" name="Shape 103"/>
        <p:cNvGrpSpPr/>
        <p:nvPr/>
      </p:nvGrpSpPr>
      <p:grpSpPr>
        <a:xfrm>
          <a:off x="0" y="0"/>
          <a:ext cx="0" cy="0"/>
          <a:chOff x="0" y="0"/>
          <a:chExt cx="0" cy="0"/>
        </a:xfrm>
      </p:grpSpPr>
      <p:sp>
        <p:nvSpPr>
          <p:cNvPr id="104" name="Google Shape;104;p84"/>
          <p:cNvSpPr/>
          <p:nvPr/>
        </p:nvSpPr>
        <p:spPr>
          <a:xfrm>
            <a:off x="-24064" y="3390900"/>
            <a:ext cx="12216063" cy="3467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450" b="0" i="0" u="none" strike="noStrike" cap="none">
              <a:solidFill>
                <a:schemeClr val="lt1"/>
              </a:solidFill>
              <a:latin typeface="EB Garamond"/>
              <a:ea typeface="EB Garamond"/>
              <a:cs typeface="EB Garamond"/>
              <a:sym typeface="EB Garamond"/>
            </a:endParaRPr>
          </a:p>
        </p:txBody>
      </p:sp>
      <p:sp>
        <p:nvSpPr>
          <p:cNvPr id="105" name="Google Shape;105;p84"/>
          <p:cNvSpPr txBox="1">
            <a:spLocks noGrp="1"/>
          </p:cNvSpPr>
          <p:nvPr>
            <p:ph type="title"/>
          </p:nvPr>
        </p:nvSpPr>
        <p:spPr>
          <a:xfrm>
            <a:off x="758952" y="1216152"/>
            <a:ext cx="10671048" cy="768096"/>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accent6"/>
              </a:buClr>
              <a:buSzPts val="44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84"/>
          <p:cNvSpPr txBox="1">
            <a:spLocks noGrp="1"/>
          </p:cNvSpPr>
          <p:nvPr>
            <p:ph type="sldNum" idx="12"/>
          </p:nvPr>
        </p:nvSpPr>
        <p:spPr>
          <a:xfrm>
            <a:off x="11058579" y="6436170"/>
            <a:ext cx="987552"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07" name="Google Shape;107;p84"/>
          <p:cNvSpPr>
            <a:spLocks noGrp="1"/>
          </p:cNvSpPr>
          <p:nvPr>
            <p:ph type="pic" idx="2"/>
          </p:nvPr>
        </p:nvSpPr>
        <p:spPr>
          <a:xfrm>
            <a:off x="758905" y="2392023"/>
            <a:ext cx="2596896" cy="2596896"/>
          </a:xfrm>
          <a:prstGeom prst="rect">
            <a:avLst/>
          </a:prstGeom>
          <a:solidFill>
            <a:srgbClr val="4BE777"/>
          </a:solidFill>
          <a:ln>
            <a:noFill/>
          </a:ln>
        </p:spPr>
      </p:sp>
      <p:sp>
        <p:nvSpPr>
          <p:cNvPr id="108" name="Google Shape;108;p84"/>
          <p:cNvSpPr txBox="1">
            <a:spLocks noGrp="1"/>
          </p:cNvSpPr>
          <p:nvPr>
            <p:ph type="body" idx="1"/>
          </p:nvPr>
        </p:nvSpPr>
        <p:spPr>
          <a:xfrm>
            <a:off x="758905" y="4989515"/>
            <a:ext cx="2598737" cy="1109662"/>
          </a:xfrm>
          <a:prstGeom prst="rect">
            <a:avLst/>
          </a:prstGeom>
          <a:solidFill>
            <a:schemeClr val="lt1"/>
          </a:solidFill>
          <a:ln>
            <a:noFill/>
          </a:ln>
        </p:spPr>
        <p:txBody>
          <a:bodyPr spcFirstLastPara="1" wrap="square" lIns="0" tIns="274300" rIns="0" bIns="45700" anchor="t" anchorCtr="0">
            <a:noAutofit/>
          </a:bodyPr>
          <a:lstStyle>
            <a:lvl1pPr marL="457200" lvl="0" indent="-228600" algn="ctr">
              <a:lnSpc>
                <a:spcPct val="100000"/>
              </a:lnSpc>
              <a:spcBef>
                <a:spcPts val="0"/>
              </a:spcBef>
              <a:spcAft>
                <a:spcPts val="0"/>
              </a:spcAft>
              <a:buClr>
                <a:schemeClr val="accent6"/>
              </a:buClr>
              <a:buSzPts val="1800"/>
              <a:buNone/>
              <a:defRPr sz="1800" b="1" cap="none">
                <a:solidFill>
                  <a:schemeClr val="accent6"/>
                </a:solidFill>
                <a:latin typeface="Arial"/>
                <a:ea typeface="Arial"/>
                <a:cs typeface="Arial"/>
                <a:sym typeface="Arial"/>
              </a:defRPr>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84"/>
          <p:cNvSpPr txBox="1">
            <a:spLocks noGrp="1"/>
          </p:cNvSpPr>
          <p:nvPr>
            <p:ph type="body" idx="3"/>
          </p:nvPr>
        </p:nvSpPr>
        <p:spPr>
          <a:xfrm>
            <a:off x="916885" y="5599755"/>
            <a:ext cx="2283472" cy="365125"/>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0"/>
              </a:spcBef>
              <a:spcAft>
                <a:spcPts val="0"/>
              </a:spcAft>
              <a:buClr>
                <a:schemeClr val="accent6"/>
              </a:buClr>
              <a:buSzPts val="1400"/>
              <a:buNone/>
              <a:defRPr sz="14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84"/>
          <p:cNvSpPr>
            <a:spLocks noGrp="1"/>
          </p:cNvSpPr>
          <p:nvPr>
            <p:ph type="pic" idx="4"/>
          </p:nvPr>
        </p:nvSpPr>
        <p:spPr>
          <a:xfrm>
            <a:off x="3517361" y="2392619"/>
            <a:ext cx="2596896" cy="2596896"/>
          </a:xfrm>
          <a:prstGeom prst="rect">
            <a:avLst/>
          </a:prstGeom>
          <a:solidFill>
            <a:srgbClr val="4BE777"/>
          </a:solidFill>
          <a:ln>
            <a:noFill/>
          </a:ln>
        </p:spPr>
      </p:sp>
      <p:sp>
        <p:nvSpPr>
          <p:cNvPr id="111" name="Google Shape;111;p84"/>
          <p:cNvSpPr txBox="1">
            <a:spLocks noGrp="1"/>
          </p:cNvSpPr>
          <p:nvPr>
            <p:ph type="body" idx="5"/>
          </p:nvPr>
        </p:nvSpPr>
        <p:spPr>
          <a:xfrm>
            <a:off x="3516747" y="4990111"/>
            <a:ext cx="2598737" cy="1109662"/>
          </a:xfrm>
          <a:prstGeom prst="rect">
            <a:avLst/>
          </a:prstGeom>
          <a:solidFill>
            <a:schemeClr val="lt1"/>
          </a:solidFill>
          <a:ln>
            <a:noFill/>
          </a:ln>
        </p:spPr>
        <p:txBody>
          <a:bodyPr spcFirstLastPara="1" wrap="square" lIns="0" tIns="274300" rIns="0" bIns="45700" anchor="t" anchorCtr="0">
            <a:noAutofit/>
          </a:bodyPr>
          <a:lstStyle>
            <a:lvl1pPr marL="457200" lvl="0" indent="-228600" algn="ctr">
              <a:lnSpc>
                <a:spcPct val="100000"/>
              </a:lnSpc>
              <a:spcBef>
                <a:spcPts val="0"/>
              </a:spcBef>
              <a:spcAft>
                <a:spcPts val="0"/>
              </a:spcAft>
              <a:buClr>
                <a:schemeClr val="accent6"/>
              </a:buClr>
              <a:buSzPts val="1800"/>
              <a:buNone/>
              <a:defRPr sz="1800" b="1" cap="none">
                <a:solidFill>
                  <a:schemeClr val="accent6"/>
                </a:solidFill>
                <a:latin typeface="Arial"/>
                <a:ea typeface="Arial"/>
                <a:cs typeface="Arial"/>
                <a:sym typeface="Arial"/>
              </a:defRPr>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84"/>
          <p:cNvSpPr txBox="1">
            <a:spLocks noGrp="1"/>
          </p:cNvSpPr>
          <p:nvPr>
            <p:ph type="body" idx="6"/>
          </p:nvPr>
        </p:nvSpPr>
        <p:spPr>
          <a:xfrm>
            <a:off x="3674073" y="5600351"/>
            <a:ext cx="2283472" cy="365125"/>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0"/>
              </a:spcBef>
              <a:spcAft>
                <a:spcPts val="0"/>
              </a:spcAft>
              <a:buClr>
                <a:schemeClr val="accent6"/>
              </a:buClr>
              <a:buSzPts val="1400"/>
              <a:buNone/>
              <a:defRPr sz="14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84"/>
          <p:cNvSpPr>
            <a:spLocks noGrp="1"/>
          </p:cNvSpPr>
          <p:nvPr>
            <p:ph type="pic" idx="7"/>
          </p:nvPr>
        </p:nvSpPr>
        <p:spPr>
          <a:xfrm>
            <a:off x="6275817" y="2393215"/>
            <a:ext cx="2596896" cy="2596896"/>
          </a:xfrm>
          <a:prstGeom prst="rect">
            <a:avLst/>
          </a:prstGeom>
          <a:solidFill>
            <a:srgbClr val="4BE777"/>
          </a:solidFill>
          <a:ln>
            <a:noFill/>
          </a:ln>
        </p:spPr>
      </p:sp>
      <p:sp>
        <p:nvSpPr>
          <p:cNvPr id="114" name="Google Shape;114;p84"/>
          <p:cNvSpPr txBox="1">
            <a:spLocks noGrp="1"/>
          </p:cNvSpPr>
          <p:nvPr>
            <p:ph type="body" idx="8"/>
          </p:nvPr>
        </p:nvSpPr>
        <p:spPr>
          <a:xfrm>
            <a:off x="6274589" y="4990707"/>
            <a:ext cx="2598737" cy="1109662"/>
          </a:xfrm>
          <a:prstGeom prst="rect">
            <a:avLst/>
          </a:prstGeom>
          <a:solidFill>
            <a:schemeClr val="lt1"/>
          </a:solidFill>
          <a:ln>
            <a:noFill/>
          </a:ln>
        </p:spPr>
        <p:txBody>
          <a:bodyPr spcFirstLastPara="1" wrap="square" lIns="0" tIns="274300" rIns="0" bIns="45700" anchor="t" anchorCtr="0">
            <a:noAutofit/>
          </a:bodyPr>
          <a:lstStyle>
            <a:lvl1pPr marL="457200" lvl="0" indent="-228600" algn="ctr">
              <a:lnSpc>
                <a:spcPct val="100000"/>
              </a:lnSpc>
              <a:spcBef>
                <a:spcPts val="0"/>
              </a:spcBef>
              <a:spcAft>
                <a:spcPts val="0"/>
              </a:spcAft>
              <a:buClr>
                <a:schemeClr val="accent6"/>
              </a:buClr>
              <a:buSzPts val="1800"/>
              <a:buNone/>
              <a:defRPr sz="1800" b="1" cap="none">
                <a:solidFill>
                  <a:schemeClr val="accent6"/>
                </a:solidFill>
                <a:latin typeface="Arial"/>
                <a:ea typeface="Arial"/>
                <a:cs typeface="Arial"/>
                <a:sym typeface="Arial"/>
              </a:defRPr>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84"/>
          <p:cNvSpPr txBox="1">
            <a:spLocks noGrp="1"/>
          </p:cNvSpPr>
          <p:nvPr>
            <p:ph type="body" idx="9"/>
          </p:nvPr>
        </p:nvSpPr>
        <p:spPr>
          <a:xfrm>
            <a:off x="6432529" y="5600947"/>
            <a:ext cx="2283472" cy="365125"/>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0"/>
              </a:spcBef>
              <a:spcAft>
                <a:spcPts val="0"/>
              </a:spcAft>
              <a:buClr>
                <a:schemeClr val="accent6"/>
              </a:buClr>
              <a:buSzPts val="1400"/>
              <a:buNone/>
              <a:defRPr sz="14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84"/>
          <p:cNvSpPr>
            <a:spLocks noGrp="1"/>
          </p:cNvSpPr>
          <p:nvPr>
            <p:ph type="pic" idx="13"/>
          </p:nvPr>
        </p:nvSpPr>
        <p:spPr>
          <a:xfrm>
            <a:off x="9034272" y="2393215"/>
            <a:ext cx="2596896" cy="2596896"/>
          </a:xfrm>
          <a:prstGeom prst="rect">
            <a:avLst/>
          </a:prstGeom>
          <a:solidFill>
            <a:srgbClr val="4BE777"/>
          </a:solidFill>
          <a:ln>
            <a:noFill/>
          </a:ln>
        </p:spPr>
      </p:sp>
      <p:sp>
        <p:nvSpPr>
          <p:cNvPr id="117" name="Google Shape;117;p84"/>
          <p:cNvSpPr txBox="1">
            <a:spLocks noGrp="1"/>
          </p:cNvSpPr>
          <p:nvPr>
            <p:ph type="body" idx="14"/>
          </p:nvPr>
        </p:nvSpPr>
        <p:spPr>
          <a:xfrm>
            <a:off x="9032431" y="4990707"/>
            <a:ext cx="2598737" cy="1109662"/>
          </a:xfrm>
          <a:prstGeom prst="rect">
            <a:avLst/>
          </a:prstGeom>
          <a:solidFill>
            <a:schemeClr val="lt1"/>
          </a:solidFill>
          <a:ln>
            <a:noFill/>
          </a:ln>
        </p:spPr>
        <p:txBody>
          <a:bodyPr spcFirstLastPara="1" wrap="square" lIns="0" tIns="274300" rIns="0" bIns="45700" anchor="t" anchorCtr="0">
            <a:noAutofit/>
          </a:bodyPr>
          <a:lstStyle>
            <a:lvl1pPr marL="457200" lvl="0" indent="-228600" algn="ctr">
              <a:lnSpc>
                <a:spcPct val="100000"/>
              </a:lnSpc>
              <a:spcBef>
                <a:spcPts val="0"/>
              </a:spcBef>
              <a:spcAft>
                <a:spcPts val="0"/>
              </a:spcAft>
              <a:buClr>
                <a:schemeClr val="accent6"/>
              </a:buClr>
              <a:buSzPts val="1800"/>
              <a:buNone/>
              <a:defRPr sz="1800" b="1" cap="none">
                <a:solidFill>
                  <a:schemeClr val="accent6"/>
                </a:solidFill>
                <a:latin typeface="Arial"/>
                <a:ea typeface="Arial"/>
                <a:cs typeface="Arial"/>
                <a:sym typeface="Arial"/>
              </a:defRPr>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84"/>
          <p:cNvSpPr txBox="1">
            <a:spLocks noGrp="1"/>
          </p:cNvSpPr>
          <p:nvPr>
            <p:ph type="body" idx="15"/>
          </p:nvPr>
        </p:nvSpPr>
        <p:spPr>
          <a:xfrm>
            <a:off x="9190984" y="5600947"/>
            <a:ext cx="2283472" cy="365125"/>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0"/>
              </a:spcBef>
              <a:spcAft>
                <a:spcPts val="0"/>
              </a:spcAft>
              <a:buClr>
                <a:schemeClr val="accent6"/>
              </a:buClr>
              <a:buSzPts val="1400"/>
              <a:buNone/>
              <a:defRPr sz="14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am x8">
  <p:cSld name="Team x8">
    <p:spTree>
      <p:nvGrpSpPr>
        <p:cNvPr id="1" name="Shape 119"/>
        <p:cNvGrpSpPr/>
        <p:nvPr/>
      </p:nvGrpSpPr>
      <p:grpSpPr>
        <a:xfrm>
          <a:off x="0" y="0"/>
          <a:ext cx="0" cy="0"/>
          <a:chOff x="0" y="0"/>
          <a:chExt cx="0" cy="0"/>
        </a:xfrm>
      </p:grpSpPr>
      <p:sp>
        <p:nvSpPr>
          <p:cNvPr id="120" name="Google Shape;120;p85"/>
          <p:cNvSpPr txBox="1">
            <a:spLocks noGrp="1"/>
          </p:cNvSpPr>
          <p:nvPr>
            <p:ph type="title"/>
          </p:nvPr>
        </p:nvSpPr>
        <p:spPr>
          <a:xfrm>
            <a:off x="758952" y="539496"/>
            <a:ext cx="10671048" cy="768096"/>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accent6"/>
              </a:buClr>
              <a:buSzPts val="44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85"/>
          <p:cNvSpPr txBox="1">
            <a:spLocks noGrp="1"/>
          </p:cNvSpPr>
          <p:nvPr>
            <p:ph type="sldNum" idx="12"/>
          </p:nvPr>
        </p:nvSpPr>
        <p:spPr>
          <a:xfrm>
            <a:off x="11058579" y="6436170"/>
            <a:ext cx="987552"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22" name="Google Shape;122;p85"/>
          <p:cNvSpPr>
            <a:spLocks noGrp="1"/>
          </p:cNvSpPr>
          <p:nvPr>
            <p:ph type="pic" idx="2"/>
          </p:nvPr>
        </p:nvSpPr>
        <p:spPr>
          <a:xfrm>
            <a:off x="1271016" y="1545336"/>
            <a:ext cx="2029968" cy="1828800"/>
          </a:xfrm>
          <a:prstGeom prst="rect">
            <a:avLst/>
          </a:prstGeom>
          <a:solidFill>
            <a:srgbClr val="4BE777"/>
          </a:solidFill>
          <a:ln>
            <a:noFill/>
          </a:ln>
        </p:spPr>
      </p:sp>
      <p:sp>
        <p:nvSpPr>
          <p:cNvPr id="123" name="Google Shape;123;p85"/>
          <p:cNvSpPr txBox="1">
            <a:spLocks noGrp="1"/>
          </p:cNvSpPr>
          <p:nvPr>
            <p:ph type="body" idx="1"/>
          </p:nvPr>
        </p:nvSpPr>
        <p:spPr>
          <a:xfrm>
            <a:off x="1271016" y="3191256"/>
            <a:ext cx="2029968" cy="694944"/>
          </a:xfrm>
          <a:prstGeom prst="rect">
            <a:avLst/>
          </a:prstGeom>
          <a:solidFill>
            <a:schemeClr val="accent4"/>
          </a:solidFill>
          <a:ln>
            <a:noFill/>
          </a:ln>
        </p:spPr>
        <p:txBody>
          <a:bodyPr spcFirstLastPara="1" wrap="square" lIns="0" tIns="155425" rIns="0" bIns="45700" anchor="t" anchorCtr="0">
            <a:noAutofit/>
          </a:bodyPr>
          <a:lstStyle>
            <a:lvl1pPr marL="457200" lvl="0" indent="-228600" algn="ctr">
              <a:lnSpc>
                <a:spcPct val="100000"/>
              </a:lnSpc>
              <a:spcBef>
                <a:spcPts val="0"/>
              </a:spcBef>
              <a:spcAft>
                <a:spcPts val="0"/>
              </a:spcAft>
              <a:buClr>
                <a:schemeClr val="accent6"/>
              </a:buClr>
              <a:buSzPts val="1400"/>
              <a:buNone/>
              <a:defRPr sz="1400" b="1" cap="none">
                <a:solidFill>
                  <a:schemeClr val="accent6"/>
                </a:solidFill>
                <a:latin typeface="Arial"/>
                <a:ea typeface="Arial"/>
                <a:cs typeface="Arial"/>
                <a:sym typeface="Arial"/>
              </a:defRPr>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85"/>
          <p:cNvSpPr txBox="1">
            <a:spLocks noGrp="1"/>
          </p:cNvSpPr>
          <p:nvPr>
            <p:ph type="body" idx="3"/>
          </p:nvPr>
        </p:nvSpPr>
        <p:spPr>
          <a:xfrm>
            <a:off x="1271016" y="3616960"/>
            <a:ext cx="2029968" cy="18288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0"/>
              </a:spcBef>
              <a:spcAft>
                <a:spcPts val="0"/>
              </a:spcAft>
              <a:buClr>
                <a:schemeClr val="accent6"/>
              </a:buClr>
              <a:buSzPts val="1200"/>
              <a:buNone/>
              <a:defRPr sz="12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85"/>
          <p:cNvSpPr>
            <a:spLocks noGrp="1"/>
          </p:cNvSpPr>
          <p:nvPr>
            <p:ph type="pic" idx="4"/>
          </p:nvPr>
        </p:nvSpPr>
        <p:spPr>
          <a:xfrm>
            <a:off x="1271016" y="4144264"/>
            <a:ext cx="2029968" cy="1828800"/>
          </a:xfrm>
          <a:prstGeom prst="rect">
            <a:avLst/>
          </a:prstGeom>
          <a:solidFill>
            <a:srgbClr val="4BE777"/>
          </a:solidFill>
          <a:ln>
            <a:noFill/>
          </a:ln>
        </p:spPr>
      </p:sp>
      <p:sp>
        <p:nvSpPr>
          <p:cNvPr id="126" name="Google Shape;126;p85"/>
          <p:cNvSpPr txBox="1">
            <a:spLocks noGrp="1"/>
          </p:cNvSpPr>
          <p:nvPr>
            <p:ph type="body" idx="5"/>
          </p:nvPr>
        </p:nvSpPr>
        <p:spPr>
          <a:xfrm>
            <a:off x="1271016" y="5790184"/>
            <a:ext cx="2029968" cy="694944"/>
          </a:xfrm>
          <a:prstGeom prst="rect">
            <a:avLst/>
          </a:prstGeom>
          <a:solidFill>
            <a:schemeClr val="accent1"/>
          </a:solidFill>
          <a:ln>
            <a:noFill/>
          </a:ln>
        </p:spPr>
        <p:txBody>
          <a:bodyPr spcFirstLastPara="1" wrap="square" lIns="0" tIns="155425" rIns="0" bIns="45700" anchor="t" anchorCtr="0">
            <a:noAutofit/>
          </a:bodyPr>
          <a:lstStyle>
            <a:lvl1pPr marL="457200" lvl="0" indent="-228600" algn="ctr">
              <a:lnSpc>
                <a:spcPct val="100000"/>
              </a:lnSpc>
              <a:spcBef>
                <a:spcPts val="0"/>
              </a:spcBef>
              <a:spcAft>
                <a:spcPts val="0"/>
              </a:spcAft>
              <a:buClr>
                <a:schemeClr val="accent6"/>
              </a:buClr>
              <a:buSzPts val="1400"/>
              <a:buNone/>
              <a:defRPr sz="1400" b="1" cap="none">
                <a:solidFill>
                  <a:schemeClr val="accent6"/>
                </a:solidFill>
                <a:latin typeface="Arial"/>
                <a:ea typeface="Arial"/>
                <a:cs typeface="Arial"/>
                <a:sym typeface="Arial"/>
              </a:defRPr>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85"/>
          <p:cNvSpPr txBox="1">
            <a:spLocks noGrp="1"/>
          </p:cNvSpPr>
          <p:nvPr>
            <p:ph type="body" idx="6"/>
          </p:nvPr>
        </p:nvSpPr>
        <p:spPr>
          <a:xfrm>
            <a:off x="1271016" y="6215888"/>
            <a:ext cx="2029968" cy="18288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0"/>
              </a:spcBef>
              <a:spcAft>
                <a:spcPts val="0"/>
              </a:spcAft>
              <a:buClr>
                <a:schemeClr val="accent6"/>
              </a:buClr>
              <a:buSzPts val="1200"/>
              <a:buNone/>
              <a:defRPr sz="12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85"/>
          <p:cNvSpPr>
            <a:spLocks noGrp="1"/>
          </p:cNvSpPr>
          <p:nvPr>
            <p:ph type="pic" idx="7"/>
          </p:nvPr>
        </p:nvSpPr>
        <p:spPr>
          <a:xfrm>
            <a:off x="3828288" y="1545336"/>
            <a:ext cx="2029968" cy="1828800"/>
          </a:xfrm>
          <a:prstGeom prst="rect">
            <a:avLst/>
          </a:prstGeom>
          <a:solidFill>
            <a:srgbClr val="4BE777"/>
          </a:solidFill>
          <a:ln>
            <a:noFill/>
          </a:ln>
        </p:spPr>
      </p:sp>
      <p:sp>
        <p:nvSpPr>
          <p:cNvPr id="129" name="Google Shape;129;p85"/>
          <p:cNvSpPr txBox="1">
            <a:spLocks noGrp="1"/>
          </p:cNvSpPr>
          <p:nvPr>
            <p:ph type="body" idx="8"/>
          </p:nvPr>
        </p:nvSpPr>
        <p:spPr>
          <a:xfrm>
            <a:off x="3828288" y="3191256"/>
            <a:ext cx="2029968" cy="694944"/>
          </a:xfrm>
          <a:prstGeom prst="rect">
            <a:avLst/>
          </a:prstGeom>
          <a:solidFill>
            <a:schemeClr val="accent1"/>
          </a:solidFill>
          <a:ln>
            <a:noFill/>
          </a:ln>
        </p:spPr>
        <p:txBody>
          <a:bodyPr spcFirstLastPara="1" wrap="square" lIns="0" tIns="155425" rIns="0" bIns="45700" anchor="t" anchorCtr="0">
            <a:noAutofit/>
          </a:bodyPr>
          <a:lstStyle>
            <a:lvl1pPr marL="457200" lvl="0" indent="-228600" algn="ctr">
              <a:lnSpc>
                <a:spcPct val="100000"/>
              </a:lnSpc>
              <a:spcBef>
                <a:spcPts val="0"/>
              </a:spcBef>
              <a:spcAft>
                <a:spcPts val="0"/>
              </a:spcAft>
              <a:buClr>
                <a:schemeClr val="accent6"/>
              </a:buClr>
              <a:buSzPts val="1400"/>
              <a:buNone/>
              <a:defRPr sz="1400" b="1" cap="none">
                <a:solidFill>
                  <a:schemeClr val="accent6"/>
                </a:solidFill>
                <a:latin typeface="Arial"/>
                <a:ea typeface="Arial"/>
                <a:cs typeface="Arial"/>
                <a:sym typeface="Arial"/>
              </a:defRPr>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85"/>
          <p:cNvSpPr txBox="1">
            <a:spLocks noGrp="1"/>
          </p:cNvSpPr>
          <p:nvPr>
            <p:ph type="body" idx="9"/>
          </p:nvPr>
        </p:nvSpPr>
        <p:spPr>
          <a:xfrm>
            <a:off x="3828288" y="3616960"/>
            <a:ext cx="2029968" cy="18288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0"/>
              </a:spcBef>
              <a:spcAft>
                <a:spcPts val="0"/>
              </a:spcAft>
              <a:buClr>
                <a:schemeClr val="accent6"/>
              </a:buClr>
              <a:buSzPts val="1200"/>
              <a:buNone/>
              <a:defRPr sz="12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85"/>
          <p:cNvSpPr>
            <a:spLocks noGrp="1"/>
          </p:cNvSpPr>
          <p:nvPr>
            <p:ph type="pic" idx="13"/>
          </p:nvPr>
        </p:nvSpPr>
        <p:spPr>
          <a:xfrm>
            <a:off x="3828288" y="4144264"/>
            <a:ext cx="2029968" cy="1828800"/>
          </a:xfrm>
          <a:prstGeom prst="rect">
            <a:avLst/>
          </a:prstGeom>
          <a:solidFill>
            <a:srgbClr val="4BE777"/>
          </a:solidFill>
          <a:ln>
            <a:noFill/>
          </a:ln>
        </p:spPr>
      </p:sp>
      <p:sp>
        <p:nvSpPr>
          <p:cNvPr id="132" name="Google Shape;132;p85"/>
          <p:cNvSpPr txBox="1">
            <a:spLocks noGrp="1"/>
          </p:cNvSpPr>
          <p:nvPr>
            <p:ph type="body" idx="14"/>
          </p:nvPr>
        </p:nvSpPr>
        <p:spPr>
          <a:xfrm>
            <a:off x="3828288" y="5790184"/>
            <a:ext cx="2029968" cy="694944"/>
          </a:xfrm>
          <a:prstGeom prst="rect">
            <a:avLst/>
          </a:prstGeom>
          <a:solidFill>
            <a:schemeClr val="accent4"/>
          </a:solidFill>
          <a:ln>
            <a:noFill/>
          </a:ln>
        </p:spPr>
        <p:txBody>
          <a:bodyPr spcFirstLastPara="1" wrap="square" lIns="0" tIns="155425" rIns="0" bIns="45700" anchor="t" anchorCtr="0">
            <a:noAutofit/>
          </a:bodyPr>
          <a:lstStyle>
            <a:lvl1pPr marL="457200" lvl="0" indent="-228600" algn="ctr">
              <a:lnSpc>
                <a:spcPct val="100000"/>
              </a:lnSpc>
              <a:spcBef>
                <a:spcPts val="0"/>
              </a:spcBef>
              <a:spcAft>
                <a:spcPts val="0"/>
              </a:spcAft>
              <a:buClr>
                <a:schemeClr val="accent6"/>
              </a:buClr>
              <a:buSzPts val="1400"/>
              <a:buNone/>
              <a:defRPr sz="1400" b="1" cap="none">
                <a:solidFill>
                  <a:schemeClr val="accent6"/>
                </a:solidFill>
                <a:latin typeface="Arial"/>
                <a:ea typeface="Arial"/>
                <a:cs typeface="Arial"/>
                <a:sym typeface="Arial"/>
              </a:defRPr>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85"/>
          <p:cNvSpPr txBox="1">
            <a:spLocks noGrp="1"/>
          </p:cNvSpPr>
          <p:nvPr>
            <p:ph type="body" idx="15"/>
          </p:nvPr>
        </p:nvSpPr>
        <p:spPr>
          <a:xfrm>
            <a:off x="3828288" y="6215888"/>
            <a:ext cx="2029968" cy="18288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0"/>
              </a:spcBef>
              <a:spcAft>
                <a:spcPts val="0"/>
              </a:spcAft>
              <a:buClr>
                <a:schemeClr val="accent6"/>
              </a:buClr>
              <a:buSzPts val="1200"/>
              <a:buNone/>
              <a:defRPr sz="12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85"/>
          <p:cNvSpPr>
            <a:spLocks noGrp="1"/>
          </p:cNvSpPr>
          <p:nvPr>
            <p:ph type="pic" idx="16"/>
          </p:nvPr>
        </p:nvSpPr>
        <p:spPr>
          <a:xfrm>
            <a:off x="6385560" y="1545336"/>
            <a:ext cx="2029968" cy="1828800"/>
          </a:xfrm>
          <a:prstGeom prst="rect">
            <a:avLst/>
          </a:prstGeom>
          <a:solidFill>
            <a:srgbClr val="4BE777"/>
          </a:solidFill>
          <a:ln>
            <a:noFill/>
          </a:ln>
        </p:spPr>
      </p:sp>
      <p:sp>
        <p:nvSpPr>
          <p:cNvPr id="135" name="Google Shape;135;p85"/>
          <p:cNvSpPr txBox="1">
            <a:spLocks noGrp="1"/>
          </p:cNvSpPr>
          <p:nvPr>
            <p:ph type="body" idx="17"/>
          </p:nvPr>
        </p:nvSpPr>
        <p:spPr>
          <a:xfrm>
            <a:off x="6385560" y="3191256"/>
            <a:ext cx="2029968" cy="694944"/>
          </a:xfrm>
          <a:prstGeom prst="rect">
            <a:avLst/>
          </a:prstGeom>
          <a:solidFill>
            <a:schemeClr val="accent4"/>
          </a:solidFill>
          <a:ln>
            <a:noFill/>
          </a:ln>
        </p:spPr>
        <p:txBody>
          <a:bodyPr spcFirstLastPara="1" wrap="square" lIns="0" tIns="155425" rIns="0" bIns="45700" anchor="t" anchorCtr="0">
            <a:noAutofit/>
          </a:bodyPr>
          <a:lstStyle>
            <a:lvl1pPr marL="457200" lvl="0" indent="-228600" algn="ctr">
              <a:lnSpc>
                <a:spcPct val="100000"/>
              </a:lnSpc>
              <a:spcBef>
                <a:spcPts val="0"/>
              </a:spcBef>
              <a:spcAft>
                <a:spcPts val="0"/>
              </a:spcAft>
              <a:buClr>
                <a:schemeClr val="accent6"/>
              </a:buClr>
              <a:buSzPts val="1400"/>
              <a:buNone/>
              <a:defRPr sz="1400" b="1" cap="none">
                <a:solidFill>
                  <a:schemeClr val="accent6"/>
                </a:solidFill>
                <a:latin typeface="Arial"/>
                <a:ea typeface="Arial"/>
                <a:cs typeface="Arial"/>
                <a:sym typeface="Arial"/>
              </a:defRPr>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85"/>
          <p:cNvSpPr txBox="1">
            <a:spLocks noGrp="1"/>
          </p:cNvSpPr>
          <p:nvPr>
            <p:ph type="body" idx="18"/>
          </p:nvPr>
        </p:nvSpPr>
        <p:spPr>
          <a:xfrm>
            <a:off x="6385560" y="3616960"/>
            <a:ext cx="2029968" cy="18288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0"/>
              </a:spcBef>
              <a:spcAft>
                <a:spcPts val="0"/>
              </a:spcAft>
              <a:buClr>
                <a:schemeClr val="accent6"/>
              </a:buClr>
              <a:buSzPts val="1200"/>
              <a:buNone/>
              <a:defRPr sz="12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85"/>
          <p:cNvSpPr>
            <a:spLocks noGrp="1"/>
          </p:cNvSpPr>
          <p:nvPr>
            <p:ph type="pic" idx="19"/>
          </p:nvPr>
        </p:nvSpPr>
        <p:spPr>
          <a:xfrm>
            <a:off x="6385560" y="4144264"/>
            <a:ext cx="2029968" cy="1828800"/>
          </a:xfrm>
          <a:prstGeom prst="rect">
            <a:avLst/>
          </a:prstGeom>
          <a:solidFill>
            <a:srgbClr val="4BE777"/>
          </a:solidFill>
          <a:ln>
            <a:noFill/>
          </a:ln>
        </p:spPr>
      </p:sp>
      <p:sp>
        <p:nvSpPr>
          <p:cNvPr id="138" name="Google Shape;138;p85"/>
          <p:cNvSpPr txBox="1">
            <a:spLocks noGrp="1"/>
          </p:cNvSpPr>
          <p:nvPr>
            <p:ph type="body" idx="20"/>
          </p:nvPr>
        </p:nvSpPr>
        <p:spPr>
          <a:xfrm>
            <a:off x="6385560" y="5790184"/>
            <a:ext cx="2029968" cy="694944"/>
          </a:xfrm>
          <a:prstGeom prst="rect">
            <a:avLst/>
          </a:prstGeom>
          <a:solidFill>
            <a:schemeClr val="accent1"/>
          </a:solidFill>
          <a:ln>
            <a:noFill/>
          </a:ln>
        </p:spPr>
        <p:txBody>
          <a:bodyPr spcFirstLastPara="1" wrap="square" lIns="0" tIns="155425" rIns="0" bIns="45700" anchor="t" anchorCtr="0">
            <a:noAutofit/>
          </a:bodyPr>
          <a:lstStyle>
            <a:lvl1pPr marL="457200" lvl="0" indent="-228600" algn="ctr">
              <a:lnSpc>
                <a:spcPct val="100000"/>
              </a:lnSpc>
              <a:spcBef>
                <a:spcPts val="0"/>
              </a:spcBef>
              <a:spcAft>
                <a:spcPts val="0"/>
              </a:spcAft>
              <a:buClr>
                <a:schemeClr val="accent6"/>
              </a:buClr>
              <a:buSzPts val="1400"/>
              <a:buNone/>
              <a:defRPr sz="1400" b="1" cap="none">
                <a:solidFill>
                  <a:schemeClr val="accent6"/>
                </a:solidFill>
                <a:latin typeface="Arial"/>
                <a:ea typeface="Arial"/>
                <a:cs typeface="Arial"/>
                <a:sym typeface="Arial"/>
              </a:defRPr>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85"/>
          <p:cNvSpPr txBox="1">
            <a:spLocks noGrp="1"/>
          </p:cNvSpPr>
          <p:nvPr>
            <p:ph type="body" idx="21"/>
          </p:nvPr>
        </p:nvSpPr>
        <p:spPr>
          <a:xfrm>
            <a:off x="6385560" y="6215888"/>
            <a:ext cx="2029968" cy="18288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0"/>
              </a:spcBef>
              <a:spcAft>
                <a:spcPts val="0"/>
              </a:spcAft>
              <a:buClr>
                <a:schemeClr val="accent6"/>
              </a:buClr>
              <a:buSzPts val="1200"/>
              <a:buNone/>
              <a:defRPr sz="12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85"/>
          <p:cNvSpPr>
            <a:spLocks noGrp="1"/>
          </p:cNvSpPr>
          <p:nvPr>
            <p:ph type="pic" idx="22"/>
          </p:nvPr>
        </p:nvSpPr>
        <p:spPr>
          <a:xfrm>
            <a:off x="8942832" y="1545336"/>
            <a:ext cx="2029968" cy="1828800"/>
          </a:xfrm>
          <a:prstGeom prst="rect">
            <a:avLst/>
          </a:prstGeom>
          <a:solidFill>
            <a:srgbClr val="4BE777"/>
          </a:solidFill>
          <a:ln>
            <a:noFill/>
          </a:ln>
        </p:spPr>
      </p:sp>
      <p:sp>
        <p:nvSpPr>
          <p:cNvPr id="141" name="Google Shape;141;p85"/>
          <p:cNvSpPr txBox="1">
            <a:spLocks noGrp="1"/>
          </p:cNvSpPr>
          <p:nvPr>
            <p:ph type="body" idx="23"/>
          </p:nvPr>
        </p:nvSpPr>
        <p:spPr>
          <a:xfrm>
            <a:off x="8942832" y="3191256"/>
            <a:ext cx="2029968" cy="694944"/>
          </a:xfrm>
          <a:prstGeom prst="rect">
            <a:avLst/>
          </a:prstGeom>
          <a:solidFill>
            <a:schemeClr val="accent1"/>
          </a:solidFill>
          <a:ln>
            <a:noFill/>
          </a:ln>
        </p:spPr>
        <p:txBody>
          <a:bodyPr spcFirstLastPara="1" wrap="square" lIns="0" tIns="155425" rIns="0" bIns="45700" anchor="t" anchorCtr="0">
            <a:noAutofit/>
          </a:bodyPr>
          <a:lstStyle>
            <a:lvl1pPr marL="457200" lvl="0" indent="-228600" algn="ctr">
              <a:lnSpc>
                <a:spcPct val="100000"/>
              </a:lnSpc>
              <a:spcBef>
                <a:spcPts val="0"/>
              </a:spcBef>
              <a:spcAft>
                <a:spcPts val="0"/>
              </a:spcAft>
              <a:buClr>
                <a:schemeClr val="accent6"/>
              </a:buClr>
              <a:buSzPts val="1400"/>
              <a:buNone/>
              <a:defRPr sz="1400" b="1" cap="none">
                <a:solidFill>
                  <a:schemeClr val="accent6"/>
                </a:solidFill>
                <a:latin typeface="Arial"/>
                <a:ea typeface="Arial"/>
                <a:cs typeface="Arial"/>
                <a:sym typeface="Arial"/>
              </a:defRPr>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85"/>
          <p:cNvSpPr txBox="1">
            <a:spLocks noGrp="1"/>
          </p:cNvSpPr>
          <p:nvPr>
            <p:ph type="body" idx="24"/>
          </p:nvPr>
        </p:nvSpPr>
        <p:spPr>
          <a:xfrm>
            <a:off x="8942832" y="3616960"/>
            <a:ext cx="2029968" cy="18288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0"/>
              </a:spcBef>
              <a:spcAft>
                <a:spcPts val="0"/>
              </a:spcAft>
              <a:buClr>
                <a:schemeClr val="accent6"/>
              </a:buClr>
              <a:buSzPts val="1200"/>
              <a:buNone/>
              <a:defRPr sz="12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85"/>
          <p:cNvSpPr>
            <a:spLocks noGrp="1"/>
          </p:cNvSpPr>
          <p:nvPr>
            <p:ph type="pic" idx="25"/>
          </p:nvPr>
        </p:nvSpPr>
        <p:spPr>
          <a:xfrm>
            <a:off x="8942832" y="4144264"/>
            <a:ext cx="2029968" cy="1828800"/>
          </a:xfrm>
          <a:prstGeom prst="rect">
            <a:avLst/>
          </a:prstGeom>
          <a:solidFill>
            <a:srgbClr val="4BE777"/>
          </a:solidFill>
          <a:ln>
            <a:noFill/>
          </a:ln>
        </p:spPr>
      </p:sp>
      <p:sp>
        <p:nvSpPr>
          <p:cNvPr id="144" name="Google Shape;144;p85"/>
          <p:cNvSpPr txBox="1">
            <a:spLocks noGrp="1"/>
          </p:cNvSpPr>
          <p:nvPr>
            <p:ph type="body" idx="26"/>
          </p:nvPr>
        </p:nvSpPr>
        <p:spPr>
          <a:xfrm>
            <a:off x="8942832" y="5790184"/>
            <a:ext cx="2029968" cy="694944"/>
          </a:xfrm>
          <a:prstGeom prst="rect">
            <a:avLst/>
          </a:prstGeom>
          <a:solidFill>
            <a:schemeClr val="accent4"/>
          </a:solidFill>
          <a:ln>
            <a:noFill/>
          </a:ln>
        </p:spPr>
        <p:txBody>
          <a:bodyPr spcFirstLastPara="1" wrap="square" lIns="0" tIns="155425" rIns="0" bIns="45700" anchor="t" anchorCtr="0">
            <a:noAutofit/>
          </a:bodyPr>
          <a:lstStyle>
            <a:lvl1pPr marL="457200" lvl="0" indent="-228600" algn="ctr">
              <a:lnSpc>
                <a:spcPct val="100000"/>
              </a:lnSpc>
              <a:spcBef>
                <a:spcPts val="0"/>
              </a:spcBef>
              <a:spcAft>
                <a:spcPts val="0"/>
              </a:spcAft>
              <a:buClr>
                <a:schemeClr val="accent6"/>
              </a:buClr>
              <a:buSzPts val="1400"/>
              <a:buNone/>
              <a:defRPr sz="1400" b="1" cap="none">
                <a:solidFill>
                  <a:schemeClr val="accent6"/>
                </a:solidFill>
                <a:latin typeface="Arial"/>
                <a:ea typeface="Arial"/>
                <a:cs typeface="Arial"/>
                <a:sym typeface="Arial"/>
              </a:defRPr>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85"/>
          <p:cNvSpPr txBox="1">
            <a:spLocks noGrp="1"/>
          </p:cNvSpPr>
          <p:nvPr>
            <p:ph type="body" idx="27"/>
          </p:nvPr>
        </p:nvSpPr>
        <p:spPr>
          <a:xfrm>
            <a:off x="8942832" y="6215888"/>
            <a:ext cx="2029968" cy="18288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0"/>
              </a:spcBef>
              <a:spcAft>
                <a:spcPts val="0"/>
              </a:spcAft>
              <a:buClr>
                <a:schemeClr val="accent6"/>
              </a:buClr>
              <a:buSzPts val="1200"/>
              <a:buNone/>
              <a:defRPr sz="12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5 Column">
  <p:cSld name="5 Column">
    <p:spTree>
      <p:nvGrpSpPr>
        <p:cNvPr id="1" name="Shape 146"/>
        <p:cNvGrpSpPr/>
        <p:nvPr/>
      </p:nvGrpSpPr>
      <p:grpSpPr>
        <a:xfrm>
          <a:off x="0" y="0"/>
          <a:ext cx="0" cy="0"/>
          <a:chOff x="0" y="0"/>
          <a:chExt cx="0" cy="0"/>
        </a:xfrm>
      </p:grpSpPr>
      <p:sp>
        <p:nvSpPr>
          <p:cNvPr id="147" name="Google Shape;147;p86"/>
          <p:cNvSpPr/>
          <p:nvPr/>
        </p:nvSpPr>
        <p:spPr>
          <a:xfrm>
            <a:off x="685338" y="3796480"/>
            <a:ext cx="2011680" cy="151790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EB Garamond"/>
              <a:ea typeface="EB Garamond"/>
              <a:cs typeface="EB Garamond"/>
              <a:sym typeface="EB Garamond"/>
            </a:endParaRPr>
          </a:p>
        </p:txBody>
      </p:sp>
      <p:sp>
        <p:nvSpPr>
          <p:cNvPr id="148" name="Google Shape;148;p86"/>
          <p:cNvSpPr/>
          <p:nvPr/>
        </p:nvSpPr>
        <p:spPr>
          <a:xfrm>
            <a:off x="2900911" y="3796480"/>
            <a:ext cx="2011680" cy="1517904"/>
          </a:xfrm>
          <a:prstGeom prst="rect">
            <a:avLst/>
          </a:prstGeom>
          <a:solidFill>
            <a:srgbClr val="FAEB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EB Garamond"/>
              <a:ea typeface="EB Garamond"/>
              <a:cs typeface="EB Garamond"/>
              <a:sym typeface="EB Garamond"/>
            </a:endParaRPr>
          </a:p>
        </p:txBody>
      </p:sp>
      <p:sp>
        <p:nvSpPr>
          <p:cNvPr id="149" name="Google Shape;149;p86"/>
          <p:cNvSpPr/>
          <p:nvPr/>
        </p:nvSpPr>
        <p:spPr>
          <a:xfrm>
            <a:off x="5116484" y="3796480"/>
            <a:ext cx="2011680" cy="151790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EB Garamond"/>
              <a:ea typeface="EB Garamond"/>
              <a:cs typeface="EB Garamond"/>
              <a:sym typeface="EB Garamond"/>
            </a:endParaRPr>
          </a:p>
        </p:txBody>
      </p:sp>
      <p:sp>
        <p:nvSpPr>
          <p:cNvPr id="150" name="Google Shape;150;p86"/>
          <p:cNvSpPr/>
          <p:nvPr/>
        </p:nvSpPr>
        <p:spPr>
          <a:xfrm>
            <a:off x="9547629" y="3796480"/>
            <a:ext cx="2011680" cy="151790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EB Garamond"/>
              <a:ea typeface="EB Garamond"/>
              <a:cs typeface="EB Garamond"/>
              <a:sym typeface="EB Garamond"/>
            </a:endParaRPr>
          </a:p>
        </p:txBody>
      </p:sp>
      <p:sp>
        <p:nvSpPr>
          <p:cNvPr id="151" name="Google Shape;151;p86"/>
          <p:cNvSpPr/>
          <p:nvPr/>
        </p:nvSpPr>
        <p:spPr>
          <a:xfrm>
            <a:off x="7332057" y="3796480"/>
            <a:ext cx="2011680" cy="1517904"/>
          </a:xfrm>
          <a:prstGeom prst="rect">
            <a:avLst/>
          </a:prstGeom>
          <a:solidFill>
            <a:srgbClr val="FAEB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EB Garamond"/>
              <a:ea typeface="EB Garamond"/>
              <a:cs typeface="EB Garamond"/>
              <a:sym typeface="EB Garamond"/>
            </a:endParaRPr>
          </a:p>
        </p:txBody>
      </p:sp>
      <p:sp>
        <p:nvSpPr>
          <p:cNvPr id="152" name="Google Shape;152;p86"/>
          <p:cNvSpPr txBox="1">
            <a:spLocks noGrp="1"/>
          </p:cNvSpPr>
          <p:nvPr>
            <p:ph type="title"/>
          </p:nvPr>
        </p:nvSpPr>
        <p:spPr>
          <a:xfrm>
            <a:off x="758952" y="841248"/>
            <a:ext cx="10671048" cy="768096"/>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accent6"/>
              </a:buClr>
              <a:buSzPts val="44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86"/>
          <p:cNvSpPr txBox="1">
            <a:spLocks noGrp="1"/>
          </p:cNvSpPr>
          <p:nvPr>
            <p:ph type="sldNum" idx="12"/>
          </p:nvPr>
        </p:nvSpPr>
        <p:spPr>
          <a:xfrm>
            <a:off x="11058579" y="6436170"/>
            <a:ext cx="987552"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54" name="Google Shape;154;p86"/>
          <p:cNvSpPr txBox="1">
            <a:spLocks noGrp="1"/>
          </p:cNvSpPr>
          <p:nvPr>
            <p:ph type="body" idx="1"/>
          </p:nvPr>
        </p:nvSpPr>
        <p:spPr>
          <a:xfrm>
            <a:off x="685338" y="2491684"/>
            <a:ext cx="2011680" cy="2825173"/>
          </a:xfrm>
          <a:prstGeom prst="rect">
            <a:avLst/>
          </a:prstGeom>
          <a:noFill/>
          <a:ln w="12700" cap="flat" cmpd="sng">
            <a:solidFill>
              <a:schemeClr val="accent1"/>
            </a:solidFill>
            <a:prstDash val="solid"/>
            <a:round/>
            <a:headEnd type="none" w="sm" len="sm"/>
            <a:tailEnd type="none" w="sm" len="sm"/>
          </a:ln>
        </p:spPr>
        <p:txBody>
          <a:bodyPr spcFirstLastPara="1" wrap="square" lIns="91425" tIns="685800" rIns="91425" bIns="45700" anchor="t" anchorCtr="0">
            <a:noAutofit/>
          </a:bodyPr>
          <a:lstStyle>
            <a:lvl1pPr marL="457200" lvl="0" indent="-228600" algn="ctr">
              <a:lnSpc>
                <a:spcPct val="100000"/>
              </a:lnSpc>
              <a:spcBef>
                <a:spcPts val="0"/>
              </a:spcBef>
              <a:spcAft>
                <a:spcPts val="0"/>
              </a:spcAft>
              <a:buClr>
                <a:schemeClr val="accent6"/>
              </a:buClr>
              <a:buSzPts val="1800"/>
              <a:buNone/>
              <a:defRPr sz="1800" b="1" cap="none">
                <a:solidFill>
                  <a:schemeClr val="accent6"/>
                </a:solidFill>
                <a:latin typeface="Arial"/>
                <a:ea typeface="Arial"/>
                <a:cs typeface="Arial"/>
                <a:sym typeface="Arial"/>
              </a:defRPr>
            </a:lvl1pPr>
            <a:lvl2pPr marL="914400" lvl="1" indent="-228600" algn="l">
              <a:lnSpc>
                <a:spcPct val="100000"/>
              </a:lnSpc>
              <a:spcBef>
                <a:spcPts val="360"/>
              </a:spcBef>
              <a:spcAft>
                <a:spcPts val="0"/>
              </a:spcAft>
              <a:buClr>
                <a:schemeClr val="accent6"/>
              </a:buClr>
              <a:buSzPts val="2000"/>
              <a:buNone/>
              <a:defRPr sz="2000" b="1"/>
            </a:lvl2pPr>
            <a:lvl3pPr marL="1371600" lvl="2" indent="-228600" algn="l">
              <a:lnSpc>
                <a:spcPct val="100000"/>
              </a:lnSpc>
              <a:spcBef>
                <a:spcPts val="360"/>
              </a:spcBef>
              <a:spcAft>
                <a:spcPts val="0"/>
              </a:spcAft>
              <a:buClr>
                <a:schemeClr val="accent6"/>
              </a:buClr>
              <a:buSzPts val="1800"/>
              <a:buNone/>
              <a:defRPr sz="1800" b="1"/>
            </a:lvl3pPr>
            <a:lvl4pPr marL="1828800" lvl="3" indent="-228600" algn="l">
              <a:lnSpc>
                <a:spcPct val="100000"/>
              </a:lnSpc>
              <a:spcBef>
                <a:spcPts val="360"/>
              </a:spcBef>
              <a:spcAft>
                <a:spcPts val="0"/>
              </a:spcAft>
              <a:buClr>
                <a:schemeClr val="accent6"/>
              </a:buClr>
              <a:buSzPts val="1600"/>
              <a:buNone/>
              <a:defRPr sz="1600" b="1"/>
            </a:lvl4pPr>
            <a:lvl5pPr marL="2286000" lvl="4" indent="-228600" algn="l">
              <a:lnSpc>
                <a:spcPct val="100000"/>
              </a:lnSpc>
              <a:spcBef>
                <a:spcPts val="360"/>
              </a:spcBef>
              <a:spcAft>
                <a:spcPts val="0"/>
              </a:spcAft>
              <a:buClr>
                <a:schemeClr val="accent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5" name="Google Shape;155;p86"/>
          <p:cNvSpPr>
            <a:spLocks noGrp="1"/>
          </p:cNvSpPr>
          <p:nvPr>
            <p:ph type="pic" idx="2"/>
          </p:nvPr>
        </p:nvSpPr>
        <p:spPr>
          <a:xfrm>
            <a:off x="1339134" y="2111058"/>
            <a:ext cx="704088" cy="704088"/>
          </a:xfrm>
          <a:prstGeom prst="ellipse">
            <a:avLst/>
          </a:prstGeom>
          <a:solidFill>
            <a:schemeClr val="accent1"/>
          </a:solidFill>
          <a:ln>
            <a:noFill/>
          </a:ln>
        </p:spPr>
      </p:sp>
      <p:sp>
        <p:nvSpPr>
          <p:cNvPr id="156" name="Google Shape;156;p86"/>
          <p:cNvSpPr txBox="1">
            <a:spLocks noGrp="1"/>
          </p:cNvSpPr>
          <p:nvPr>
            <p:ph type="body" idx="3"/>
          </p:nvPr>
        </p:nvSpPr>
        <p:spPr>
          <a:xfrm>
            <a:off x="731058" y="3888404"/>
            <a:ext cx="1920240" cy="13716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accent6"/>
              </a:buClr>
              <a:buSzPts val="1500"/>
              <a:buNone/>
              <a:defRPr sz="15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86"/>
          <p:cNvSpPr txBox="1">
            <a:spLocks noGrp="1"/>
          </p:cNvSpPr>
          <p:nvPr>
            <p:ph type="body" idx="4"/>
          </p:nvPr>
        </p:nvSpPr>
        <p:spPr>
          <a:xfrm>
            <a:off x="2900910" y="2491684"/>
            <a:ext cx="2011680" cy="2825173"/>
          </a:xfrm>
          <a:prstGeom prst="rect">
            <a:avLst/>
          </a:prstGeom>
          <a:noFill/>
          <a:ln w="12700" cap="flat" cmpd="sng">
            <a:solidFill>
              <a:schemeClr val="accent3"/>
            </a:solidFill>
            <a:prstDash val="solid"/>
            <a:round/>
            <a:headEnd type="none" w="sm" len="sm"/>
            <a:tailEnd type="none" w="sm" len="sm"/>
          </a:ln>
        </p:spPr>
        <p:txBody>
          <a:bodyPr spcFirstLastPara="1" wrap="square" lIns="91425" tIns="685800" rIns="91425" bIns="45700" anchor="t" anchorCtr="0">
            <a:noAutofit/>
          </a:bodyPr>
          <a:lstStyle>
            <a:lvl1pPr marL="457200" lvl="0" indent="-228600" algn="ctr">
              <a:lnSpc>
                <a:spcPct val="100000"/>
              </a:lnSpc>
              <a:spcBef>
                <a:spcPts val="0"/>
              </a:spcBef>
              <a:spcAft>
                <a:spcPts val="0"/>
              </a:spcAft>
              <a:buClr>
                <a:schemeClr val="accent6"/>
              </a:buClr>
              <a:buSzPts val="1800"/>
              <a:buNone/>
              <a:defRPr sz="1800" b="1" cap="none">
                <a:solidFill>
                  <a:schemeClr val="accent6"/>
                </a:solidFill>
                <a:latin typeface="Arial"/>
                <a:ea typeface="Arial"/>
                <a:cs typeface="Arial"/>
                <a:sym typeface="Arial"/>
              </a:defRPr>
            </a:lvl1pPr>
            <a:lvl2pPr marL="914400" lvl="1" indent="-228600" algn="l">
              <a:lnSpc>
                <a:spcPct val="100000"/>
              </a:lnSpc>
              <a:spcBef>
                <a:spcPts val="360"/>
              </a:spcBef>
              <a:spcAft>
                <a:spcPts val="0"/>
              </a:spcAft>
              <a:buClr>
                <a:schemeClr val="accent6"/>
              </a:buClr>
              <a:buSzPts val="2000"/>
              <a:buNone/>
              <a:defRPr sz="2000" b="1"/>
            </a:lvl2pPr>
            <a:lvl3pPr marL="1371600" lvl="2" indent="-228600" algn="l">
              <a:lnSpc>
                <a:spcPct val="100000"/>
              </a:lnSpc>
              <a:spcBef>
                <a:spcPts val="360"/>
              </a:spcBef>
              <a:spcAft>
                <a:spcPts val="0"/>
              </a:spcAft>
              <a:buClr>
                <a:schemeClr val="accent6"/>
              </a:buClr>
              <a:buSzPts val="1800"/>
              <a:buNone/>
              <a:defRPr sz="1800" b="1"/>
            </a:lvl3pPr>
            <a:lvl4pPr marL="1828800" lvl="3" indent="-228600" algn="l">
              <a:lnSpc>
                <a:spcPct val="100000"/>
              </a:lnSpc>
              <a:spcBef>
                <a:spcPts val="360"/>
              </a:spcBef>
              <a:spcAft>
                <a:spcPts val="0"/>
              </a:spcAft>
              <a:buClr>
                <a:schemeClr val="accent6"/>
              </a:buClr>
              <a:buSzPts val="1600"/>
              <a:buNone/>
              <a:defRPr sz="1600" b="1"/>
            </a:lvl4pPr>
            <a:lvl5pPr marL="2286000" lvl="4" indent="-228600" algn="l">
              <a:lnSpc>
                <a:spcPct val="100000"/>
              </a:lnSpc>
              <a:spcBef>
                <a:spcPts val="360"/>
              </a:spcBef>
              <a:spcAft>
                <a:spcPts val="0"/>
              </a:spcAft>
              <a:buClr>
                <a:schemeClr val="accent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8" name="Google Shape;158;p86"/>
          <p:cNvSpPr>
            <a:spLocks noGrp="1"/>
          </p:cNvSpPr>
          <p:nvPr>
            <p:ph type="pic" idx="5"/>
          </p:nvPr>
        </p:nvSpPr>
        <p:spPr>
          <a:xfrm>
            <a:off x="3554707" y="2111058"/>
            <a:ext cx="704088" cy="704088"/>
          </a:xfrm>
          <a:prstGeom prst="ellipse">
            <a:avLst/>
          </a:prstGeom>
          <a:solidFill>
            <a:schemeClr val="accent3"/>
          </a:solidFill>
          <a:ln>
            <a:noFill/>
          </a:ln>
        </p:spPr>
      </p:sp>
      <p:sp>
        <p:nvSpPr>
          <p:cNvPr id="159" name="Google Shape;159;p86"/>
          <p:cNvSpPr txBox="1">
            <a:spLocks noGrp="1"/>
          </p:cNvSpPr>
          <p:nvPr>
            <p:ph type="body" idx="6"/>
          </p:nvPr>
        </p:nvSpPr>
        <p:spPr>
          <a:xfrm>
            <a:off x="2946630" y="3888404"/>
            <a:ext cx="1920240" cy="13716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accent6"/>
              </a:buClr>
              <a:buSzPts val="1500"/>
              <a:buNone/>
              <a:defRPr sz="15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86"/>
          <p:cNvSpPr txBox="1">
            <a:spLocks noGrp="1"/>
          </p:cNvSpPr>
          <p:nvPr>
            <p:ph type="body" idx="7"/>
          </p:nvPr>
        </p:nvSpPr>
        <p:spPr>
          <a:xfrm>
            <a:off x="5116484" y="2491684"/>
            <a:ext cx="2011680" cy="2825173"/>
          </a:xfrm>
          <a:prstGeom prst="rect">
            <a:avLst/>
          </a:prstGeom>
          <a:noFill/>
          <a:ln w="12700" cap="flat" cmpd="sng">
            <a:solidFill>
              <a:schemeClr val="accent1"/>
            </a:solidFill>
            <a:prstDash val="solid"/>
            <a:round/>
            <a:headEnd type="none" w="sm" len="sm"/>
            <a:tailEnd type="none" w="sm" len="sm"/>
          </a:ln>
        </p:spPr>
        <p:txBody>
          <a:bodyPr spcFirstLastPara="1" wrap="square" lIns="91425" tIns="685800" rIns="91425" bIns="45700" anchor="t" anchorCtr="0">
            <a:noAutofit/>
          </a:bodyPr>
          <a:lstStyle>
            <a:lvl1pPr marL="457200" lvl="0" indent="-228600" algn="ctr">
              <a:lnSpc>
                <a:spcPct val="100000"/>
              </a:lnSpc>
              <a:spcBef>
                <a:spcPts val="0"/>
              </a:spcBef>
              <a:spcAft>
                <a:spcPts val="0"/>
              </a:spcAft>
              <a:buClr>
                <a:schemeClr val="accent6"/>
              </a:buClr>
              <a:buSzPts val="1800"/>
              <a:buNone/>
              <a:defRPr sz="1800" b="1" cap="none">
                <a:solidFill>
                  <a:schemeClr val="accent6"/>
                </a:solidFill>
                <a:latin typeface="Arial"/>
                <a:ea typeface="Arial"/>
                <a:cs typeface="Arial"/>
                <a:sym typeface="Arial"/>
              </a:defRPr>
            </a:lvl1pPr>
            <a:lvl2pPr marL="914400" lvl="1" indent="-228600" algn="l">
              <a:lnSpc>
                <a:spcPct val="100000"/>
              </a:lnSpc>
              <a:spcBef>
                <a:spcPts val="360"/>
              </a:spcBef>
              <a:spcAft>
                <a:spcPts val="0"/>
              </a:spcAft>
              <a:buClr>
                <a:schemeClr val="accent6"/>
              </a:buClr>
              <a:buSzPts val="2000"/>
              <a:buNone/>
              <a:defRPr sz="2000" b="1"/>
            </a:lvl2pPr>
            <a:lvl3pPr marL="1371600" lvl="2" indent="-228600" algn="l">
              <a:lnSpc>
                <a:spcPct val="100000"/>
              </a:lnSpc>
              <a:spcBef>
                <a:spcPts val="360"/>
              </a:spcBef>
              <a:spcAft>
                <a:spcPts val="0"/>
              </a:spcAft>
              <a:buClr>
                <a:schemeClr val="accent6"/>
              </a:buClr>
              <a:buSzPts val="1800"/>
              <a:buNone/>
              <a:defRPr sz="1800" b="1"/>
            </a:lvl3pPr>
            <a:lvl4pPr marL="1828800" lvl="3" indent="-228600" algn="l">
              <a:lnSpc>
                <a:spcPct val="100000"/>
              </a:lnSpc>
              <a:spcBef>
                <a:spcPts val="360"/>
              </a:spcBef>
              <a:spcAft>
                <a:spcPts val="0"/>
              </a:spcAft>
              <a:buClr>
                <a:schemeClr val="accent6"/>
              </a:buClr>
              <a:buSzPts val="1600"/>
              <a:buNone/>
              <a:defRPr sz="1600" b="1"/>
            </a:lvl4pPr>
            <a:lvl5pPr marL="2286000" lvl="4" indent="-228600" algn="l">
              <a:lnSpc>
                <a:spcPct val="100000"/>
              </a:lnSpc>
              <a:spcBef>
                <a:spcPts val="360"/>
              </a:spcBef>
              <a:spcAft>
                <a:spcPts val="0"/>
              </a:spcAft>
              <a:buClr>
                <a:schemeClr val="accent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1" name="Google Shape;161;p86"/>
          <p:cNvSpPr>
            <a:spLocks noGrp="1"/>
          </p:cNvSpPr>
          <p:nvPr>
            <p:ph type="pic" idx="8"/>
          </p:nvPr>
        </p:nvSpPr>
        <p:spPr>
          <a:xfrm>
            <a:off x="5770280" y="2111058"/>
            <a:ext cx="704088" cy="704088"/>
          </a:xfrm>
          <a:prstGeom prst="ellipse">
            <a:avLst/>
          </a:prstGeom>
          <a:solidFill>
            <a:schemeClr val="accent1"/>
          </a:solidFill>
          <a:ln>
            <a:noFill/>
          </a:ln>
        </p:spPr>
      </p:sp>
      <p:sp>
        <p:nvSpPr>
          <p:cNvPr id="162" name="Google Shape;162;p86"/>
          <p:cNvSpPr txBox="1">
            <a:spLocks noGrp="1"/>
          </p:cNvSpPr>
          <p:nvPr>
            <p:ph type="body" idx="9"/>
          </p:nvPr>
        </p:nvSpPr>
        <p:spPr>
          <a:xfrm>
            <a:off x="5162204" y="3888404"/>
            <a:ext cx="1920240" cy="13716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accent6"/>
              </a:buClr>
              <a:buSzPts val="1500"/>
              <a:buNone/>
              <a:defRPr sz="15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86"/>
          <p:cNvSpPr txBox="1">
            <a:spLocks noGrp="1"/>
          </p:cNvSpPr>
          <p:nvPr>
            <p:ph type="body" idx="13"/>
          </p:nvPr>
        </p:nvSpPr>
        <p:spPr>
          <a:xfrm>
            <a:off x="7332057" y="2491684"/>
            <a:ext cx="2011680" cy="2825173"/>
          </a:xfrm>
          <a:prstGeom prst="rect">
            <a:avLst/>
          </a:prstGeom>
          <a:noFill/>
          <a:ln w="12700" cap="flat" cmpd="sng">
            <a:solidFill>
              <a:schemeClr val="accent3"/>
            </a:solidFill>
            <a:prstDash val="solid"/>
            <a:round/>
            <a:headEnd type="none" w="sm" len="sm"/>
            <a:tailEnd type="none" w="sm" len="sm"/>
          </a:ln>
        </p:spPr>
        <p:txBody>
          <a:bodyPr spcFirstLastPara="1" wrap="square" lIns="91425" tIns="685800" rIns="91425" bIns="45700" anchor="t" anchorCtr="0">
            <a:noAutofit/>
          </a:bodyPr>
          <a:lstStyle>
            <a:lvl1pPr marL="457200" lvl="0" indent="-228600" algn="ctr">
              <a:lnSpc>
                <a:spcPct val="100000"/>
              </a:lnSpc>
              <a:spcBef>
                <a:spcPts val="0"/>
              </a:spcBef>
              <a:spcAft>
                <a:spcPts val="0"/>
              </a:spcAft>
              <a:buClr>
                <a:schemeClr val="accent6"/>
              </a:buClr>
              <a:buSzPts val="1800"/>
              <a:buNone/>
              <a:defRPr sz="1800" b="1" cap="none">
                <a:solidFill>
                  <a:schemeClr val="accent6"/>
                </a:solidFill>
                <a:latin typeface="Arial"/>
                <a:ea typeface="Arial"/>
                <a:cs typeface="Arial"/>
                <a:sym typeface="Arial"/>
              </a:defRPr>
            </a:lvl1pPr>
            <a:lvl2pPr marL="914400" lvl="1" indent="-228600" algn="l">
              <a:lnSpc>
                <a:spcPct val="100000"/>
              </a:lnSpc>
              <a:spcBef>
                <a:spcPts val="360"/>
              </a:spcBef>
              <a:spcAft>
                <a:spcPts val="0"/>
              </a:spcAft>
              <a:buClr>
                <a:schemeClr val="accent6"/>
              </a:buClr>
              <a:buSzPts val="2000"/>
              <a:buNone/>
              <a:defRPr sz="2000" b="1"/>
            </a:lvl2pPr>
            <a:lvl3pPr marL="1371600" lvl="2" indent="-228600" algn="l">
              <a:lnSpc>
                <a:spcPct val="100000"/>
              </a:lnSpc>
              <a:spcBef>
                <a:spcPts val="360"/>
              </a:spcBef>
              <a:spcAft>
                <a:spcPts val="0"/>
              </a:spcAft>
              <a:buClr>
                <a:schemeClr val="accent6"/>
              </a:buClr>
              <a:buSzPts val="1800"/>
              <a:buNone/>
              <a:defRPr sz="1800" b="1"/>
            </a:lvl3pPr>
            <a:lvl4pPr marL="1828800" lvl="3" indent="-228600" algn="l">
              <a:lnSpc>
                <a:spcPct val="100000"/>
              </a:lnSpc>
              <a:spcBef>
                <a:spcPts val="360"/>
              </a:spcBef>
              <a:spcAft>
                <a:spcPts val="0"/>
              </a:spcAft>
              <a:buClr>
                <a:schemeClr val="accent6"/>
              </a:buClr>
              <a:buSzPts val="1600"/>
              <a:buNone/>
              <a:defRPr sz="1600" b="1"/>
            </a:lvl4pPr>
            <a:lvl5pPr marL="2286000" lvl="4" indent="-228600" algn="l">
              <a:lnSpc>
                <a:spcPct val="100000"/>
              </a:lnSpc>
              <a:spcBef>
                <a:spcPts val="360"/>
              </a:spcBef>
              <a:spcAft>
                <a:spcPts val="0"/>
              </a:spcAft>
              <a:buClr>
                <a:schemeClr val="accent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4" name="Google Shape;164;p86"/>
          <p:cNvSpPr>
            <a:spLocks noGrp="1"/>
          </p:cNvSpPr>
          <p:nvPr>
            <p:ph type="pic" idx="14"/>
          </p:nvPr>
        </p:nvSpPr>
        <p:spPr>
          <a:xfrm>
            <a:off x="7985853" y="2111058"/>
            <a:ext cx="704088" cy="704088"/>
          </a:xfrm>
          <a:prstGeom prst="ellipse">
            <a:avLst/>
          </a:prstGeom>
          <a:solidFill>
            <a:schemeClr val="accent3"/>
          </a:solidFill>
          <a:ln>
            <a:noFill/>
          </a:ln>
        </p:spPr>
      </p:sp>
      <p:sp>
        <p:nvSpPr>
          <p:cNvPr id="165" name="Google Shape;165;p86"/>
          <p:cNvSpPr txBox="1">
            <a:spLocks noGrp="1"/>
          </p:cNvSpPr>
          <p:nvPr>
            <p:ph type="body" idx="15"/>
          </p:nvPr>
        </p:nvSpPr>
        <p:spPr>
          <a:xfrm>
            <a:off x="7377777" y="3888404"/>
            <a:ext cx="1920240" cy="13716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accent6"/>
              </a:buClr>
              <a:buSzPts val="1500"/>
              <a:buNone/>
              <a:defRPr sz="15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86"/>
          <p:cNvSpPr txBox="1">
            <a:spLocks noGrp="1"/>
          </p:cNvSpPr>
          <p:nvPr>
            <p:ph type="body" idx="16"/>
          </p:nvPr>
        </p:nvSpPr>
        <p:spPr>
          <a:xfrm>
            <a:off x="9547629" y="2491684"/>
            <a:ext cx="2011680" cy="2825173"/>
          </a:xfrm>
          <a:prstGeom prst="rect">
            <a:avLst/>
          </a:prstGeom>
          <a:noFill/>
          <a:ln w="12700" cap="flat" cmpd="sng">
            <a:solidFill>
              <a:schemeClr val="accent1"/>
            </a:solidFill>
            <a:prstDash val="solid"/>
            <a:round/>
            <a:headEnd type="none" w="sm" len="sm"/>
            <a:tailEnd type="none" w="sm" len="sm"/>
          </a:ln>
        </p:spPr>
        <p:txBody>
          <a:bodyPr spcFirstLastPara="1" wrap="square" lIns="91425" tIns="685800" rIns="91425" bIns="45700" anchor="t" anchorCtr="0">
            <a:noAutofit/>
          </a:bodyPr>
          <a:lstStyle>
            <a:lvl1pPr marL="457200" lvl="0" indent="-228600" algn="ctr">
              <a:lnSpc>
                <a:spcPct val="100000"/>
              </a:lnSpc>
              <a:spcBef>
                <a:spcPts val="0"/>
              </a:spcBef>
              <a:spcAft>
                <a:spcPts val="0"/>
              </a:spcAft>
              <a:buClr>
                <a:schemeClr val="accent6"/>
              </a:buClr>
              <a:buSzPts val="1800"/>
              <a:buNone/>
              <a:defRPr sz="1800" b="1" cap="none">
                <a:solidFill>
                  <a:schemeClr val="accent6"/>
                </a:solidFill>
                <a:latin typeface="Arial"/>
                <a:ea typeface="Arial"/>
                <a:cs typeface="Arial"/>
                <a:sym typeface="Arial"/>
              </a:defRPr>
            </a:lvl1pPr>
            <a:lvl2pPr marL="914400" lvl="1" indent="-228600" algn="l">
              <a:lnSpc>
                <a:spcPct val="100000"/>
              </a:lnSpc>
              <a:spcBef>
                <a:spcPts val="360"/>
              </a:spcBef>
              <a:spcAft>
                <a:spcPts val="0"/>
              </a:spcAft>
              <a:buClr>
                <a:schemeClr val="accent6"/>
              </a:buClr>
              <a:buSzPts val="2000"/>
              <a:buNone/>
              <a:defRPr sz="2000" b="1"/>
            </a:lvl2pPr>
            <a:lvl3pPr marL="1371600" lvl="2" indent="-228600" algn="l">
              <a:lnSpc>
                <a:spcPct val="100000"/>
              </a:lnSpc>
              <a:spcBef>
                <a:spcPts val="360"/>
              </a:spcBef>
              <a:spcAft>
                <a:spcPts val="0"/>
              </a:spcAft>
              <a:buClr>
                <a:schemeClr val="accent6"/>
              </a:buClr>
              <a:buSzPts val="1800"/>
              <a:buNone/>
              <a:defRPr sz="1800" b="1"/>
            </a:lvl3pPr>
            <a:lvl4pPr marL="1828800" lvl="3" indent="-228600" algn="l">
              <a:lnSpc>
                <a:spcPct val="100000"/>
              </a:lnSpc>
              <a:spcBef>
                <a:spcPts val="360"/>
              </a:spcBef>
              <a:spcAft>
                <a:spcPts val="0"/>
              </a:spcAft>
              <a:buClr>
                <a:schemeClr val="accent6"/>
              </a:buClr>
              <a:buSzPts val="1600"/>
              <a:buNone/>
              <a:defRPr sz="1600" b="1"/>
            </a:lvl4pPr>
            <a:lvl5pPr marL="2286000" lvl="4" indent="-228600" algn="l">
              <a:lnSpc>
                <a:spcPct val="100000"/>
              </a:lnSpc>
              <a:spcBef>
                <a:spcPts val="360"/>
              </a:spcBef>
              <a:spcAft>
                <a:spcPts val="0"/>
              </a:spcAft>
              <a:buClr>
                <a:schemeClr val="accent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7" name="Google Shape;167;p86"/>
          <p:cNvSpPr>
            <a:spLocks noGrp="1"/>
          </p:cNvSpPr>
          <p:nvPr>
            <p:ph type="pic" idx="17"/>
          </p:nvPr>
        </p:nvSpPr>
        <p:spPr>
          <a:xfrm>
            <a:off x="10201425" y="2111058"/>
            <a:ext cx="704088" cy="704088"/>
          </a:xfrm>
          <a:prstGeom prst="ellipse">
            <a:avLst/>
          </a:prstGeom>
          <a:solidFill>
            <a:schemeClr val="accent1"/>
          </a:solidFill>
          <a:ln>
            <a:noFill/>
          </a:ln>
        </p:spPr>
      </p:sp>
      <p:sp>
        <p:nvSpPr>
          <p:cNvPr id="168" name="Google Shape;168;p86"/>
          <p:cNvSpPr txBox="1">
            <a:spLocks noGrp="1"/>
          </p:cNvSpPr>
          <p:nvPr>
            <p:ph type="body" idx="18"/>
          </p:nvPr>
        </p:nvSpPr>
        <p:spPr>
          <a:xfrm>
            <a:off x="9593349" y="3888404"/>
            <a:ext cx="1920240" cy="13716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accent6"/>
              </a:buClr>
              <a:buSzPts val="1500"/>
              <a:buNone/>
              <a:defRPr sz="15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meline">
  <p:cSld name="Timeline">
    <p:spTree>
      <p:nvGrpSpPr>
        <p:cNvPr id="1" name="Shape 169"/>
        <p:cNvGrpSpPr/>
        <p:nvPr/>
      </p:nvGrpSpPr>
      <p:grpSpPr>
        <a:xfrm>
          <a:off x="0" y="0"/>
          <a:ext cx="0" cy="0"/>
          <a:chOff x="0" y="0"/>
          <a:chExt cx="0" cy="0"/>
        </a:xfrm>
      </p:grpSpPr>
      <p:sp>
        <p:nvSpPr>
          <p:cNvPr id="170" name="Google Shape;170;p87"/>
          <p:cNvSpPr/>
          <p:nvPr/>
        </p:nvSpPr>
        <p:spPr>
          <a:xfrm>
            <a:off x="0" y="0"/>
            <a:ext cx="2838450" cy="2857958"/>
          </a:xfrm>
          <a:custGeom>
            <a:avLst/>
            <a:gdLst/>
            <a:ahLst/>
            <a:cxnLst/>
            <a:rect l="l" t="t" r="r" b="b"/>
            <a:pathLst>
              <a:path w="2838450" h="2857958" extrusionOk="0">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sp>
        <p:nvSpPr>
          <p:cNvPr id="171" name="Google Shape;171;p87"/>
          <p:cNvSpPr/>
          <p:nvPr/>
        </p:nvSpPr>
        <p:spPr>
          <a:xfrm>
            <a:off x="1" y="-1"/>
            <a:ext cx="1970627" cy="1990267"/>
          </a:xfrm>
          <a:custGeom>
            <a:avLst/>
            <a:gdLst/>
            <a:ahLst/>
            <a:cxnLst/>
            <a:rect l="l" t="t" r="r" b="b"/>
            <a:pathLst>
              <a:path w="1970627" h="1990267" extrusionOk="0">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sp>
        <p:nvSpPr>
          <p:cNvPr id="172" name="Google Shape;172;p87"/>
          <p:cNvSpPr/>
          <p:nvPr/>
        </p:nvSpPr>
        <p:spPr>
          <a:xfrm>
            <a:off x="1" y="1"/>
            <a:ext cx="1003449" cy="1013015"/>
          </a:xfrm>
          <a:custGeom>
            <a:avLst/>
            <a:gdLst/>
            <a:ahLst/>
            <a:cxnLst/>
            <a:rect l="l" t="t" r="r" b="b"/>
            <a:pathLst>
              <a:path w="1003449" h="1013015" extrusionOk="0">
                <a:moveTo>
                  <a:pt x="0" y="0"/>
                </a:moveTo>
                <a:lnTo>
                  <a:pt x="1003449" y="0"/>
                </a:lnTo>
                <a:lnTo>
                  <a:pt x="998306" y="100639"/>
                </a:lnTo>
                <a:cubicBezTo>
                  <a:pt x="949402" y="576784"/>
                  <a:pt x="566756" y="959471"/>
                  <a:pt x="90663" y="1008380"/>
                </a:cubicBezTo>
                <a:lnTo>
                  <a:pt x="0" y="101301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sp>
        <p:nvSpPr>
          <p:cNvPr id="173" name="Google Shape;173;p87"/>
          <p:cNvSpPr txBox="1">
            <a:spLocks noGrp="1"/>
          </p:cNvSpPr>
          <p:nvPr>
            <p:ph type="title"/>
          </p:nvPr>
        </p:nvSpPr>
        <p:spPr>
          <a:xfrm>
            <a:off x="758952" y="1216152"/>
            <a:ext cx="10671048" cy="768096"/>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chemeClr val="accent6"/>
              </a:buClr>
              <a:buSzPts val="4400"/>
              <a:buFont typeface="Arial Black"/>
              <a:buNone/>
              <a:defRPr>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87"/>
          <p:cNvSpPr txBox="1">
            <a:spLocks noGrp="1"/>
          </p:cNvSpPr>
          <p:nvPr>
            <p:ph type="sldNum" idx="12"/>
          </p:nvPr>
        </p:nvSpPr>
        <p:spPr>
          <a:xfrm>
            <a:off x="11058579" y="6436170"/>
            <a:ext cx="987552"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75" name="Google Shape;175;p87" descr="preencoded.png"/>
          <p:cNvSpPr/>
          <p:nvPr/>
        </p:nvSpPr>
        <p:spPr>
          <a:xfrm>
            <a:off x="1458332" y="590133"/>
            <a:ext cx="775021" cy="775021"/>
          </a:xfrm>
          <a:custGeom>
            <a:avLst/>
            <a:gdLst/>
            <a:ahLst/>
            <a:cxnLst/>
            <a:rect l="l" t="t" r="r" b="b"/>
            <a:pathLst>
              <a:path w="775021" h="775021" extrusionOk="0">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sp>
        <p:nvSpPr>
          <p:cNvPr id="176" name="Google Shape;176;p87"/>
          <p:cNvSpPr txBox="1">
            <a:spLocks noGrp="1"/>
          </p:cNvSpPr>
          <p:nvPr>
            <p:ph type="body" idx="1"/>
          </p:nvPr>
        </p:nvSpPr>
        <p:spPr>
          <a:xfrm>
            <a:off x="685338" y="3017520"/>
            <a:ext cx="1993392" cy="557784"/>
          </a:xfrm>
          <a:prstGeom prst="rect">
            <a:avLst/>
          </a:prstGeom>
          <a:solidFill>
            <a:schemeClr val="accent3"/>
          </a:solid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accent6"/>
              </a:buClr>
              <a:buSzPts val="1800"/>
              <a:buNone/>
              <a:defRPr sz="1800" b="1" cap="none">
                <a:solidFill>
                  <a:schemeClr val="accent6"/>
                </a:solidFill>
                <a:latin typeface="Arial"/>
                <a:ea typeface="Arial"/>
                <a:cs typeface="Arial"/>
                <a:sym typeface="Arial"/>
              </a:defRPr>
            </a:lvl1pPr>
            <a:lvl2pPr marL="914400" lvl="1" indent="-228600" algn="l">
              <a:lnSpc>
                <a:spcPct val="100000"/>
              </a:lnSpc>
              <a:spcBef>
                <a:spcPts val="360"/>
              </a:spcBef>
              <a:spcAft>
                <a:spcPts val="0"/>
              </a:spcAft>
              <a:buClr>
                <a:schemeClr val="accent6"/>
              </a:buClr>
              <a:buSzPts val="2000"/>
              <a:buNone/>
              <a:defRPr sz="2000" b="1"/>
            </a:lvl2pPr>
            <a:lvl3pPr marL="1371600" lvl="2" indent="-228600" algn="l">
              <a:lnSpc>
                <a:spcPct val="100000"/>
              </a:lnSpc>
              <a:spcBef>
                <a:spcPts val="360"/>
              </a:spcBef>
              <a:spcAft>
                <a:spcPts val="0"/>
              </a:spcAft>
              <a:buClr>
                <a:schemeClr val="accent6"/>
              </a:buClr>
              <a:buSzPts val="1800"/>
              <a:buNone/>
              <a:defRPr sz="1800" b="1"/>
            </a:lvl3pPr>
            <a:lvl4pPr marL="1828800" lvl="3" indent="-228600" algn="l">
              <a:lnSpc>
                <a:spcPct val="100000"/>
              </a:lnSpc>
              <a:spcBef>
                <a:spcPts val="360"/>
              </a:spcBef>
              <a:spcAft>
                <a:spcPts val="0"/>
              </a:spcAft>
              <a:buClr>
                <a:schemeClr val="accent6"/>
              </a:buClr>
              <a:buSzPts val="1600"/>
              <a:buNone/>
              <a:defRPr sz="1600" b="1"/>
            </a:lvl4pPr>
            <a:lvl5pPr marL="2286000" lvl="4" indent="-228600" algn="l">
              <a:lnSpc>
                <a:spcPct val="100000"/>
              </a:lnSpc>
              <a:spcBef>
                <a:spcPts val="360"/>
              </a:spcBef>
              <a:spcAft>
                <a:spcPts val="0"/>
              </a:spcAft>
              <a:buClr>
                <a:schemeClr val="accent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7" name="Google Shape;177;p87"/>
          <p:cNvSpPr txBox="1">
            <a:spLocks noGrp="1"/>
          </p:cNvSpPr>
          <p:nvPr>
            <p:ph type="body" idx="2"/>
          </p:nvPr>
        </p:nvSpPr>
        <p:spPr>
          <a:xfrm>
            <a:off x="2900911" y="3017520"/>
            <a:ext cx="1993392" cy="557784"/>
          </a:xfrm>
          <a:prstGeom prst="rect">
            <a:avLst/>
          </a:prstGeom>
          <a:solidFill>
            <a:schemeClr val="accent1"/>
          </a:solid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accent6"/>
              </a:buClr>
              <a:buSzPts val="1800"/>
              <a:buNone/>
              <a:defRPr sz="1800" b="1" cap="none">
                <a:solidFill>
                  <a:schemeClr val="accent6"/>
                </a:solidFill>
                <a:latin typeface="Arial"/>
                <a:ea typeface="Arial"/>
                <a:cs typeface="Arial"/>
                <a:sym typeface="Arial"/>
              </a:defRPr>
            </a:lvl1pPr>
            <a:lvl2pPr marL="914400" lvl="1" indent="-228600" algn="l">
              <a:lnSpc>
                <a:spcPct val="100000"/>
              </a:lnSpc>
              <a:spcBef>
                <a:spcPts val="360"/>
              </a:spcBef>
              <a:spcAft>
                <a:spcPts val="0"/>
              </a:spcAft>
              <a:buClr>
                <a:schemeClr val="accent6"/>
              </a:buClr>
              <a:buSzPts val="2000"/>
              <a:buNone/>
              <a:defRPr sz="2000" b="1"/>
            </a:lvl2pPr>
            <a:lvl3pPr marL="1371600" lvl="2" indent="-228600" algn="l">
              <a:lnSpc>
                <a:spcPct val="100000"/>
              </a:lnSpc>
              <a:spcBef>
                <a:spcPts val="360"/>
              </a:spcBef>
              <a:spcAft>
                <a:spcPts val="0"/>
              </a:spcAft>
              <a:buClr>
                <a:schemeClr val="accent6"/>
              </a:buClr>
              <a:buSzPts val="1800"/>
              <a:buNone/>
              <a:defRPr sz="1800" b="1"/>
            </a:lvl3pPr>
            <a:lvl4pPr marL="1828800" lvl="3" indent="-228600" algn="l">
              <a:lnSpc>
                <a:spcPct val="100000"/>
              </a:lnSpc>
              <a:spcBef>
                <a:spcPts val="360"/>
              </a:spcBef>
              <a:spcAft>
                <a:spcPts val="0"/>
              </a:spcAft>
              <a:buClr>
                <a:schemeClr val="accent6"/>
              </a:buClr>
              <a:buSzPts val="1600"/>
              <a:buNone/>
              <a:defRPr sz="1600" b="1"/>
            </a:lvl4pPr>
            <a:lvl5pPr marL="2286000" lvl="4" indent="-228600" algn="l">
              <a:lnSpc>
                <a:spcPct val="100000"/>
              </a:lnSpc>
              <a:spcBef>
                <a:spcPts val="360"/>
              </a:spcBef>
              <a:spcAft>
                <a:spcPts val="0"/>
              </a:spcAft>
              <a:buClr>
                <a:schemeClr val="accent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8" name="Google Shape;178;p87"/>
          <p:cNvSpPr txBox="1">
            <a:spLocks noGrp="1"/>
          </p:cNvSpPr>
          <p:nvPr>
            <p:ph type="body" idx="3"/>
          </p:nvPr>
        </p:nvSpPr>
        <p:spPr>
          <a:xfrm>
            <a:off x="5116484" y="3017520"/>
            <a:ext cx="1993392" cy="557784"/>
          </a:xfrm>
          <a:prstGeom prst="rect">
            <a:avLst/>
          </a:prstGeom>
          <a:solidFill>
            <a:schemeClr val="accent3"/>
          </a:solid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accent6"/>
              </a:buClr>
              <a:buSzPts val="1800"/>
              <a:buNone/>
              <a:defRPr sz="1800" b="1" cap="none">
                <a:solidFill>
                  <a:schemeClr val="accent6"/>
                </a:solidFill>
                <a:latin typeface="Arial"/>
                <a:ea typeface="Arial"/>
                <a:cs typeface="Arial"/>
                <a:sym typeface="Arial"/>
              </a:defRPr>
            </a:lvl1pPr>
            <a:lvl2pPr marL="914400" lvl="1" indent="-228600" algn="l">
              <a:lnSpc>
                <a:spcPct val="100000"/>
              </a:lnSpc>
              <a:spcBef>
                <a:spcPts val="360"/>
              </a:spcBef>
              <a:spcAft>
                <a:spcPts val="0"/>
              </a:spcAft>
              <a:buClr>
                <a:schemeClr val="accent6"/>
              </a:buClr>
              <a:buSzPts val="2000"/>
              <a:buNone/>
              <a:defRPr sz="2000" b="1"/>
            </a:lvl2pPr>
            <a:lvl3pPr marL="1371600" lvl="2" indent="-228600" algn="l">
              <a:lnSpc>
                <a:spcPct val="100000"/>
              </a:lnSpc>
              <a:spcBef>
                <a:spcPts val="360"/>
              </a:spcBef>
              <a:spcAft>
                <a:spcPts val="0"/>
              </a:spcAft>
              <a:buClr>
                <a:schemeClr val="accent6"/>
              </a:buClr>
              <a:buSzPts val="1800"/>
              <a:buNone/>
              <a:defRPr sz="1800" b="1"/>
            </a:lvl3pPr>
            <a:lvl4pPr marL="1828800" lvl="3" indent="-228600" algn="l">
              <a:lnSpc>
                <a:spcPct val="100000"/>
              </a:lnSpc>
              <a:spcBef>
                <a:spcPts val="360"/>
              </a:spcBef>
              <a:spcAft>
                <a:spcPts val="0"/>
              </a:spcAft>
              <a:buClr>
                <a:schemeClr val="accent6"/>
              </a:buClr>
              <a:buSzPts val="1600"/>
              <a:buNone/>
              <a:defRPr sz="1600" b="1"/>
            </a:lvl4pPr>
            <a:lvl5pPr marL="2286000" lvl="4" indent="-228600" algn="l">
              <a:lnSpc>
                <a:spcPct val="100000"/>
              </a:lnSpc>
              <a:spcBef>
                <a:spcPts val="360"/>
              </a:spcBef>
              <a:spcAft>
                <a:spcPts val="0"/>
              </a:spcAft>
              <a:buClr>
                <a:schemeClr val="accent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9" name="Google Shape;179;p87"/>
          <p:cNvSpPr txBox="1">
            <a:spLocks noGrp="1"/>
          </p:cNvSpPr>
          <p:nvPr>
            <p:ph type="body" idx="4"/>
          </p:nvPr>
        </p:nvSpPr>
        <p:spPr>
          <a:xfrm>
            <a:off x="7332057" y="3017520"/>
            <a:ext cx="1993392" cy="557784"/>
          </a:xfrm>
          <a:prstGeom prst="rect">
            <a:avLst/>
          </a:prstGeom>
          <a:solidFill>
            <a:schemeClr val="accent1"/>
          </a:solid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accent6"/>
              </a:buClr>
              <a:buSzPts val="1800"/>
              <a:buNone/>
              <a:defRPr sz="1800" b="1" cap="none">
                <a:solidFill>
                  <a:schemeClr val="accent6"/>
                </a:solidFill>
                <a:latin typeface="Arial"/>
                <a:ea typeface="Arial"/>
                <a:cs typeface="Arial"/>
                <a:sym typeface="Arial"/>
              </a:defRPr>
            </a:lvl1pPr>
            <a:lvl2pPr marL="914400" lvl="1" indent="-228600" algn="l">
              <a:lnSpc>
                <a:spcPct val="100000"/>
              </a:lnSpc>
              <a:spcBef>
                <a:spcPts val="360"/>
              </a:spcBef>
              <a:spcAft>
                <a:spcPts val="0"/>
              </a:spcAft>
              <a:buClr>
                <a:schemeClr val="accent6"/>
              </a:buClr>
              <a:buSzPts val="2000"/>
              <a:buNone/>
              <a:defRPr sz="2000" b="1"/>
            </a:lvl2pPr>
            <a:lvl3pPr marL="1371600" lvl="2" indent="-228600" algn="l">
              <a:lnSpc>
                <a:spcPct val="100000"/>
              </a:lnSpc>
              <a:spcBef>
                <a:spcPts val="360"/>
              </a:spcBef>
              <a:spcAft>
                <a:spcPts val="0"/>
              </a:spcAft>
              <a:buClr>
                <a:schemeClr val="accent6"/>
              </a:buClr>
              <a:buSzPts val="1800"/>
              <a:buNone/>
              <a:defRPr sz="1800" b="1"/>
            </a:lvl3pPr>
            <a:lvl4pPr marL="1828800" lvl="3" indent="-228600" algn="l">
              <a:lnSpc>
                <a:spcPct val="100000"/>
              </a:lnSpc>
              <a:spcBef>
                <a:spcPts val="360"/>
              </a:spcBef>
              <a:spcAft>
                <a:spcPts val="0"/>
              </a:spcAft>
              <a:buClr>
                <a:schemeClr val="accent6"/>
              </a:buClr>
              <a:buSzPts val="1600"/>
              <a:buNone/>
              <a:defRPr sz="1600" b="1"/>
            </a:lvl4pPr>
            <a:lvl5pPr marL="2286000" lvl="4" indent="-228600" algn="l">
              <a:lnSpc>
                <a:spcPct val="100000"/>
              </a:lnSpc>
              <a:spcBef>
                <a:spcPts val="360"/>
              </a:spcBef>
              <a:spcAft>
                <a:spcPts val="0"/>
              </a:spcAft>
              <a:buClr>
                <a:schemeClr val="accent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0" name="Google Shape;180;p87"/>
          <p:cNvSpPr txBox="1">
            <a:spLocks noGrp="1"/>
          </p:cNvSpPr>
          <p:nvPr>
            <p:ph type="body" idx="5"/>
          </p:nvPr>
        </p:nvSpPr>
        <p:spPr>
          <a:xfrm>
            <a:off x="9547629" y="3017520"/>
            <a:ext cx="1993392" cy="557784"/>
          </a:xfrm>
          <a:prstGeom prst="rect">
            <a:avLst/>
          </a:prstGeom>
          <a:solidFill>
            <a:schemeClr val="accent3"/>
          </a:solid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accent6"/>
              </a:buClr>
              <a:buSzPts val="1800"/>
              <a:buNone/>
              <a:defRPr sz="1800" b="1" cap="none">
                <a:solidFill>
                  <a:schemeClr val="accent6"/>
                </a:solidFill>
                <a:latin typeface="Arial"/>
                <a:ea typeface="Arial"/>
                <a:cs typeface="Arial"/>
                <a:sym typeface="Arial"/>
              </a:defRPr>
            </a:lvl1pPr>
            <a:lvl2pPr marL="914400" lvl="1" indent="-228600" algn="l">
              <a:lnSpc>
                <a:spcPct val="100000"/>
              </a:lnSpc>
              <a:spcBef>
                <a:spcPts val="360"/>
              </a:spcBef>
              <a:spcAft>
                <a:spcPts val="0"/>
              </a:spcAft>
              <a:buClr>
                <a:schemeClr val="accent6"/>
              </a:buClr>
              <a:buSzPts val="2000"/>
              <a:buNone/>
              <a:defRPr sz="2000" b="1"/>
            </a:lvl2pPr>
            <a:lvl3pPr marL="1371600" lvl="2" indent="-228600" algn="l">
              <a:lnSpc>
                <a:spcPct val="100000"/>
              </a:lnSpc>
              <a:spcBef>
                <a:spcPts val="360"/>
              </a:spcBef>
              <a:spcAft>
                <a:spcPts val="0"/>
              </a:spcAft>
              <a:buClr>
                <a:schemeClr val="accent6"/>
              </a:buClr>
              <a:buSzPts val="1800"/>
              <a:buNone/>
              <a:defRPr sz="1800" b="1"/>
            </a:lvl3pPr>
            <a:lvl4pPr marL="1828800" lvl="3" indent="-228600" algn="l">
              <a:lnSpc>
                <a:spcPct val="100000"/>
              </a:lnSpc>
              <a:spcBef>
                <a:spcPts val="360"/>
              </a:spcBef>
              <a:spcAft>
                <a:spcPts val="0"/>
              </a:spcAft>
              <a:buClr>
                <a:schemeClr val="accent6"/>
              </a:buClr>
              <a:buSzPts val="1600"/>
              <a:buNone/>
              <a:defRPr sz="1600" b="1"/>
            </a:lvl4pPr>
            <a:lvl5pPr marL="2286000" lvl="4" indent="-228600" algn="l">
              <a:lnSpc>
                <a:spcPct val="100000"/>
              </a:lnSpc>
              <a:spcBef>
                <a:spcPts val="360"/>
              </a:spcBef>
              <a:spcAft>
                <a:spcPts val="0"/>
              </a:spcAft>
              <a:buClr>
                <a:schemeClr val="accent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1" name="Google Shape;181;p87"/>
          <p:cNvSpPr txBox="1">
            <a:spLocks noGrp="1"/>
          </p:cNvSpPr>
          <p:nvPr>
            <p:ph type="body" idx="6"/>
          </p:nvPr>
        </p:nvSpPr>
        <p:spPr>
          <a:xfrm>
            <a:off x="685338" y="4745736"/>
            <a:ext cx="1993392" cy="795528"/>
          </a:xfrm>
          <a:prstGeom prst="rect">
            <a:avLst/>
          </a:prstGeom>
          <a:noFill/>
          <a:ln>
            <a:noFill/>
          </a:ln>
        </p:spPr>
        <p:txBody>
          <a:bodyPr spcFirstLastPara="1" wrap="square" lIns="0" tIns="45700" rIns="0" bIns="45700" anchor="t" anchorCtr="0">
            <a:noAutofit/>
          </a:bodyPr>
          <a:lstStyle>
            <a:lvl1pPr marL="457200" lvl="0" indent="-228600" algn="ctr">
              <a:lnSpc>
                <a:spcPct val="100000"/>
              </a:lnSpc>
              <a:spcBef>
                <a:spcPts val="0"/>
              </a:spcBef>
              <a:spcAft>
                <a:spcPts val="0"/>
              </a:spcAft>
              <a:buClr>
                <a:schemeClr val="accent6"/>
              </a:buClr>
              <a:buSzPts val="1500"/>
              <a:buNone/>
              <a:defRPr sz="15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87"/>
          <p:cNvSpPr txBox="1">
            <a:spLocks noGrp="1"/>
          </p:cNvSpPr>
          <p:nvPr>
            <p:ph type="body" idx="7"/>
          </p:nvPr>
        </p:nvSpPr>
        <p:spPr>
          <a:xfrm>
            <a:off x="2900911" y="4745736"/>
            <a:ext cx="1993392" cy="795528"/>
          </a:xfrm>
          <a:prstGeom prst="rect">
            <a:avLst/>
          </a:prstGeom>
          <a:noFill/>
          <a:ln>
            <a:noFill/>
          </a:ln>
        </p:spPr>
        <p:txBody>
          <a:bodyPr spcFirstLastPara="1" wrap="square" lIns="0" tIns="45700" rIns="0" bIns="45700" anchor="t" anchorCtr="0">
            <a:noAutofit/>
          </a:bodyPr>
          <a:lstStyle>
            <a:lvl1pPr marL="457200" lvl="0" indent="-228600" algn="ctr">
              <a:lnSpc>
                <a:spcPct val="100000"/>
              </a:lnSpc>
              <a:spcBef>
                <a:spcPts val="0"/>
              </a:spcBef>
              <a:spcAft>
                <a:spcPts val="0"/>
              </a:spcAft>
              <a:buClr>
                <a:schemeClr val="accent6"/>
              </a:buClr>
              <a:buSzPts val="1500"/>
              <a:buNone/>
              <a:defRPr sz="15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87"/>
          <p:cNvSpPr txBox="1">
            <a:spLocks noGrp="1"/>
          </p:cNvSpPr>
          <p:nvPr>
            <p:ph type="body" idx="8"/>
          </p:nvPr>
        </p:nvSpPr>
        <p:spPr>
          <a:xfrm>
            <a:off x="5116484" y="4745736"/>
            <a:ext cx="1993392" cy="795528"/>
          </a:xfrm>
          <a:prstGeom prst="rect">
            <a:avLst/>
          </a:prstGeom>
          <a:noFill/>
          <a:ln>
            <a:noFill/>
          </a:ln>
        </p:spPr>
        <p:txBody>
          <a:bodyPr spcFirstLastPara="1" wrap="square" lIns="0" tIns="45700" rIns="0" bIns="45700" anchor="t" anchorCtr="0">
            <a:noAutofit/>
          </a:bodyPr>
          <a:lstStyle>
            <a:lvl1pPr marL="457200" lvl="0" indent="-228600" algn="ctr">
              <a:lnSpc>
                <a:spcPct val="100000"/>
              </a:lnSpc>
              <a:spcBef>
                <a:spcPts val="0"/>
              </a:spcBef>
              <a:spcAft>
                <a:spcPts val="0"/>
              </a:spcAft>
              <a:buClr>
                <a:schemeClr val="accent6"/>
              </a:buClr>
              <a:buSzPts val="1500"/>
              <a:buNone/>
              <a:defRPr sz="15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87"/>
          <p:cNvSpPr txBox="1">
            <a:spLocks noGrp="1"/>
          </p:cNvSpPr>
          <p:nvPr>
            <p:ph type="body" idx="9"/>
          </p:nvPr>
        </p:nvSpPr>
        <p:spPr>
          <a:xfrm>
            <a:off x="7332057" y="4745736"/>
            <a:ext cx="1993392" cy="795528"/>
          </a:xfrm>
          <a:prstGeom prst="rect">
            <a:avLst/>
          </a:prstGeom>
          <a:noFill/>
          <a:ln>
            <a:noFill/>
          </a:ln>
        </p:spPr>
        <p:txBody>
          <a:bodyPr spcFirstLastPara="1" wrap="square" lIns="0" tIns="45700" rIns="0" bIns="45700" anchor="t" anchorCtr="0">
            <a:noAutofit/>
          </a:bodyPr>
          <a:lstStyle>
            <a:lvl1pPr marL="457200" lvl="0" indent="-228600" algn="ctr">
              <a:lnSpc>
                <a:spcPct val="100000"/>
              </a:lnSpc>
              <a:spcBef>
                <a:spcPts val="0"/>
              </a:spcBef>
              <a:spcAft>
                <a:spcPts val="0"/>
              </a:spcAft>
              <a:buClr>
                <a:schemeClr val="accent6"/>
              </a:buClr>
              <a:buSzPts val="1500"/>
              <a:buNone/>
              <a:defRPr sz="15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87"/>
          <p:cNvSpPr txBox="1">
            <a:spLocks noGrp="1"/>
          </p:cNvSpPr>
          <p:nvPr>
            <p:ph type="body" idx="13"/>
          </p:nvPr>
        </p:nvSpPr>
        <p:spPr>
          <a:xfrm>
            <a:off x="9547629" y="4745736"/>
            <a:ext cx="1993392" cy="795528"/>
          </a:xfrm>
          <a:prstGeom prst="rect">
            <a:avLst/>
          </a:prstGeom>
          <a:noFill/>
          <a:ln>
            <a:noFill/>
          </a:ln>
        </p:spPr>
        <p:txBody>
          <a:bodyPr spcFirstLastPara="1" wrap="square" lIns="0" tIns="45700" rIns="0" bIns="45700" anchor="t" anchorCtr="0">
            <a:noAutofit/>
          </a:bodyPr>
          <a:lstStyle>
            <a:lvl1pPr marL="457200" lvl="0" indent="-228600" algn="ctr">
              <a:lnSpc>
                <a:spcPct val="100000"/>
              </a:lnSpc>
              <a:spcBef>
                <a:spcPts val="0"/>
              </a:spcBef>
              <a:spcAft>
                <a:spcPts val="0"/>
              </a:spcAft>
              <a:buClr>
                <a:schemeClr val="accent6"/>
              </a:buClr>
              <a:buSzPts val="1500"/>
              <a:buNone/>
              <a:defRPr sz="15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6" name="Google Shape;186;p87"/>
          <p:cNvCxnSpPr/>
          <p:nvPr/>
        </p:nvCxnSpPr>
        <p:spPr>
          <a:xfrm>
            <a:off x="739398" y="4187681"/>
            <a:ext cx="10812360" cy="0"/>
          </a:xfrm>
          <a:prstGeom prst="straightConnector1">
            <a:avLst/>
          </a:prstGeom>
          <a:noFill/>
          <a:ln w="12700" cap="flat" cmpd="sng">
            <a:solidFill>
              <a:srgbClr val="F0CAA2"/>
            </a:solidFill>
            <a:prstDash val="solid"/>
            <a:miter lim="800000"/>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losing">
  <p:cSld name="Closing">
    <p:bg>
      <p:bgPr>
        <a:solidFill>
          <a:schemeClr val="accent6"/>
        </a:solidFill>
        <a:effectLst/>
      </p:bgPr>
    </p:bg>
    <p:spTree>
      <p:nvGrpSpPr>
        <p:cNvPr id="1" name="Shape 187"/>
        <p:cNvGrpSpPr/>
        <p:nvPr/>
      </p:nvGrpSpPr>
      <p:grpSpPr>
        <a:xfrm>
          <a:off x="0" y="0"/>
          <a:ext cx="0" cy="0"/>
          <a:chOff x="0" y="0"/>
          <a:chExt cx="0" cy="0"/>
        </a:xfrm>
      </p:grpSpPr>
      <p:sp>
        <p:nvSpPr>
          <p:cNvPr id="188" name="Google Shape;188;p88"/>
          <p:cNvSpPr/>
          <p:nvPr/>
        </p:nvSpPr>
        <p:spPr>
          <a:xfrm>
            <a:off x="0" y="0"/>
            <a:ext cx="8948738" cy="6858000"/>
          </a:xfrm>
          <a:custGeom>
            <a:avLst/>
            <a:gdLst/>
            <a:ahLst/>
            <a:cxnLst/>
            <a:rect l="l" t="t" r="r" b="b"/>
            <a:pathLst>
              <a:path w="8948738" h="6858000" extrusionOk="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sp>
        <p:nvSpPr>
          <p:cNvPr id="189" name="Google Shape;189;p88" descr="preencoded.png"/>
          <p:cNvSpPr/>
          <p:nvPr/>
        </p:nvSpPr>
        <p:spPr>
          <a:xfrm>
            <a:off x="7538626" y="13142"/>
            <a:ext cx="4653374" cy="6831717"/>
          </a:xfrm>
          <a:custGeom>
            <a:avLst/>
            <a:gdLst/>
            <a:ahLst/>
            <a:cxnLst/>
            <a:rect l="l" t="t" r="r" b="b"/>
            <a:pathLst>
              <a:path w="4653374" h="6831717" extrusionOk="0">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pic>
        <p:nvPicPr>
          <p:cNvPr id="190" name="Google Shape;190;p88" descr="preencoded.png"/>
          <p:cNvPicPr preferRelativeResize="0"/>
          <p:nvPr/>
        </p:nvPicPr>
        <p:blipFill rotWithShape="1">
          <a:blip r:embed="rId2">
            <a:alphaModFix/>
          </a:blip>
          <a:srcRect/>
          <a:stretch/>
        </p:blipFill>
        <p:spPr>
          <a:xfrm>
            <a:off x="8737234" y="-25041"/>
            <a:ext cx="3432191" cy="3432191"/>
          </a:xfrm>
          <a:prstGeom prst="rect">
            <a:avLst/>
          </a:prstGeom>
          <a:noFill/>
          <a:ln>
            <a:noFill/>
          </a:ln>
        </p:spPr>
      </p:pic>
      <p:sp>
        <p:nvSpPr>
          <p:cNvPr id="191" name="Google Shape;191;p88"/>
          <p:cNvSpPr txBox="1">
            <a:spLocks noGrp="1"/>
          </p:cNvSpPr>
          <p:nvPr>
            <p:ph type="ctrTitle"/>
          </p:nvPr>
        </p:nvSpPr>
        <p:spPr>
          <a:xfrm>
            <a:off x="1527048" y="1975104"/>
            <a:ext cx="4169664" cy="667512"/>
          </a:xfrm>
          <a:prstGeom prst="rect">
            <a:avLst/>
          </a:prstGeom>
          <a:noFill/>
          <a:ln>
            <a:noFill/>
          </a:ln>
        </p:spPr>
        <p:txBody>
          <a:bodyPr spcFirstLastPara="1" wrap="square" lIns="91425" tIns="0" rIns="91425" bIns="45700" anchor="ctr" anchorCtr="0">
            <a:noAutofit/>
          </a:bodyPr>
          <a:lstStyle>
            <a:lvl1pPr lvl="0" algn="l">
              <a:lnSpc>
                <a:spcPct val="110795"/>
              </a:lnSpc>
              <a:spcBef>
                <a:spcPts val="0"/>
              </a:spcBef>
              <a:spcAft>
                <a:spcPts val="0"/>
              </a:spcAft>
              <a:buClr>
                <a:schemeClr val="accent6"/>
              </a:buClr>
              <a:buSzPts val="4400"/>
              <a:buFont typeface="Arial Black"/>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88"/>
          <p:cNvSpPr txBox="1">
            <a:spLocks noGrp="1"/>
          </p:cNvSpPr>
          <p:nvPr>
            <p:ph type="subTitle" idx="1"/>
          </p:nvPr>
        </p:nvSpPr>
        <p:spPr>
          <a:xfrm>
            <a:off x="1545336" y="2846832"/>
            <a:ext cx="4169664" cy="2176272"/>
          </a:xfrm>
          <a:prstGeom prst="rect">
            <a:avLst/>
          </a:prstGeom>
          <a:noFill/>
          <a:ln>
            <a:noFill/>
          </a:ln>
        </p:spPr>
        <p:txBody>
          <a:bodyPr spcFirstLastPara="1" wrap="square" lIns="91425" tIns="0" rIns="91425" bIns="0" anchor="t" anchorCtr="0">
            <a:noAutofit/>
          </a:bodyPr>
          <a:lstStyle>
            <a:lvl1pPr lvl="0" algn="l">
              <a:lnSpc>
                <a:spcPct val="100000"/>
              </a:lnSpc>
              <a:spcBef>
                <a:spcPts val="576"/>
              </a:spcBef>
              <a:spcAft>
                <a:spcPts val="0"/>
              </a:spcAft>
              <a:buClr>
                <a:schemeClr val="accent6"/>
              </a:buClr>
              <a:buSzPts val="2400"/>
              <a:buNone/>
              <a:defRPr sz="2400"/>
            </a:lvl1pPr>
            <a:lvl2pPr lvl="1" algn="ctr">
              <a:lnSpc>
                <a:spcPct val="100000"/>
              </a:lnSpc>
              <a:spcBef>
                <a:spcPts val="360"/>
              </a:spcBef>
              <a:spcAft>
                <a:spcPts val="0"/>
              </a:spcAft>
              <a:buClr>
                <a:schemeClr val="accent6"/>
              </a:buClr>
              <a:buSzPts val="2000"/>
              <a:buNone/>
              <a:defRPr sz="2000"/>
            </a:lvl2pPr>
            <a:lvl3pPr lvl="2" algn="ctr">
              <a:lnSpc>
                <a:spcPct val="100000"/>
              </a:lnSpc>
              <a:spcBef>
                <a:spcPts val="360"/>
              </a:spcBef>
              <a:spcAft>
                <a:spcPts val="0"/>
              </a:spcAft>
              <a:buClr>
                <a:schemeClr val="accent6"/>
              </a:buClr>
              <a:buSzPts val="1800"/>
              <a:buNone/>
              <a:defRPr sz="1800"/>
            </a:lvl3pPr>
            <a:lvl4pPr lvl="3" algn="ctr">
              <a:lnSpc>
                <a:spcPct val="100000"/>
              </a:lnSpc>
              <a:spcBef>
                <a:spcPts val="360"/>
              </a:spcBef>
              <a:spcAft>
                <a:spcPts val="0"/>
              </a:spcAft>
              <a:buClr>
                <a:schemeClr val="accent6"/>
              </a:buClr>
              <a:buSzPts val="1600"/>
              <a:buNone/>
              <a:defRPr sz="1600"/>
            </a:lvl4pPr>
            <a:lvl5pPr lvl="4" algn="ctr">
              <a:lnSpc>
                <a:spcPct val="100000"/>
              </a:lnSpc>
              <a:spcBef>
                <a:spcPts val="360"/>
              </a:spcBef>
              <a:spcAft>
                <a:spcPts val="0"/>
              </a:spcAft>
              <a:buClr>
                <a:schemeClr val="accent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93"/>
        <p:cNvGrpSpPr/>
        <p:nvPr/>
      </p:nvGrpSpPr>
      <p:grpSpPr>
        <a:xfrm>
          <a:off x="0" y="0"/>
          <a:ext cx="0" cy="0"/>
          <a:chOff x="0" y="0"/>
          <a:chExt cx="0" cy="0"/>
        </a:xfrm>
      </p:grpSpPr>
      <p:sp>
        <p:nvSpPr>
          <p:cNvPr id="194" name="Google Shape;194;p89" descr="preencoded.png"/>
          <p:cNvSpPr/>
          <p:nvPr/>
        </p:nvSpPr>
        <p:spPr>
          <a:xfrm>
            <a:off x="-5568" y="-2784"/>
            <a:ext cx="3443288" cy="6891337"/>
          </a:xfrm>
          <a:custGeom>
            <a:avLst/>
            <a:gdLst/>
            <a:ahLst/>
            <a:cxnLst/>
            <a:rect l="l" t="t" r="r" b="b"/>
            <a:pathLst>
              <a:path w="3443288" h="6891337" extrusionOk="0">
                <a:moveTo>
                  <a:pt x="3443288" y="0"/>
                </a:moveTo>
                <a:lnTo>
                  <a:pt x="0" y="0"/>
                </a:lnTo>
                <a:lnTo>
                  <a:pt x="0" y="6891338"/>
                </a:lnTo>
                <a:lnTo>
                  <a:pt x="3443288" y="6891338"/>
                </a:lnTo>
                <a:lnTo>
                  <a:pt x="3443288"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pic>
        <p:nvPicPr>
          <p:cNvPr id="195" name="Google Shape;195;p89" descr="preencoded.png"/>
          <p:cNvPicPr preferRelativeResize="0"/>
          <p:nvPr/>
        </p:nvPicPr>
        <p:blipFill rotWithShape="1">
          <a:blip r:embed="rId2">
            <a:alphaModFix/>
          </a:blip>
          <a:srcRect/>
          <a:stretch/>
        </p:blipFill>
        <p:spPr>
          <a:xfrm>
            <a:off x="1703311" y="-2784"/>
            <a:ext cx="1734410" cy="5167313"/>
          </a:xfrm>
          <a:prstGeom prst="rect">
            <a:avLst/>
          </a:prstGeom>
          <a:noFill/>
          <a:ln>
            <a:noFill/>
          </a:ln>
        </p:spPr>
      </p:pic>
      <p:sp>
        <p:nvSpPr>
          <p:cNvPr id="196" name="Google Shape;196;p89"/>
          <p:cNvSpPr/>
          <p:nvPr/>
        </p:nvSpPr>
        <p:spPr>
          <a:xfrm>
            <a:off x="1721621" y="-2784"/>
            <a:ext cx="1716115" cy="1720853"/>
          </a:xfrm>
          <a:custGeom>
            <a:avLst/>
            <a:gdLst/>
            <a:ahLst/>
            <a:cxnLst/>
            <a:rect l="l" t="t" r="r" b="b"/>
            <a:pathLst>
              <a:path w="1716115" h="1720853" extrusionOk="0">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lt1">
              <a:alpha val="9843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sp>
        <p:nvSpPr>
          <p:cNvPr id="197" name="Google Shape;197;p89" descr="preencoded.png"/>
          <p:cNvSpPr/>
          <p:nvPr/>
        </p:nvSpPr>
        <p:spPr>
          <a:xfrm>
            <a:off x="-5568" y="3440504"/>
            <a:ext cx="3443288" cy="3448050"/>
          </a:xfrm>
          <a:custGeom>
            <a:avLst/>
            <a:gdLst/>
            <a:ahLst/>
            <a:cxnLst/>
            <a:rect l="l" t="t" r="r" b="b"/>
            <a:pathLst>
              <a:path w="3443288" h="3448050" extrusionOk="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pic>
        <p:nvPicPr>
          <p:cNvPr id="198" name="Google Shape;198;p89" descr="preencoded.png"/>
          <p:cNvPicPr preferRelativeResize="0"/>
          <p:nvPr/>
        </p:nvPicPr>
        <p:blipFill rotWithShape="1">
          <a:blip r:embed="rId3">
            <a:alphaModFix/>
          </a:blip>
          <a:srcRect/>
          <a:stretch/>
        </p:blipFill>
        <p:spPr>
          <a:xfrm>
            <a:off x="1718457" y="3440504"/>
            <a:ext cx="1719263" cy="1724025"/>
          </a:xfrm>
          <a:prstGeom prst="rect">
            <a:avLst/>
          </a:prstGeom>
          <a:noFill/>
          <a:ln>
            <a:noFill/>
          </a:ln>
        </p:spPr>
      </p:pic>
      <p:sp>
        <p:nvSpPr>
          <p:cNvPr id="199" name="Google Shape;199;p89"/>
          <p:cNvSpPr txBox="1">
            <a:spLocks noGrp="1"/>
          </p:cNvSpPr>
          <p:nvPr>
            <p:ph type="sldNum" idx="12"/>
          </p:nvPr>
        </p:nvSpPr>
        <p:spPr>
          <a:xfrm>
            <a:off x="11058579" y="6436170"/>
            <a:ext cx="987552"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200" name="Google Shape;200;p89"/>
          <p:cNvSpPr txBox="1">
            <a:spLocks noGrp="1"/>
          </p:cNvSpPr>
          <p:nvPr>
            <p:ph type="title"/>
          </p:nvPr>
        </p:nvSpPr>
        <p:spPr>
          <a:xfrm>
            <a:off x="3986784" y="1243584"/>
            <a:ext cx="8165592" cy="768096"/>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6"/>
              </a:buClr>
              <a:buSzPts val="44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89"/>
          <p:cNvSpPr txBox="1">
            <a:spLocks noGrp="1"/>
          </p:cNvSpPr>
          <p:nvPr>
            <p:ph type="body" idx="1"/>
          </p:nvPr>
        </p:nvSpPr>
        <p:spPr>
          <a:xfrm>
            <a:off x="3685032" y="2255520"/>
            <a:ext cx="3741928" cy="4306380"/>
          </a:xfrm>
          <a:prstGeom prst="rect">
            <a:avLst/>
          </a:prstGeom>
          <a:noFill/>
          <a:ln>
            <a:noFill/>
          </a:ln>
        </p:spPr>
        <p:txBody>
          <a:bodyPr spcFirstLastPara="1" wrap="square" lIns="45700" tIns="45700" rIns="45700" bIns="45700" anchor="t" anchorCtr="0">
            <a:noAutofit/>
          </a:bodyPr>
          <a:lstStyle>
            <a:lvl1pPr marL="457200" lvl="0" indent="-323850" algn="l">
              <a:lnSpc>
                <a:spcPct val="100000"/>
              </a:lnSpc>
              <a:spcBef>
                <a:spcPts val="360"/>
              </a:spcBef>
              <a:spcAft>
                <a:spcPts val="0"/>
              </a:spcAft>
              <a:buClr>
                <a:schemeClr val="accent6"/>
              </a:buClr>
              <a:buSzPts val="1500"/>
              <a:buChar char="•"/>
              <a:defRPr sz="1500"/>
            </a:lvl1pPr>
            <a:lvl2pPr marL="914400" lvl="1" indent="-311150" algn="l">
              <a:lnSpc>
                <a:spcPct val="100000"/>
              </a:lnSpc>
              <a:spcBef>
                <a:spcPts val="360"/>
              </a:spcBef>
              <a:spcAft>
                <a:spcPts val="0"/>
              </a:spcAft>
              <a:buClr>
                <a:schemeClr val="accent6"/>
              </a:buClr>
              <a:buSzPts val="1300"/>
              <a:buChar char="•"/>
              <a:defRPr sz="1300"/>
            </a:lvl2pPr>
            <a:lvl3pPr marL="1371600" lvl="2" indent="-304800" algn="l">
              <a:lnSpc>
                <a:spcPct val="100000"/>
              </a:lnSpc>
              <a:spcBef>
                <a:spcPts val="360"/>
              </a:spcBef>
              <a:spcAft>
                <a:spcPts val="0"/>
              </a:spcAft>
              <a:buClr>
                <a:schemeClr val="accent6"/>
              </a:buClr>
              <a:buSzPts val="1200"/>
              <a:buChar char="•"/>
              <a:defRPr sz="1200"/>
            </a:lvl3pPr>
            <a:lvl4pPr marL="1828800" lvl="3" indent="-304800" algn="l">
              <a:lnSpc>
                <a:spcPct val="100000"/>
              </a:lnSpc>
              <a:spcBef>
                <a:spcPts val="360"/>
              </a:spcBef>
              <a:spcAft>
                <a:spcPts val="0"/>
              </a:spcAft>
              <a:buClr>
                <a:schemeClr val="accent6"/>
              </a:buClr>
              <a:buSzPts val="1200"/>
              <a:buChar char="•"/>
              <a:defRPr sz="1200"/>
            </a:lvl4pPr>
            <a:lvl5pPr marL="2286000" lvl="4" indent="-304800" algn="l">
              <a:lnSpc>
                <a:spcPct val="100000"/>
              </a:lnSpc>
              <a:spcBef>
                <a:spcPts val="360"/>
              </a:spcBef>
              <a:spcAft>
                <a:spcPts val="0"/>
              </a:spcAft>
              <a:buClr>
                <a:schemeClr val="accent6"/>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89"/>
          <p:cNvSpPr txBox="1">
            <a:spLocks noGrp="1"/>
          </p:cNvSpPr>
          <p:nvPr>
            <p:ph type="body" idx="2"/>
          </p:nvPr>
        </p:nvSpPr>
        <p:spPr>
          <a:xfrm>
            <a:off x="7754112" y="2255520"/>
            <a:ext cx="3741928" cy="4306380"/>
          </a:xfrm>
          <a:prstGeom prst="rect">
            <a:avLst/>
          </a:prstGeom>
          <a:noFill/>
          <a:ln>
            <a:noFill/>
          </a:ln>
        </p:spPr>
        <p:txBody>
          <a:bodyPr spcFirstLastPara="1" wrap="square" lIns="45700" tIns="45700" rIns="45700" bIns="45700" anchor="t" anchorCtr="0">
            <a:noAutofit/>
          </a:bodyPr>
          <a:lstStyle>
            <a:lvl1pPr marL="457200" lvl="0" indent="-323850" algn="l">
              <a:lnSpc>
                <a:spcPct val="100000"/>
              </a:lnSpc>
              <a:spcBef>
                <a:spcPts val="360"/>
              </a:spcBef>
              <a:spcAft>
                <a:spcPts val="0"/>
              </a:spcAft>
              <a:buClr>
                <a:schemeClr val="accent6"/>
              </a:buClr>
              <a:buSzPts val="1500"/>
              <a:buChar char="•"/>
              <a:defRPr sz="1500"/>
            </a:lvl1pPr>
            <a:lvl2pPr marL="914400" lvl="1" indent="-311150" algn="l">
              <a:lnSpc>
                <a:spcPct val="100000"/>
              </a:lnSpc>
              <a:spcBef>
                <a:spcPts val="360"/>
              </a:spcBef>
              <a:spcAft>
                <a:spcPts val="0"/>
              </a:spcAft>
              <a:buClr>
                <a:schemeClr val="accent6"/>
              </a:buClr>
              <a:buSzPts val="1300"/>
              <a:buChar char="•"/>
              <a:defRPr sz="1300"/>
            </a:lvl2pPr>
            <a:lvl3pPr marL="1371600" lvl="2" indent="-304800" algn="l">
              <a:lnSpc>
                <a:spcPct val="100000"/>
              </a:lnSpc>
              <a:spcBef>
                <a:spcPts val="360"/>
              </a:spcBef>
              <a:spcAft>
                <a:spcPts val="0"/>
              </a:spcAft>
              <a:buClr>
                <a:schemeClr val="accent6"/>
              </a:buClr>
              <a:buSzPts val="1200"/>
              <a:buChar char="•"/>
              <a:defRPr sz="1200"/>
            </a:lvl3pPr>
            <a:lvl4pPr marL="1828800" lvl="3" indent="-304800" algn="l">
              <a:lnSpc>
                <a:spcPct val="100000"/>
              </a:lnSpc>
              <a:spcBef>
                <a:spcPts val="360"/>
              </a:spcBef>
              <a:spcAft>
                <a:spcPts val="0"/>
              </a:spcAft>
              <a:buClr>
                <a:schemeClr val="accent6"/>
              </a:buClr>
              <a:buSzPts val="1200"/>
              <a:buChar char="•"/>
              <a:defRPr sz="1200"/>
            </a:lvl4pPr>
            <a:lvl5pPr marL="2286000" lvl="4" indent="-304800" algn="l">
              <a:lnSpc>
                <a:spcPct val="100000"/>
              </a:lnSpc>
              <a:spcBef>
                <a:spcPts val="360"/>
              </a:spcBef>
              <a:spcAft>
                <a:spcPts val="0"/>
              </a:spcAft>
              <a:buClr>
                <a:schemeClr val="accent6"/>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3"/>
        <p:cNvGrpSpPr/>
        <p:nvPr/>
      </p:nvGrpSpPr>
      <p:grpSpPr>
        <a:xfrm>
          <a:off x="0" y="0"/>
          <a:ext cx="0" cy="0"/>
          <a:chOff x="0" y="0"/>
          <a:chExt cx="0" cy="0"/>
        </a:xfrm>
      </p:grpSpPr>
      <p:sp>
        <p:nvSpPr>
          <p:cNvPr id="204" name="Google Shape;204;p90"/>
          <p:cNvSpPr/>
          <p:nvPr/>
        </p:nvSpPr>
        <p:spPr>
          <a:xfrm>
            <a:off x="1" y="0"/>
            <a:ext cx="2242827" cy="2102966"/>
          </a:xfrm>
          <a:custGeom>
            <a:avLst/>
            <a:gdLst/>
            <a:ahLst/>
            <a:cxnLst/>
            <a:rect l="l" t="t" r="r" b="b"/>
            <a:pathLst>
              <a:path w="2242827" h="2102966" extrusionOk="0">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FCF5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sp>
        <p:nvSpPr>
          <p:cNvPr id="205" name="Google Shape;205;p90"/>
          <p:cNvSpPr/>
          <p:nvPr/>
        </p:nvSpPr>
        <p:spPr>
          <a:xfrm rot="10800000">
            <a:off x="9949173" y="4755034"/>
            <a:ext cx="2242827" cy="2102966"/>
          </a:xfrm>
          <a:custGeom>
            <a:avLst/>
            <a:gdLst/>
            <a:ahLst/>
            <a:cxnLst/>
            <a:rect l="l" t="t" r="r" b="b"/>
            <a:pathLst>
              <a:path w="2242827" h="2102966" extrusionOk="0">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FCF5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sp>
        <p:nvSpPr>
          <p:cNvPr id="206" name="Google Shape;206;p90"/>
          <p:cNvSpPr txBox="1">
            <a:spLocks noGrp="1"/>
          </p:cNvSpPr>
          <p:nvPr>
            <p:ph type="title"/>
          </p:nvPr>
        </p:nvSpPr>
        <p:spPr>
          <a:xfrm>
            <a:off x="758952" y="1216152"/>
            <a:ext cx="10671048" cy="768096"/>
          </a:xfrm>
          <a:prstGeom prst="rect">
            <a:avLst/>
          </a:prstGeom>
          <a:noFill/>
          <a:ln>
            <a:noFill/>
          </a:ln>
        </p:spPr>
        <p:txBody>
          <a:bodyPr spcFirstLastPara="1" wrap="square" lIns="91425" tIns="45700" rIns="91425" bIns="45700" anchor="t" anchorCtr="0">
            <a:normAutofit/>
          </a:bodyPr>
          <a:lstStyle>
            <a:lvl1pPr lvl="0" algn="ctr">
              <a:lnSpc>
                <a:spcPct val="270833"/>
              </a:lnSpc>
              <a:spcBef>
                <a:spcPts val="0"/>
              </a:spcBef>
              <a:spcAft>
                <a:spcPts val="0"/>
              </a:spcAft>
              <a:buClr>
                <a:schemeClr val="accent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90"/>
          <p:cNvSpPr txBox="1">
            <a:spLocks noGrp="1"/>
          </p:cNvSpPr>
          <p:nvPr>
            <p:ph type="ftr" idx="11"/>
          </p:nvPr>
        </p:nvSpPr>
        <p:spPr>
          <a:xfrm>
            <a:off x="621792" y="457200"/>
            <a:ext cx="3200400"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90"/>
          <p:cNvSpPr txBox="1">
            <a:spLocks noGrp="1"/>
          </p:cNvSpPr>
          <p:nvPr>
            <p:ph type="sldNum" idx="12"/>
          </p:nvPr>
        </p:nvSpPr>
        <p:spPr>
          <a:xfrm>
            <a:off x="11058579" y="6436170"/>
            <a:ext cx="987552"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9"/>
        <p:cNvGrpSpPr/>
        <p:nvPr/>
      </p:nvGrpSpPr>
      <p:grpSpPr>
        <a:xfrm>
          <a:off x="0" y="0"/>
          <a:ext cx="0" cy="0"/>
          <a:chOff x="0" y="0"/>
          <a:chExt cx="0" cy="0"/>
        </a:xfrm>
      </p:grpSpPr>
      <p:sp>
        <p:nvSpPr>
          <p:cNvPr id="210" name="Google Shape;210;p91"/>
          <p:cNvSpPr/>
          <p:nvPr/>
        </p:nvSpPr>
        <p:spPr>
          <a:xfrm rot="10800000">
            <a:off x="9949173" y="4755034"/>
            <a:ext cx="2242827" cy="2102966"/>
          </a:xfrm>
          <a:custGeom>
            <a:avLst/>
            <a:gdLst/>
            <a:ahLst/>
            <a:cxnLst/>
            <a:rect l="l" t="t" r="r" b="b"/>
            <a:pathLst>
              <a:path w="2242827" h="2102966" extrusionOk="0">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FCF5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sp>
        <p:nvSpPr>
          <p:cNvPr id="211" name="Google Shape;211;p9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ctr">
              <a:lnSpc>
                <a:spcPct val="152343"/>
              </a:lnSpc>
              <a:spcBef>
                <a:spcPts val="0"/>
              </a:spcBef>
              <a:spcAft>
                <a:spcPts val="0"/>
              </a:spcAft>
              <a:buClr>
                <a:schemeClr val="accent6"/>
              </a:buClr>
              <a:buSzPts val="3200"/>
              <a:buFont typeface="Arial Black"/>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9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360"/>
              </a:spcBef>
              <a:spcAft>
                <a:spcPts val="0"/>
              </a:spcAft>
              <a:buClr>
                <a:schemeClr val="accent6"/>
              </a:buClr>
              <a:buSzPts val="3200"/>
              <a:buChar char="•"/>
              <a:defRPr sz="3200"/>
            </a:lvl1pPr>
            <a:lvl2pPr marL="914400" lvl="1" indent="-406400" algn="l">
              <a:lnSpc>
                <a:spcPct val="100000"/>
              </a:lnSpc>
              <a:spcBef>
                <a:spcPts val="360"/>
              </a:spcBef>
              <a:spcAft>
                <a:spcPts val="0"/>
              </a:spcAft>
              <a:buClr>
                <a:schemeClr val="accent6"/>
              </a:buClr>
              <a:buSzPts val="2800"/>
              <a:buChar char="•"/>
              <a:defRPr sz="2800"/>
            </a:lvl2pPr>
            <a:lvl3pPr marL="1371600" lvl="2" indent="-381000" algn="l">
              <a:lnSpc>
                <a:spcPct val="100000"/>
              </a:lnSpc>
              <a:spcBef>
                <a:spcPts val="360"/>
              </a:spcBef>
              <a:spcAft>
                <a:spcPts val="0"/>
              </a:spcAft>
              <a:buClr>
                <a:schemeClr val="accent6"/>
              </a:buClr>
              <a:buSzPts val="2400"/>
              <a:buChar char="•"/>
              <a:defRPr sz="2400"/>
            </a:lvl3pPr>
            <a:lvl4pPr marL="1828800" lvl="3" indent="-355600" algn="l">
              <a:lnSpc>
                <a:spcPct val="100000"/>
              </a:lnSpc>
              <a:spcBef>
                <a:spcPts val="360"/>
              </a:spcBef>
              <a:spcAft>
                <a:spcPts val="0"/>
              </a:spcAft>
              <a:buClr>
                <a:schemeClr val="accent6"/>
              </a:buClr>
              <a:buSzPts val="2000"/>
              <a:buChar char="•"/>
              <a:defRPr sz="2000"/>
            </a:lvl4pPr>
            <a:lvl5pPr marL="2286000" lvl="4" indent="-355600" algn="l">
              <a:lnSpc>
                <a:spcPct val="100000"/>
              </a:lnSpc>
              <a:spcBef>
                <a:spcPts val="360"/>
              </a:spcBef>
              <a:spcAft>
                <a:spcPts val="0"/>
              </a:spcAft>
              <a:buClr>
                <a:schemeClr val="accent6"/>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3" name="Google Shape;213;p9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accent6"/>
              </a:buClr>
              <a:buSzPts val="1600"/>
              <a:buNone/>
              <a:defRPr sz="1600"/>
            </a:lvl1pPr>
            <a:lvl2pPr marL="914400" lvl="1" indent="-228600" algn="l">
              <a:lnSpc>
                <a:spcPct val="100000"/>
              </a:lnSpc>
              <a:spcBef>
                <a:spcPts val="360"/>
              </a:spcBef>
              <a:spcAft>
                <a:spcPts val="0"/>
              </a:spcAft>
              <a:buClr>
                <a:schemeClr val="accent6"/>
              </a:buClr>
              <a:buSzPts val="1400"/>
              <a:buNone/>
              <a:defRPr sz="1400"/>
            </a:lvl2pPr>
            <a:lvl3pPr marL="1371600" lvl="2" indent="-228600" algn="l">
              <a:lnSpc>
                <a:spcPct val="100000"/>
              </a:lnSpc>
              <a:spcBef>
                <a:spcPts val="360"/>
              </a:spcBef>
              <a:spcAft>
                <a:spcPts val="0"/>
              </a:spcAft>
              <a:buClr>
                <a:schemeClr val="accent6"/>
              </a:buClr>
              <a:buSzPts val="1200"/>
              <a:buNone/>
              <a:defRPr sz="1200"/>
            </a:lvl3pPr>
            <a:lvl4pPr marL="1828800" lvl="3" indent="-228600" algn="l">
              <a:lnSpc>
                <a:spcPct val="100000"/>
              </a:lnSpc>
              <a:spcBef>
                <a:spcPts val="360"/>
              </a:spcBef>
              <a:spcAft>
                <a:spcPts val="0"/>
              </a:spcAft>
              <a:buClr>
                <a:schemeClr val="accent6"/>
              </a:buClr>
              <a:buSzPts val="1000"/>
              <a:buNone/>
              <a:defRPr sz="1000"/>
            </a:lvl4pPr>
            <a:lvl5pPr marL="2286000" lvl="4" indent="-228600" algn="l">
              <a:lnSpc>
                <a:spcPct val="100000"/>
              </a:lnSpc>
              <a:spcBef>
                <a:spcPts val="360"/>
              </a:spcBef>
              <a:spcAft>
                <a:spcPts val="0"/>
              </a:spcAft>
              <a:buClr>
                <a:schemeClr val="accent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4" name="Google Shape;214;p91"/>
          <p:cNvSpPr txBox="1">
            <a:spLocks noGrp="1"/>
          </p:cNvSpPr>
          <p:nvPr>
            <p:ph type="sldNum" idx="12"/>
          </p:nvPr>
        </p:nvSpPr>
        <p:spPr>
          <a:xfrm>
            <a:off x="11058579" y="6436170"/>
            <a:ext cx="987552"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6"/>
        <p:cNvGrpSpPr/>
        <p:nvPr/>
      </p:nvGrpSpPr>
      <p:grpSpPr>
        <a:xfrm>
          <a:off x="0" y="0"/>
          <a:ext cx="0" cy="0"/>
          <a:chOff x="0" y="0"/>
          <a:chExt cx="0" cy="0"/>
        </a:xfrm>
      </p:grpSpPr>
      <p:grpSp>
        <p:nvGrpSpPr>
          <p:cNvPr id="17" name="Google Shape;17;p53"/>
          <p:cNvGrpSpPr/>
          <p:nvPr/>
        </p:nvGrpSpPr>
        <p:grpSpPr>
          <a:xfrm>
            <a:off x="6452303" y="3405019"/>
            <a:ext cx="5739697" cy="3467971"/>
            <a:chOff x="5009037" y="2525712"/>
            <a:chExt cx="7170193" cy="4332288"/>
          </a:xfrm>
        </p:grpSpPr>
        <p:sp>
          <p:nvSpPr>
            <p:cNvPr id="18" name="Google Shape;18;p53"/>
            <p:cNvSpPr/>
            <p:nvPr/>
          </p:nvSpPr>
          <p:spPr>
            <a:xfrm>
              <a:off x="5009037" y="2525712"/>
              <a:ext cx="3601721" cy="4332288"/>
            </a:xfrm>
            <a:custGeom>
              <a:avLst/>
              <a:gdLst/>
              <a:ahLst/>
              <a:cxnLst/>
              <a:rect l="l" t="t" r="r" b="b"/>
              <a:pathLst>
                <a:path w="1198" h="1441" extrusionOk="0">
                  <a:moveTo>
                    <a:pt x="1198" y="0"/>
                  </a:moveTo>
                  <a:lnTo>
                    <a:pt x="0" y="1441"/>
                  </a:lnTo>
                  <a:lnTo>
                    <a:pt x="1198" y="1441"/>
                  </a:lnTo>
                  <a:lnTo>
                    <a:pt x="1198"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sp>
          <p:nvSpPr>
            <p:cNvPr id="19" name="Google Shape;19;p53"/>
            <p:cNvSpPr/>
            <p:nvPr/>
          </p:nvSpPr>
          <p:spPr>
            <a:xfrm>
              <a:off x="8589536" y="2525712"/>
              <a:ext cx="3589694" cy="4332288"/>
            </a:xfrm>
            <a:custGeom>
              <a:avLst/>
              <a:gdLst/>
              <a:ahLst/>
              <a:cxnLst/>
              <a:rect l="l" t="t" r="r" b="b"/>
              <a:pathLst>
                <a:path w="1194" h="1441" extrusionOk="0">
                  <a:moveTo>
                    <a:pt x="0" y="0"/>
                  </a:moveTo>
                  <a:lnTo>
                    <a:pt x="1194" y="1441"/>
                  </a:lnTo>
                  <a:lnTo>
                    <a:pt x="0" y="1441"/>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grpSp>
      <p:grpSp>
        <p:nvGrpSpPr>
          <p:cNvPr id="20" name="Google Shape;20;p53"/>
          <p:cNvGrpSpPr/>
          <p:nvPr/>
        </p:nvGrpSpPr>
        <p:grpSpPr>
          <a:xfrm rot="10800000">
            <a:off x="6465610" y="0"/>
            <a:ext cx="5739697" cy="3467971"/>
            <a:chOff x="5183405" y="2678112"/>
            <a:chExt cx="7170193" cy="4332288"/>
          </a:xfrm>
        </p:grpSpPr>
        <p:sp>
          <p:nvSpPr>
            <p:cNvPr id="21" name="Google Shape;21;p53"/>
            <p:cNvSpPr/>
            <p:nvPr/>
          </p:nvSpPr>
          <p:spPr>
            <a:xfrm>
              <a:off x="5183405" y="2678112"/>
              <a:ext cx="3601721" cy="4332288"/>
            </a:xfrm>
            <a:custGeom>
              <a:avLst/>
              <a:gdLst/>
              <a:ahLst/>
              <a:cxnLst/>
              <a:rect l="l" t="t" r="r" b="b"/>
              <a:pathLst>
                <a:path w="1198" h="1441" extrusionOk="0">
                  <a:moveTo>
                    <a:pt x="1198" y="0"/>
                  </a:moveTo>
                  <a:lnTo>
                    <a:pt x="0" y="1441"/>
                  </a:lnTo>
                  <a:lnTo>
                    <a:pt x="1198" y="1441"/>
                  </a:lnTo>
                  <a:lnTo>
                    <a:pt x="1198" y="0"/>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sp>
          <p:nvSpPr>
            <p:cNvPr id="22" name="Google Shape;22;p53"/>
            <p:cNvSpPr/>
            <p:nvPr/>
          </p:nvSpPr>
          <p:spPr>
            <a:xfrm>
              <a:off x="8763903" y="2678112"/>
              <a:ext cx="3589695" cy="4332288"/>
            </a:xfrm>
            <a:custGeom>
              <a:avLst/>
              <a:gdLst/>
              <a:ahLst/>
              <a:cxnLst/>
              <a:rect l="l" t="t" r="r" b="b"/>
              <a:pathLst>
                <a:path w="1194" h="1441" extrusionOk="0">
                  <a:moveTo>
                    <a:pt x="0" y="0"/>
                  </a:moveTo>
                  <a:lnTo>
                    <a:pt x="1194" y="1441"/>
                  </a:lnTo>
                  <a:lnTo>
                    <a:pt x="0" y="1441"/>
                  </a:lnTo>
                  <a:lnTo>
                    <a:pt x="0"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grpSp>
      <p:sp>
        <p:nvSpPr>
          <p:cNvPr id="23" name="Google Shape;23;p53" descr="preencoded.png"/>
          <p:cNvSpPr/>
          <p:nvPr/>
        </p:nvSpPr>
        <p:spPr>
          <a:xfrm>
            <a:off x="7642518" y="4577658"/>
            <a:ext cx="775021" cy="775021"/>
          </a:xfrm>
          <a:custGeom>
            <a:avLst/>
            <a:gdLst/>
            <a:ahLst/>
            <a:cxnLst/>
            <a:rect l="l" t="t" r="r" b="b"/>
            <a:pathLst>
              <a:path w="775021" h="775021" extrusionOk="0">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sp>
        <p:nvSpPr>
          <p:cNvPr id="24" name="Google Shape;24;p53"/>
          <p:cNvSpPr txBox="1">
            <a:spLocks noGrp="1"/>
          </p:cNvSpPr>
          <p:nvPr>
            <p:ph type="title"/>
          </p:nvPr>
        </p:nvSpPr>
        <p:spPr>
          <a:xfrm>
            <a:off x="1499616" y="1901952"/>
            <a:ext cx="5693664" cy="768096"/>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6"/>
              </a:buClr>
              <a:buSzPts val="44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3"/>
          <p:cNvSpPr txBox="1">
            <a:spLocks noGrp="1"/>
          </p:cNvSpPr>
          <p:nvPr>
            <p:ph type="body" idx="1"/>
          </p:nvPr>
        </p:nvSpPr>
        <p:spPr>
          <a:xfrm>
            <a:off x="1499616" y="2770632"/>
            <a:ext cx="5693664" cy="3122168"/>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0"/>
              </a:spcBef>
              <a:spcAft>
                <a:spcPts val="0"/>
              </a:spcAft>
              <a:buClr>
                <a:schemeClr val="accent6"/>
              </a:buClr>
              <a:buSzPts val="2400"/>
              <a:buNone/>
              <a:defRPr sz="2400"/>
            </a:lvl1pPr>
            <a:lvl2pPr marL="914400" lvl="1" indent="-355600" algn="l">
              <a:lnSpc>
                <a:spcPct val="150000"/>
              </a:lnSpc>
              <a:spcBef>
                <a:spcPts val="0"/>
              </a:spcBef>
              <a:spcAft>
                <a:spcPts val="0"/>
              </a:spcAft>
              <a:buClr>
                <a:schemeClr val="accent6"/>
              </a:buClr>
              <a:buSzPts val="2000"/>
              <a:buChar char="•"/>
              <a:defRPr sz="2000"/>
            </a:lvl2pPr>
            <a:lvl3pPr marL="1371600" lvl="2" indent="-342900" algn="l">
              <a:lnSpc>
                <a:spcPct val="150000"/>
              </a:lnSpc>
              <a:spcBef>
                <a:spcPts val="0"/>
              </a:spcBef>
              <a:spcAft>
                <a:spcPts val="0"/>
              </a:spcAft>
              <a:buClr>
                <a:schemeClr val="accent6"/>
              </a:buClr>
              <a:buSzPts val="1800"/>
              <a:buChar char="•"/>
              <a:defRPr sz="1800"/>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5"/>
        <p:cNvGrpSpPr/>
        <p:nvPr/>
      </p:nvGrpSpPr>
      <p:grpSpPr>
        <a:xfrm>
          <a:off x="0" y="0"/>
          <a:ext cx="0" cy="0"/>
          <a:chOff x="0" y="0"/>
          <a:chExt cx="0" cy="0"/>
        </a:xfrm>
      </p:grpSpPr>
      <p:sp>
        <p:nvSpPr>
          <p:cNvPr id="216" name="Google Shape;216;p92"/>
          <p:cNvSpPr/>
          <p:nvPr/>
        </p:nvSpPr>
        <p:spPr>
          <a:xfrm rot="10800000">
            <a:off x="9949173" y="4755034"/>
            <a:ext cx="2242827" cy="2102966"/>
          </a:xfrm>
          <a:custGeom>
            <a:avLst/>
            <a:gdLst/>
            <a:ahLst/>
            <a:cxnLst/>
            <a:rect l="l" t="t" r="r" b="b"/>
            <a:pathLst>
              <a:path w="2242827" h="2102966" extrusionOk="0">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FCF5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sp>
        <p:nvSpPr>
          <p:cNvPr id="217" name="Google Shape;217;p9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ctr">
              <a:lnSpc>
                <a:spcPct val="152343"/>
              </a:lnSpc>
              <a:spcBef>
                <a:spcPts val="0"/>
              </a:spcBef>
              <a:spcAft>
                <a:spcPts val="0"/>
              </a:spcAft>
              <a:buClr>
                <a:schemeClr val="accent6"/>
              </a:buClr>
              <a:buSzPts val="3200"/>
              <a:buFont typeface="Arial Black"/>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p92"/>
          <p:cNvSpPr>
            <a:spLocks noGrp="1"/>
          </p:cNvSpPr>
          <p:nvPr>
            <p:ph type="pic" idx="2"/>
          </p:nvPr>
        </p:nvSpPr>
        <p:spPr>
          <a:xfrm>
            <a:off x="5183188" y="987425"/>
            <a:ext cx="6172200" cy="4873625"/>
          </a:xfrm>
          <a:prstGeom prst="rect">
            <a:avLst/>
          </a:prstGeom>
          <a:noFill/>
          <a:ln>
            <a:noFill/>
          </a:ln>
        </p:spPr>
      </p:sp>
      <p:sp>
        <p:nvSpPr>
          <p:cNvPr id="219" name="Google Shape;219;p9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accent6"/>
              </a:buClr>
              <a:buSzPts val="1600"/>
              <a:buNone/>
              <a:defRPr sz="1600"/>
            </a:lvl1pPr>
            <a:lvl2pPr marL="914400" lvl="1" indent="-228600" algn="l">
              <a:lnSpc>
                <a:spcPct val="100000"/>
              </a:lnSpc>
              <a:spcBef>
                <a:spcPts val="360"/>
              </a:spcBef>
              <a:spcAft>
                <a:spcPts val="0"/>
              </a:spcAft>
              <a:buClr>
                <a:schemeClr val="accent6"/>
              </a:buClr>
              <a:buSzPts val="1400"/>
              <a:buNone/>
              <a:defRPr sz="1400"/>
            </a:lvl2pPr>
            <a:lvl3pPr marL="1371600" lvl="2" indent="-228600" algn="l">
              <a:lnSpc>
                <a:spcPct val="100000"/>
              </a:lnSpc>
              <a:spcBef>
                <a:spcPts val="360"/>
              </a:spcBef>
              <a:spcAft>
                <a:spcPts val="0"/>
              </a:spcAft>
              <a:buClr>
                <a:schemeClr val="accent6"/>
              </a:buClr>
              <a:buSzPts val="1200"/>
              <a:buNone/>
              <a:defRPr sz="1200"/>
            </a:lvl3pPr>
            <a:lvl4pPr marL="1828800" lvl="3" indent="-228600" algn="l">
              <a:lnSpc>
                <a:spcPct val="100000"/>
              </a:lnSpc>
              <a:spcBef>
                <a:spcPts val="360"/>
              </a:spcBef>
              <a:spcAft>
                <a:spcPts val="0"/>
              </a:spcAft>
              <a:buClr>
                <a:schemeClr val="accent6"/>
              </a:buClr>
              <a:buSzPts val="1000"/>
              <a:buNone/>
              <a:defRPr sz="1000"/>
            </a:lvl4pPr>
            <a:lvl5pPr marL="2286000" lvl="4" indent="-228600" algn="l">
              <a:lnSpc>
                <a:spcPct val="100000"/>
              </a:lnSpc>
              <a:spcBef>
                <a:spcPts val="360"/>
              </a:spcBef>
              <a:spcAft>
                <a:spcPts val="0"/>
              </a:spcAft>
              <a:buClr>
                <a:schemeClr val="accent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0" name="Google Shape;220;p92"/>
          <p:cNvSpPr txBox="1">
            <a:spLocks noGrp="1"/>
          </p:cNvSpPr>
          <p:nvPr>
            <p:ph type="sldNum" idx="12"/>
          </p:nvPr>
        </p:nvSpPr>
        <p:spPr>
          <a:xfrm>
            <a:off x="11058579" y="6436170"/>
            <a:ext cx="987552"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7"/>
        <p:cNvGrpSpPr/>
        <p:nvPr/>
      </p:nvGrpSpPr>
      <p:grpSpPr>
        <a:xfrm>
          <a:off x="0" y="0"/>
          <a:ext cx="0" cy="0"/>
          <a:chOff x="0" y="0"/>
          <a:chExt cx="0" cy="0"/>
        </a:xfrm>
      </p:grpSpPr>
      <p:sp>
        <p:nvSpPr>
          <p:cNvPr id="228" name="Google Shape;228;p55"/>
          <p:cNvSpPr txBox="1">
            <a:spLocks noGrp="1"/>
          </p:cNvSpPr>
          <p:nvPr>
            <p:ph type="title"/>
          </p:nvPr>
        </p:nvSpPr>
        <p:spPr>
          <a:xfrm>
            <a:off x="539496"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p55"/>
          <p:cNvSpPr txBox="1">
            <a:spLocks noGrp="1"/>
          </p:cNvSpPr>
          <p:nvPr>
            <p:ph type="body" idx="1"/>
          </p:nvPr>
        </p:nvSpPr>
        <p:spPr>
          <a:xfrm>
            <a:off x="1179576" y="1911096"/>
            <a:ext cx="9829800" cy="385974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0" name="Google Shape;230;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1" name="Google Shape;231;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232" name="Google Shape;232;p55"/>
          <p:cNvSpPr/>
          <p:nvPr/>
        </p:nvSpPr>
        <p:spPr>
          <a:xfrm>
            <a:off x="10494433" y="2"/>
            <a:ext cx="849328" cy="357668"/>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233" name="Google Shape;233;p55"/>
          <p:cNvSpPr/>
          <p:nvPr/>
        </p:nvSpPr>
        <p:spPr>
          <a:xfrm flipH="1">
            <a:off x="123536" y="5717905"/>
            <a:ext cx="1771609" cy="1140095"/>
          </a:xfrm>
          <a:custGeom>
            <a:avLst/>
            <a:gdLst/>
            <a:ahLst/>
            <a:cxnLst/>
            <a:rect l="l" t="t" r="r" b="b"/>
            <a:pathLst>
              <a:path w="1771609" h="1140095" extrusionOk="0">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2 small pictures">
  <p:cSld name="Title and Content 2 small pictures">
    <p:spTree>
      <p:nvGrpSpPr>
        <p:cNvPr id="1" name="Shape 234"/>
        <p:cNvGrpSpPr/>
        <p:nvPr/>
      </p:nvGrpSpPr>
      <p:grpSpPr>
        <a:xfrm>
          <a:off x="0" y="0"/>
          <a:ext cx="0" cy="0"/>
          <a:chOff x="0" y="0"/>
          <a:chExt cx="0" cy="0"/>
        </a:xfrm>
      </p:grpSpPr>
      <p:sp>
        <p:nvSpPr>
          <p:cNvPr id="235" name="Google Shape;235;p56"/>
          <p:cNvSpPr>
            <a:spLocks noGrp="1"/>
          </p:cNvSpPr>
          <p:nvPr>
            <p:ph type="pic" idx="2"/>
          </p:nvPr>
        </p:nvSpPr>
        <p:spPr>
          <a:xfrm>
            <a:off x="7200479" y="1150210"/>
            <a:ext cx="2207046" cy="2204178"/>
          </a:xfrm>
          <a:prstGeom prst="rect">
            <a:avLst/>
          </a:prstGeom>
          <a:noFill/>
          <a:ln>
            <a:noFill/>
          </a:ln>
        </p:spPr>
      </p:sp>
      <p:sp>
        <p:nvSpPr>
          <p:cNvPr id="236" name="Google Shape;236;p56"/>
          <p:cNvSpPr>
            <a:spLocks noGrp="1"/>
          </p:cNvSpPr>
          <p:nvPr>
            <p:ph type="pic" idx="3"/>
          </p:nvPr>
        </p:nvSpPr>
        <p:spPr>
          <a:xfrm>
            <a:off x="8444632" y="2579683"/>
            <a:ext cx="3096807" cy="3096807"/>
          </a:xfrm>
          <a:prstGeom prst="rect">
            <a:avLst/>
          </a:prstGeom>
          <a:noFill/>
          <a:ln>
            <a:noFill/>
          </a:ln>
        </p:spPr>
      </p:sp>
      <p:sp>
        <p:nvSpPr>
          <p:cNvPr id="237" name="Google Shape;237;p56"/>
          <p:cNvSpPr txBox="1">
            <a:spLocks noGrp="1"/>
          </p:cNvSpPr>
          <p:nvPr>
            <p:ph type="title"/>
          </p:nvPr>
        </p:nvSpPr>
        <p:spPr>
          <a:xfrm>
            <a:off x="539496" y="365124"/>
            <a:ext cx="580644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p56"/>
          <p:cNvSpPr txBox="1">
            <a:spLocks noGrp="1"/>
          </p:cNvSpPr>
          <p:nvPr>
            <p:ph type="body" idx="1"/>
          </p:nvPr>
        </p:nvSpPr>
        <p:spPr>
          <a:xfrm>
            <a:off x="539496" y="1825625"/>
            <a:ext cx="5806440" cy="4352544"/>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chemeClr val="dk1"/>
              </a:buClr>
              <a:buSzPts val="2400"/>
              <a:buNone/>
              <a:defRPr sz="2400"/>
            </a:lvl1pPr>
            <a:lvl2pPr marL="914400" lvl="1" indent="-355600" algn="l">
              <a:lnSpc>
                <a:spcPct val="110000"/>
              </a:lnSpc>
              <a:spcBef>
                <a:spcPts val="500"/>
              </a:spcBef>
              <a:spcAft>
                <a:spcPts val="0"/>
              </a:spcAft>
              <a:buClr>
                <a:schemeClr val="dk1"/>
              </a:buClr>
              <a:buSzPts val="2000"/>
              <a:buChar char="•"/>
              <a:defRPr sz="2000"/>
            </a:lvl2pPr>
            <a:lvl3pPr marL="1371600" lvl="2" indent="-342900" algn="l">
              <a:lnSpc>
                <a:spcPct val="110000"/>
              </a:lnSpc>
              <a:spcBef>
                <a:spcPts val="500"/>
              </a:spcBef>
              <a:spcAft>
                <a:spcPts val="0"/>
              </a:spcAft>
              <a:buClr>
                <a:schemeClr val="dk1"/>
              </a:buClr>
              <a:buSzPts val="1800"/>
              <a:buChar char="•"/>
              <a:defRPr sz="1800"/>
            </a:lvl3pPr>
            <a:lvl4pPr marL="1828800" lvl="3" indent="-330200" algn="l">
              <a:lnSpc>
                <a:spcPct val="110000"/>
              </a:lnSpc>
              <a:spcBef>
                <a:spcPts val="500"/>
              </a:spcBef>
              <a:spcAft>
                <a:spcPts val="0"/>
              </a:spcAft>
              <a:buClr>
                <a:schemeClr val="dk1"/>
              </a:buClr>
              <a:buSzPts val="1600"/>
              <a:buChar char="•"/>
              <a:defRPr sz="1600"/>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9" name="Google Shape;239;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0" name="Google Shape;240;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241" name="Google Shape;241;p56"/>
          <p:cNvSpPr/>
          <p:nvPr/>
        </p:nvSpPr>
        <p:spPr>
          <a:xfrm>
            <a:off x="10249620" y="1555068"/>
            <a:ext cx="819303" cy="797078"/>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242" name="Google Shape;242;p56"/>
          <p:cNvSpPr/>
          <p:nvPr/>
        </p:nvSpPr>
        <p:spPr>
          <a:xfrm>
            <a:off x="7590089" y="4034393"/>
            <a:ext cx="876704" cy="876704"/>
          </a:xfrm>
          <a:prstGeom prst="rect">
            <a:avLst/>
          </a:prstGeom>
          <a:noFill/>
          <a:ln w="1270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3"/>
        <p:cNvGrpSpPr/>
        <p:nvPr/>
      </p:nvGrpSpPr>
      <p:grpSpPr>
        <a:xfrm>
          <a:off x="0" y="0"/>
          <a:ext cx="0" cy="0"/>
          <a:chOff x="0" y="0"/>
          <a:chExt cx="0" cy="0"/>
        </a:xfrm>
      </p:grpSpPr>
      <p:sp>
        <p:nvSpPr>
          <p:cNvPr id="244" name="Google Shape;244;p107"/>
          <p:cNvSpPr/>
          <p:nvPr/>
        </p:nvSpPr>
        <p:spPr>
          <a:xfrm>
            <a:off x="4000500" y="1087403"/>
            <a:ext cx="8191500" cy="5770597"/>
          </a:xfrm>
          <a:custGeom>
            <a:avLst/>
            <a:gdLst/>
            <a:ahLst/>
            <a:cxnLst/>
            <a:rect l="l" t="t" r="r" b="b"/>
            <a:pathLst>
              <a:path w="8191500" h="5770597" extrusionOk="0">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cxnSp>
        <p:nvCxnSpPr>
          <p:cNvPr id="245" name="Google Shape;245;p107"/>
          <p:cNvCxnSpPr/>
          <p:nvPr/>
        </p:nvCxnSpPr>
        <p:spPr>
          <a:xfrm>
            <a:off x="406241" y="183933"/>
            <a:ext cx="0" cy="1597708"/>
          </a:xfrm>
          <a:prstGeom prst="straightConnector1">
            <a:avLst/>
          </a:prstGeom>
          <a:noFill/>
          <a:ln w="127000" cap="rnd" cmpd="sng">
            <a:solidFill>
              <a:schemeClr val="accent4"/>
            </a:solidFill>
            <a:prstDash val="dash"/>
            <a:miter lim="800000"/>
            <a:headEnd type="none" w="sm" len="sm"/>
            <a:tailEnd type="none" w="sm" len="sm"/>
          </a:ln>
        </p:spPr>
      </p:cxnSp>
      <p:sp>
        <p:nvSpPr>
          <p:cNvPr id="246" name="Google Shape;246;p107"/>
          <p:cNvSpPr/>
          <p:nvPr/>
        </p:nvSpPr>
        <p:spPr>
          <a:xfrm>
            <a:off x="5292348" y="1"/>
            <a:ext cx="2279742" cy="1267785"/>
          </a:xfrm>
          <a:custGeom>
            <a:avLst/>
            <a:gdLst/>
            <a:ahLst/>
            <a:cxnLst/>
            <a:rect l="l" t="t" r="r" b="b"/>
            <a:pathLst>
              <a:path w="2279742" h="1267785" extrusionOk="0">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247" name="Google Shape;247;p107"/>
          <p:cNvSpPr/>
          <p:nvPr/>
        </p:nvSpPr>
        <p:spPr>
          <a:xfrm>
            <a:off x="10208695" y="1"/>
            <a:ext cx="1135066" cy="477997"/>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248" name="Google Shape;248;p107"/>
          <p:cNvSpPr/>
          <p:nvPr/>
        </p:nvSpPr>
        <p:spPr>
          <a:xfrm>
            <a:off x="1569044" y="514898"/>
            <a:ext cx="2393351" cy="2328423"/>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249" name="Google Shape;249;p107"/>
          <p:cNvSpPr/>
          <p:nvPr/>
        </p:nvSpPr>
        <p:spPr>
          <a:xfrm flipH="1">
            <a:off x="0" y="2949740"/>
            <a:ext cx="1186451" cy="1771650"/>
          </a:xfrm>
          <a:custGeom>
            <a:avLst/>
            <a:gdLst/>
            <a:ahLst/>
            <a:cxnLst/>
            <a:rect l="l" t="t" r="r" b="b"/>
            <a:pathLst>
              <a:path w="1186451" h="1771650" extrusionOk="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250" name="Google Shape;250;p107"/>
          <p:cNvSpPr/>
          <p:nvPr/>
        </p:nvSpPr>
        <p:spPr>
          <a:xfrm rot="-5400000">
            <a:off x="1539683" y="4203427"/>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251" name="Google Shape;251;p107"/>
          <p:cNvSpPr txBox="1">
            <a:spLocks noGrp="1"/>
          </p:cNvSpPr>
          <p:nvPr>
            <p:ph type="ctrTitle"/>
          </p:nvPr>
        </p:nvSpPr>
        <p:spPr>
          <a:xfrm>
            <a:off x="5093208" y="2743200"/>
            <a:ext cx="6592824" cy="2386584"/>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6000"/>
              <a:buFont typeface="Twentieth Century"/>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2" name="Google Shape;252;p107"/>
          <p:cNvSpPr txBox="1">
            <a:spLocks noGrp="1"/>
          </p:cNvSpPr>
          <p:nvPr>
            <p:ph type="subTitle" idx="1"/>
          </p:nvPr>
        </p:nvSpPr>
        <p:spPr>
          <a:xfrm>
            <a:off x="5093208" y="5221224"/>
            <a:ext cx="6592824" cy="996696"/>
          </a:xfrm>
          <a:prstGeom prst="rect">
            <a:avLst/>
          </a:prstGeom>
          <a:noFill/>
          <a:ln>
            <a:noFill/>
          </a:ln>
        </p:spPr>
        <p:txBody>
          <a:bodyPr spcFirstLastPara="1" wrap="square" lIns="91425" tIns="45700" rIns="91425" bIns="45700" anchor="t" anchorCtr="0">
            <a:normAutofit/>
          </a:bodyPr>
          <a:lstStyle>
            <a:lvl1pPr lvl="0" algn="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253"/>
        <p:cNvGrpSpPr/>
        <p:nvPr/>
      </p:nvGrpSpPr>
      <p:grpSpPr>
        <a:xfrm>
          <a:off x="0" y="0"/>
          <a:ext cx="0" cy="0"/>
          <a:chOff x="0" y="0"/>
          <a:chExt cx="0" cy="0"/>
        </a:xfrm>
      </p:grpSpPr>
      <p:sp>
        <p:nvSpPr>
          <p:cNvPr id="254" name="Google Shape;254;p108"/>
          <p:cNvSpPr/>
          <p:nvPr/>
        </p:nvSpPr>
        <p:spPr>
          <a:xfrm>
            <a:off x="489189" y="1119031"/>
            <a:ext cx="4619938" cy="4619938"/>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255" name="Google Shape;255;p108"/>
          <p:cNvSpPr/>
          <p:nvPr/>
        </p:nvSpPr>
        <p:spPr>
          <a:xfrm rot="-1790889">
            <a:off x="8683720" y="941148"/>
            <a:ext cx="2987899" cy="2987899"/>
          </a:xfrm>
          <a:prstGeom prst="arc">
            <a:avLst>
              <a:gd name="adj1" fmla="val 15817365"/>
              <a:gd name="adj2" fmla="val 178138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256" name="Google Shape;256;p108"/>
          <p:cNvSpPr/>
          <p:nvPr/>
        </p:nvSpPr>
        <p:spPr>
          <a:xfrm>
            <a:off x="910048" y="4780992"/>
            <a:ext cx="546100" cy="5461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257" name="Google Shape;257;p108"/>
          <p:cNvSpPr txBox="1">
            <a:spLocks noGrp="1"/>
          </p:cNvSpPr>
          <p:nvPr>
            <p:ph type="title"/>
          </p:nvPr>
        </p:nvSpPr>
        <p:spPr>
          <a:xfrm>
            <a:off x="1170432" y="1399032"/>
            <a:ext cx="3236976" cy="406908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Twentieth Century"/>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8" name="Google Shape;258;p108"/>
          <p:cNvSpPr txBox="1">
            <a:spLocks noGrp="1"/>
          </p:cNvSpPr>
          <p:nvPr>
            <p:ph type="body" idx="1"/>
          </p:nvPr>
        </p:nvSpPr>
        <p:spPr>
          <a:xfrm>
            <a:off x="5788152" y="1527048"/>
            <a:ext cx="5111496" cy="393192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81000" algn="l">
              <a:lnSpc>
                <a:spcPct val="90000"/>
              </a:lnSpc>
              <a:spcBef>
                <a:spcPts val="500"/>
              </a:spcBef>
              <a:spcAft>
                <a:spcPts val="0"/>
              </a:spcAft>
              <a:buClr>
                <a:schemeClr val="dk1"/>
              </a:buClr>
              <a:buSzPts val="2400"/>
              <a:buChar char="•"/>
              <a:defRPr/>
            </a:lvl2pPr>
            <a:lvl3pPr marL="1371600" lvl="2" indent="-355600" algn="l">
              <a:lnSpc>
                <a:spcPct val="90000"/>
              </a:lnSpc>
              <a:spcBef>
                <a:spcPts val="500"/>
              </a:spcBef>
              <a:spcAft>
                <a:spcPts val="0"/>
              </a:spcAft>
              <a:buClr>
                <a:schemeClr val="dk1"/>
              </a:buClr>
              <a:buSzPts val="2000"/>
              <a:buChar char="•"/>
              <a:defRPr/>
            </a:lvl3pPr>
            <a:lvl4pPr marL="1828800" lvl="3" indent="-228600" algn="l">
              <a:lnSpc>
                <a:spcPct val="90000"/>
              </a:lnSpc>
              <a:spcBef>
                <a:spcPts val="500"/>
              </a:spcBef>
              <a:spcAft>
                <a:spcPts val="0"/>
              </a:spcAft>
              <a:buClr>
                <a:schemeClr val="dk1"/>
              </a:buClr>
              <a:buSzPts val="1800"/>
              <a:buNone/>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9" name="Google Shape;259;p10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0" name="Google Shape;260;p10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1"/>
        <p:cNvGrpSpPr/>
        <p:nvPr/>
      </p:nvGrpSpPr>
      <p:grpSpPr>
        <a:xfrm>
          <a:off x="0" y="0"/>
          <a:ext cx="0" cy="0"/>
          <a:chOff x="0" y="0"/>
          <a:chExt cx="0" cy="0"/>
        </a:xfrm>
      </p:grpSpPr>
      <p:sp>
        <p:nvSpPr>
          <p:cNvPr id="262" name="Google Shape;262;p109"/>
          <p:cNvSpPr/>
          <p:nvPr/>
        </p:nvSpPr>
        <p:spPr>
          <a:xfrm>
            <a:off x="2815929" y="148929"/>
            <a:ext cx="6560142" cy="656014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263" name="Google Shape;263;p109"/>
          <p:cNvSpPr/>
          <p:nvPr/>
        </p:nvSpPr>
        <p:spPr>
          <a:xfrm rot="-1577571" flipH="1">
            <a:off x="2494119" y="-28502"/>
            <a:ext cx="6816262" cy="6816262"/>
          </a:xfrm>
          <a:prstGeom prst="arc">
            <a:avLst>
              <a:gd name="adj1" fmla="val 16200000"/>
              <a:gd name="adj2" fmla="val 20093138"/>
            </a:avLst>
          </a:prstGeom>
          <a:noFill/>
          <a:ln w="127000" cap="rnd" cmpd="sng">
            <a:solidFill>
              <a:schemeClr val="accent4">
                <a:alpha val="94509"/>
              </a:scheme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264" name="Google Shape;264;p109"/>
          <p:cNvSpPr/>
          <p:nvPr/>
        </p:nvSpPr>
        <p:spPr>
          <a:xfrm>
            <a:off x="8165417" y="5241988"/>
            <a:ext cx="759403" cy="73880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265" name="Google Shape;265;p109"/>
          <p:cNvSpPr txBox="1">
            <a:spLocks noGrp="1"/>
          </p:cNvSpPr>
          <p:nvPr>
            <p:ph type="title"/>
          </p:nvPr>
        </p:nvSpPr>
        <p:spPr>
          <a:xfrm>
            <a:off x="3319272" y="1380744"/>
            <a:ext cx="5559552" cy="2514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Twentieth Century"/>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6" name="Google Shape;266;p109"/>
          <p:cNvSpPr txBox="1">
            <a:spLocks noGrp="1"/>
          </p:cNvSpPr>
          <p:nvPr>
            <p:ph type="body" idx="1"/>
          </p:nvPr>
        </p:nvSpPr>
        <p:spPr>
          <a:xfrm>
            <a:off x="3319272" y="4078224"/>
            <a:ext cx="5559552" cy="153619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267"/>
        <p:cNvGrpSpPr/>
        <p:nvPr/>
      </p:nvGrpSpPr>
      <p:grpSpPr>
        <a:xfrm>
          <a:off x="0" y="0"/>
          <a:ext cx="0" cy="0"/>
          <a:chOff x="0" y="0"/>
          <a:chExt cx="0" cy="0"/>
        </a:xfrm>
      </p:grpSpPr>
      <p:sp>
        <p:nvSpPr>
          <p:cNvPr id="268" name="Google Shape;268;p1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9" name="Google Shape;269;p1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0" name="Google Shape;270;p1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271" name="Google Shape;271;p110"/>
          <p:cNvSpPr/>
          <p:nvPr/>
        </p:nvSpPr>
        <p:spPr>
          <a:xfrm rot="-5400000">
            <a:off x="-388933" y="4841194"/>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272" name="Google Shape;272;p110"/>
          <p:cNvSpPr/>
          <p:nvPr/>
        </p:nvSpPr>
        <p:spPr>
          <a:xfrm>
            <a:off x="10494433" y="2"/>
            <a:ext cx="849328" cy="357668"/>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273" name="Google Shape;273;p110"/>
          <p:cNvSpPr txBox="1">
            <a:spLocks noGrp="1"/>
          </p:cNvSpPr>
          <p:nvPr>
            <p:ph type="body" idx="1"/>
          </p:nvPr>
        </p:nvSpPr>
        <p:spPr>
          <a:xfrm>
            <a:off x="838200" y="1911096"/>
            <a:ext cx="10515600" cy="385974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slide with picture">
  <p:cSld name="Quote slide with picture">
    <p:bg>
      <p:bgPr>
        <a:solidFill>
          <a:schemeClr val="dk1"/>
        </a:solidFill>
        <a:effectLst/>
      </p:bgPr>
    </p:bg>
    <p:spTree>
      <p:nvGrpSpPr>
        <p:cNvPr id="1" name="Shape 274"/>
        <p:cNvGrpSpPr/>
        <p:nvPr/>
      </p:nvGrpSpPr>
      <p:grpSpPr>
        <a:xfrm>
          <a:off x="0" y="0"/>
          <a:ext cx="0" cy="0"/>
          <a:chOff x="0" y="0"/>
          <a:chExt cx="0" cy="0"/>
        </a:xfrm>
      </p:grpSpPr>
      <p:sp>
        <p:nvSpPr>
          <p:cNvPr id="275" name="Google Shape;275;p111"/>
          <p:cNvSpPr>
            <a:spLocks noGrp="1"/>
          </p:cNvSpPr>
          <p:nvPr>
            <p:ph type="pic" idx="2"/>
          </p:nvPr>
        </p:nvSpPr>
        <p:spPr>
          <a:xfrm>
            <a:off x="0" y="1"/>
            <a:ext cx="12192000" cy="6858000"/>
          </a:xfrm>
          <a:prstGeom prst="rect">
            <a:avLst/>
          </a:prstGeom>
          <a:noFill/>
          <a:ln>
            <a:noFill/>
          </a:ln>
        </p:spPr>
      </p:sp>
      <p:sp>
        <p:nvSpPr>
          <p:cNvPr id="276" name="Google Shape;276;p111"/>
          <p:cNvSpPr txBox="1">
            <a:spLocks noGrp="1"/>
          </p:cNvSpPr>
          <p:nvPr>
            <p:ph type="title"/>
          </p:nvPr>
        </p:nvSpPr>
        <p:spPr>
          <a:xfrm>
            <a:off x="3111500" y="370600"/>
            <a:ext cx="5923842" cy="5923842"/>
          </a:xfrm>
          <a:prstGeom prst="rect">
            <a:avLst/>
          </a:prstGeom>
          <a:solidFill>
            <a:schemeClr val="lt1">
              <a:alpha val="94509"/>
            </a:schemeClr>
          </a:solidFill>
          <a:ln>
            <a:noFill/>
          </a:ln>
        </p:spPr>
        <p:txBody>
          <a:bodyPr spcFirstLastPara="1" wrap="square" lIns="457200" tIns="45700" rIns="457200" bIns="2331700" anchor="b" anchorCtr="0">
            <a:noAutofit/>
          </a:bodyPr>
          <a:lstStyle>
            <a:lvl1pPr lvl="0" algn="ctr">
              <a:lnSpc>
                <a:spcPct val="90000"/>
              </a:lnSpc>
              <a:spcBef>
                <a:spcPts val="0"/>
              </a:spcBef>
              <a:spcAft>
                <a:spcPts val="0"/>
              </a:spcAft>
              <a:buClr>
                <a:schemeClr val="dk1"/>
              </a:buClr>
              <a:buSzPts val="4000"/>
              <a:buFont typeface="Twentieth Century"/>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7" name="Google Shape;277;p111"/>
          <p:cNvSpPr txBox="1">
            <a:spLocks noGrp="1"/>
          </p:cNvSpPr>
          <p:nvPr>
            <p:ph type="body" idx="1"/>
          </p:nvPr>
        </p:nvSpPr>
        <p:spPr>
          <a:xfrm>
            <a:off x="3575304" y="4379976"/>
            <a:ext cx="5038344" cy="71323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78" name="Google Shape;278;p1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9" name="Google Shape;279;p1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0"/>
        <p:cNvGrpSpPr/>
        <p:nvPr/>
      </p:nvGrpSpPr>
      <p:grpSpPr>
        <a:xfrm>
          <a:off x="0" y="0"/>
          <a:ext cx="0" cy="0"/>
          <a:chOff x="0" y="0"/>
          <a:chExt cx="0" cy="0"/>
        </a:xfrm>
      </p:grpSpPr>
      <p:sp>
        <p:nvSpPr>
          <p:cNvPr id="281" name="Google Shape;281;p1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2" name="Google Shape;282;p1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3" name="Google Shape;283;p1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4" name="Google Shape;284;p1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5" name="Google Shape;285;p1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286" name="Google Shape;286;p112"/>
          <p:cNvSpPr/>
          <p:nvPr/>
        </p:nvSpPr>
        <p:spPr>
          <a:xfrm rot="-5400000">
            <a:off x="-388933" y="4841194"/>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287" name="Google Shape;287;p112"/>
          <p:cNvSpPr/>
          <p:nvPr/>
        </p:nvSpPr>
        <p:spPr>
          <a:xfrm>
            <a:off x="10494433" y="2"/>
            <a:ext cx="849328" cy="357668"/>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8"/>
        <p:cNvGrpSpPr/>
        <p:nvPr/>
      </p:nvGrpSpPr>
      <p:grpSpPr>
        <a:xfrm>
          <a:off x="0" y="0"/>
          <a:ext cx="0" cy="0"/>
          <a:chOff x="0" y="0"/>
          <a:chExt cx="0" cy="0"/>
        </a:xfrm>
      </p:grpSpPr>
      <p:sp>
        <p:nvSpPr>
          <p:cNvPr id="289" name="Google Shape;289;p1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0" name="Google Shape;290;p1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1" name="Google Shape;291;p1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2" name="Google Shape;292;p1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3" name="Google Shape;293;p1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4" name="Google Shape;294;p1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5" name="Google Shape;295;p1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296" name="Google Shape;296;p113"/>
          <p:cNvSpPr/>
          <p:nvPr/>
        </p:nvSpPr>
        <p:spPr>
          <a:xfrm rot="-5400000">
            <a:off x="-388933" y="4841194"/>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297" name="Google Shape;297;p113"/>
          <p:cNvSpPr/>
          <p:nvPr/>
        </p:nvSpPr>
        <p:spPr>
          <a:xfrm>
            <a:off x="10494433" y="2"/>
            <a:ext cx="849328" cy="357668"/>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57"/>
          <p:cNvSpPr/>
          <p:nvPr/>
        </p:nvSpPr>
        <p:spPr>
          <a:xfrm>
            <a:off x="2062836" y="686475"/>
            <a:ext cx="7774629" cy="6193018"/>
          </a:xfrm>
          <a:custGeom>
            <a:avLst/>
            <a:gdLst/>
            <a:ahLst/>
            <a:cxnLst/>
            <a:rect l="l" t="t" r="r" b="b"/>
            <a:pathLst>
              <a:path w="7774629" h="6193018" extrusionOk="0">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rgbClr val="F8E4CF">
              <a:alpha val="9843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sp>
        <p:nvSpPr>
          <p:cNvPr id="28" name="Google Shape;28;p57"/>
          <p:cNvSpPr/>
          <p:nvPr/>
        </p:nvSpPr>
        <p:spPr>
          <a:xfrm>
            <a:off x="7610252" y="1"/>
            <a:ext cx="2273668" cy="3147998"/>
          </a:xfrm>
          <a:custGeom>
            <a:avLst/>
            <a:gdLst/>
            <a:ahLst/>
            <a:cxnLst/>
            <a:rect l="l" t="t" r="r" b="b"/>
            <a:pathLst>
              <a:path w="2273668" h="3147998" extrusionOk="0">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sp>
        <p:nvSpPr>
          <p:cNvPr id="29" name="Google Shape;29;p57"/>
          <p:cNvSpPr/>
          <p:nvPr/>
        </p:nvSpPr>
        <p:spPr>
          <a:xfrm>
            <a:off x="9883919" y="2"/>
            <a:ext cx="2254928" cy="3141557"/>
          </a:xfrm>
          <a:custGeom>
            <a:avLst/>
            <a:gdLst/>
            <a:ahLst/>
            <a:cxnLst/>
            <a:rect l="l" t="t" r="r" b="b"/>
            <a:pathLst>
              <a:path w="2254928" h="3141557" extrusionOk="0">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sp>
        <p:nvSpPr>
          <p:cNvPr id="30" name="Google Shape;30;p57"/>
          <p:cNvSpPr/>
          <p:nvPr/>
        </p:nvSpPr>
        <p:spPr>
          <a:xfrm>
            <a:off x="8395730" y="2"/>
            <a:ext cx="2959203" cy="2352793"/>
          </a:xfrm>
          <a:custGeom>
            <a:avLst/>
            <a:gdLst/>
            <a:ahLst/>
            <a:cxnLst/>
            <a:rect l="l" t="t" r="r" b="b"/>
            <a:pathLst>
              <a:path w="2959203" h="2352793" extrusionOk="0">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sp>
        <p:nvSpPr>
          <p:cNvPr id="31" name="Google Shape;31;p57"/>
          <p:cNvSpPr/>
          <p:nvPr/>
        </p:nvSpPr>
        <p:spPr>
          <a:xfrm>
            <a:off x="1390854" y="3130662"/>
            <a:ext cx="3106248" cy="3748831"/>
          </a:xfrm>
          <a:custGeom>
            <a:avLst/>
            <a:gdLst/>
            <a:ahLst/>
            <a:cxnLst/>
            <a:rect l="l" t="t" r="r" b="b"/>
            <a:pathLst>
              <a:path w="3106248" h="3748831" extrusionOk="0">
                <a:moveTo>
                  <a:pt x="0" y="0"/>
                </a:moveTo>
                <a:lnTo>
                  <a:pt x="3106248" y="3748831"/>
                </a:lnTo>
                <a:lnTo>
                  <a:pt x="0" y="3748831"/>
                </a:lnTo>
                <a:close/>
              </a:path>
            </a:pathLst>
          </a:custGeom>
          <a:solidFill>
            <a:schemeClr val="accent2">
              <a:alpha val="9843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sp>
        <p:nvSpPr>
          <p:cNvPr id="32" name="Google Shape;32;p57"/>
          <p:cNvSpPr/>
          <p:nvPr/>
        </p:nvSpPr>
        <p:spPr>
          <a:xfrm>
            <a:off x="0" y="3130661"/>
            <a:ext cx="1400640" cy="3748832"/>
          </a:xfrm>
          <a:custGeom>
            <a:avLst/>
            <a:gdLst/>
            <a:ahLst/>
            <a:cxnLst/>
            <a:rect l="l" t="t" r="r" b="b"/>
            <a:pathLst>
              <a:path w="1400640" h="3748832" extrusionOk="0">
                <a:moveTo>
                  <a:pt x="1400640" y="0"/>
                </a:moveTo>
                <a:lnTo>
                  <a:pt x="1400640" y="3748832"/>
                </a:lnTo>
                <a:lnTo>
                  <a:pt x="0" y="3748832"/>
                </a:lnTo>
                <a:lnTo>
                  <a:pt x="0" y="1684743"/>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EB Garamond"/>
              <a:ea typeface="EB Garamond"/>
              <a:cs typeface="EB Garamond"/>
              <a:sym typeface="EB Garamond"/>
            </a:endParaRPr>
          </a:p>
        </p:txBody>
      </p:sp>
      <p:sp>
        <p:nvSpPr>
          <p:cNvPr id="33" name="Google Shape;33;p57"/>
          <p:cNvSpPr txBox="1">
            <a:spLocks noGrp="1"/>
          </p:cNvSpPr>
          <p:nvPr>
            <p:ph type="title"/>
          </p:nvPr>
        </p:nvSpPr>
        <p:spPr>
          <a:xfrm>
            <a:off x="2895600" y="3776472"/>
            <a:ext cx="6400800" cy="768096"/>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accent6"/>
              </a:buClr>
              <a:buSzPts val="4400"/>
              <a:buFont typeface="Arial Black"/>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7"/>
          <p:cNvSpPr txBox="1">
            <a:spLocks noGrp="1"/>
          </p:cNvSpPr>
          <p:nvPr>
            <p:ph type="body" idx="1"/>
          </p:nvPr>
        </p:nvSpPr>
        <p:spPr>
          <a:xfrm>
            <a:off x="2895600" y="4718304"/>
            <a:ext cx="6400800" cy="512064"/>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0"/>
              </a:spcBef>
              <a:spcAft>
                <a:spcPts val="0"/>
              </a:spcAft>
              <a:buClr>
                <a:schemeClr val="accent6"/>
              </a:buClr>
              <a:buSzPts val="2400"/>
              <a:buNone/>
              <a:defRPr sz="2400">
                <a:solidFill>
                  <a:schemeClr val="accent6"/>
                </a:solidFill>
              </a:defRPr>
            </a:lvl1pPr>
            <a:lvl2pPr marL="914400" lvl="1" indent="-228600" algn="l">
              <a:lnSpc>
                <a:spcPct val="100000"/>
              </a:lnSpc>
              <a:spcBef>
                <a:spcPts val="360"/>
              </a:spcBef>
              <a:spcAft>
                <a:spcPts val="0"/>
              </a:spcAft>
              <a:buClr>
                <a:srgbClr val="888888"/>
              </a:buClr>
              <a:buSzPts val="2000"/>
              <a:buNone/>
              <a:defRPr sz="2000">
                <a:solidFill>
                  <a:srgbClr val="888888"/>
                </a:solidFill>
              </a:defRPr>
            </a:lvl2pPr>
            <a:lvl3pPr marL="1371600" lvl="2" indent="-228600" algn="l">
              <a:lnSpc>
                <a:spcPct val="100000"/>
              </a:lnSpc>
              <a:spcBef>
                <a:spcPts val="360"/>
              </a:spcBef>
              <a:spcAft>
                <a:spcPts val="0"/>
              </a:spcAft>
              <a:buClr>
                <a:srgbClr val="888888"/>
              </a:buClr>
              <a:buSzPts val="1800"/>
              <a:buNone/>
              <a:defRPr sz="1800">
                <a:solidFill>
                  <a:srgbClr val="888888"/>
                </a:solidFill>
              </a:defRPr>
            </a:lvl3pPr>
            <a:lvl4pPr marL="1828800" lvl="3" indent="-228600" algn="l">
              <a:lnSpc>
                <a:spcPct val="100000"/>
              </a:lnSpc>
              <a:spcBef>
                <a:spcPts val="360"/>
              </a:spcBef>
              <a:spcAft>
                <a:spcPts val="0"/>
              </a:spcAft>
              <a:buClr>
                <a:srgbClr val="888888"/>
              </a:buClr>
              <a:buSzPts val="1600"/>
              <a:buNone/>
              <a:defRPr sz="1600">
                <a:solidFill>
                  <a:srgbClr val="888888"/>
                </a:solidFill>
              </a:defRPr>
            </a:lvl4pPr>
            <a:lvl5pPr marL="2286000" lvl="4" indent="-228600" algn="l">
              <a:lnSpc>
                <a:spcPct val="100000"/>
              </a:lnSpc>
              <a:spcBef>
                <a:spcPts val="36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3 column">
  <p:cSld name="Comparison 3 column">
    <p:spTree>
      <p:nvGrpSpPr>
        <p:cNvPr id="1" name="Shape 298"/>
        <p:cNvGrpSpPr/>
        <p:nvPr/>
      </p:nvGrpSpPr>
      <p:grpSpPr>
        <a:xfrm>
          <a:off x="0" y="0"/>
          <a:ext cx="0" cy="0"/>
          <a:chOff x="0" y="0"/>
          <a:chExt cx="0" cy="0"/>
        </a:xfrm>
      </p:grpSpPr>
      <p:sp>
        <p:nvSpPr>
          <p:cNvPr id="299" name="Google Shape;299;p1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0" name="Google Shape;300;p114"/>
          <p:cNvSpPr txBox="1">
            <a:spLocks noGrp="1"/>
          </p:cNvSpPr>
          <p:nvPr>
            <p:ph type="body" idx="1"/>
          </p:nvPr>
        </p:nvSpPr>
        <p:spPr>
          <a:xfrm>
            <a:off x="839788" y="1681163"/>
            <a:ext cx="32918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1" name="Google Shape;301;p114"/>
          <p:cNvSpPr txBox="1">
            <a:spLocks noGrp="1"/>
          </p:cNvSpPr>
          <p:nvPr>
            <p:ph type="body" idx="2"/>
          </p:nvPr>
        </p:nvSpPr>
        <p:spPr>
          <a:xfrm>
            <a:off x="839788" y="2505075"/>
            <a:ext cx="3291840" cy="368458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2" name="Google Shape;302;p114"/>
          <p:cNvSpPr txBox="1">
            <a:spLocks noGrp="1"/>
          </p:cNvSpPr>
          <p:nvPr>
            <p:ph type="body" idx="3"/>
          </p:nvPr>
        </p:nvSpPr>
        <p:spPr>
          <a:xfrm>
            <a:off x="4453128" y="1681163"/>
            <a:ext cx="32918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3" name="Google Shape;303;p114"/>
          <p:cNvSpPr txBox="1">
            <a:spLocks noGrp="1"/>
          </p:cNvSpPr>
          <p:nvPr>
            <p:ph type="body" idx="4"/>
          </p:nvPr>
        </p:nvSpPr>
        <p:spPr>
          <a:xfrm>
            <a:off x="4453128" y="2505075"/>
            <a:ext cx="3291840" cy="368458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4" name="Google Shape;304;p1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5" name="Google Shape;305;p1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306" name="Google Shape;306;p114"/>
          <p:cNvSpPr/>
          <p:nvPr/>
        </p:nvSpPr>
        <p:spPr>
          <a:xfrm rot="-5400000">
            <a:off x="-388933" y="4841194"/>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307" name="Google Shape;307;p114"/>
          <p:cNvSpPr/>
          <p:nvPr/>
        </p:nvSpPr>
        <p:spPr>
          <a:xfrm>
            <a:off x="10494433" y="2"/>
            <a:ext cx="849328" cy="357668"/>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308" name="Google Shape;308;p114"/>
          <p:cNvSpPr txBox="1">
            <a:spLocks noGrp="1"/>
          </p:cNvSpPr>
          <p:nvPr>
            <p:ph type="body" idx="5"/>
          </p:nvPr>
        </p:nvSpPr>
        <p:spPr>
          <a:xfrm>
            <a:off x="8065008" y="1681163"/>
            <a:ext cx="32918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9" name="Google Shape;309;p114"/>
          <p:cNvSpPr txBox="1">
            <a:spLocks noGrp="1"/>
          </p:cNvSpPr>
          <p:nvPr>
            <p:ph type="body" idx="6"/>
          </p:nvPr>
        </p:nvSpPr>
        <p:spPr>
          <a:xfrm>
            <a:off x="8065008" y="2505075"/>
            <a:ext cx="3291840" cy="368458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with 2 medium pictures">
  <p:cSld name="Title and Content with 2 medium pictures">
    <p:spTree>
      <p:nvGrpSpPr>
        <p:cNvPr id="1" name="Shape 310"/>
        <p:cNvGrpSpPr/>
        <p:nvPr/>
      </p:nvGrpSpPr>
      <p:grpSpPr>
        <a:xfrm>
          <a:off x="0" y="0"/>
          <a:ext cx="0" cy="0"/>
          <a:chOff x="0" y="0"/>
          <a:chExt cx="0" cy="0"/>
        </a:xfrm>
      </p:grpSpPr>
      <p:sp>
        <p:nvSpPr>
          <p:cNvPr id="311" name="Google Shape;311;p115"/>
          <p:cNvSpPr>
            <a:spLocks noGrp="1"/>
          </p:cNvSpPr>
          <p:nvPr>
            <p:ph type="pic" idx="2"/>
          </p:nvPr>
        </p:nvSpPr>
        <p:spPr>
          <a:xfrm>
            <a:off x="7901259" y="2727729"/>
            <a:ext cx="4290740" cy="4130271"/>
          </a:xfrm>
          <a:prstGeom prst="rect">
            <a:avLst/>
          </a:prstGeom>
          <a:noFill/>
          <a:ln>
            <a:noFill/>
          </a:ln>
        </p:spPr>
      </p:sp>
      <p:sp>
        <p:nvSpPr>
          <p:cNvPr id="312" name="Google Shape;312;p115"/>
          <p:cNvSpPr>
            <a:spLocks noGrp="1"/>
          </p:cNvSpPr>
          <p:nvPr>
            <p:ph type="pic" idx="3"/>
          </p:nvPr>
        </p:nvSpPr>
        <p:spPr>
          <a:xfrm>
            <a:off x="6261609" y="0"/>
            <a:ext cx="3519311" cy="3007909"/>
          </a:xfrm>
          <a:prstGeom prst="rect">
            <a:avLst/>
          </a:prstGeom>
          <a:noFill/>
          <a:ln>
            <a:noFill/>
          </a:ln>
        </p:spPr>
      </p:sp>
      <p:sp>
        <p:nvSpPr>
          <p:cNvPr id="313" name="Google Shape;313;p115"/>
          <p:cNvSpPr/>
          <p:nvPr/>
        </p:nvSpPr>
        <p:spPr>
          <a:xfrm>
            <a:off x="10420569" y="1364732"/>
            <a:ext cx="947488" cy="921785"/>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314" name="Google Shape;314;p115"/>
          <p:cNvSpPr/>
          <p:nvPr/>
        </p:nvSpPr>
        <p:spPr>
          <a:xfrm rot="-6040930" flipH="1">
            <a:off x="6034138" y="-673140"/>
            <a:ext cx="4021193" cy="4021193"/>
          </a:xfrm>
          <a:prstGeom prst="arc">
            <a:avLst>
              <a:gd name="adj1" fmla="val 16200000"/>
              <a:gd name="adj2" fmla="val 20093138"/>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315" name="Google Shape;315;p115"/>
          <p:cNvSpPr txBox="1">
            <a:spLocks noGrp="1"/>
          </p:cNvSpPr>
          <p:nvPr>
            <p:ph type="title"/>
          </p:nvPr>
        </p:nvSpPr>
        <p:spPr>
          <a:xfrm>
            <a:off x="841248" y="365760"/>
            <a:ext cx="512064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6" name="Google Shape;316;p1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7" name="Google Shape;317;p1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318" name="Google Shape;318;p115"/>
          <p:cNvSpPr txBox="1">
            <a:spLocks noGrp="1"/>
          </p:cNvSpPr>
          <p:nvPr>
            <p:ph type="body" idx="1"/>
          </p:nvPr>
        </p:nvSpPr>
        <p:spPr>
          <a:xfrm>
            <a:off x="841248" y="1828800"/>
            <a:ext cx="5093208" cy="435254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381000" algn="l">
              <a:lnSpc>
                <a:spcPct val="90000"/>
              </a:lnSpc>
              <a:spcBef>
                <a:spcPts val="500"/>
              </a:spcBef>
              <a:spcAft>
                <a:spcPts val="0"/>
              </a:spcAft>
              <a:buClr>
                <a:schemeClr val="dk1"/>
              </a:buClr>
              <a:buSzPts val="2400"/>
              <a:buChar char="•"/>
              <a:defRPr/>
            </a:lvl2pPr>
            <a:lvl3pPr marL="1371600" lvl="2" indent="-355600" algn="l">
              <a:lnSpc>
                <a:spcPct val="90000"/>
              </a:lnSpc>
              <a:spcBef>
                <a:spcPts val="500"/>
              </a:spcBef>
              <a:spcAft>
                <a:spcPts val="0"/>
              </a:spcAft>
              <a:buClr>
                <a:schemeClr val="dk1"/>
              </a:buClr>
              <a:buSzPts val="20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losing">
  <p:cSld name="Closing">
    <p:spTree>
      <p:nvGrpSpPr>
        <p:cNvPr id="1" name="Shape 319"/>
        <p:cNvGrpSpPr/>
        <p:nvPr/>
      </p:nvGrpSpPr>
      <p:grpSpPr>
        <a:xfrm>
          <a:off x="0" y="0"/>
          <a:ext cx="0" cy="0"/>
          <a:chOff x="0" y="0"/>
          <a:chExt cx="0" cy="0"/>
        </a:xfrm>
      </p:grpSpPr>
      <p:sp>
        <p:nvSpPr>
          <p:cNvPr id="320" name="Google Shape;320;p116"/>
          <p:cNvSpPr/>
          <p:nvPr/>
        </p:nvSpPr>
        <p:spPr>
          <a:xfrm>
            <a:off x="707393" y="847600"/>
            <a:ext cx="4619938" cy="4619938"/>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321" name="Google Shape;321;p116"/>
          <p:cNvSpPr/>
          <p:nvPr/>
        </p:nvSpPr>
        <p:spPr>
          <a:xfrm flipH="1">
            <a:off x="530529" y="0"/>
            <a:ext cx="1155142" cy="591009"/>
          </a:xfrm>
          <a:custGeom>
            <a:avLst/>
            <a:gdLst/>
            <a:ahLst/>
            <a:cxnLst/>
            <a:rect l="l" t="t" r="r" b="b"/>
            <a:pathLst>
              <a:path w="1155142" h="591009" extrusionOk="0">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322" name="Google Shape;322;p116"/>
          <p:cNvSpPr/>
          <p:nvPr/>
        </p:nvSpPr>
        <p:spPr>
          <a:xfrm flipH="1">
            <a:off x="3961511" y="-1"/>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323" name="Google Shape;323;p116"/>
          <p:cNvSpPr/>
          <p:nvPr/>
        </p:nvSpPr>
        <p:spPr>
          <a:xfrm flipH="1">
            <a:off x="0" y="2936831"/>
            <a:ext cx="159741" cy="552996"/>
          </a:xfrm>
          <a:custGeom>
            <a:avLst/>
            <a:gdLst/>
            <a:ahLst/>
            <a:cxnLst/>
            <a:rect l="l" t="t" r="r" b="b"/>
            <a:pathLst>
              <a:path w="159741" h="552996" extrusionOk="0">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324" name="Google Shape;324;p116"/>
          <p:cNvSpPr/>
          <p:nvPr/>
        </p:nvSpPr>
        <p:spPr>
          <a:xfrm flipH="1">
            <a:off x="0" y="5835649"/>
            <a:ext cx="1548180" cy="1022351"/>
          </a:xfrm>
          <a:custGeom>
            <a:avLst/>
            <a:gdLst/>
            <a:ahLst/>
            <a:cxnLst/>
            <a:rect l="l" t="t" r="r" b="b"/>
            <a:pathLst>
              <a:path w="1548180" h="1022351" extrusionOk="0">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325" name="Google Shape;325;p116"/>
          <p:cNvSpPr/>
          <p:nvPr/>
        </p:nvSpPr>
        <p:spPr>
          <a:xfrm flipH="1">
            <a:off x="3405056" y="5717905"/>
            <a:ext cx="1771609" cy="1140095"/>
          </a:xfrm>
          <a:custGeom>
            <a:avLst/>
            <a:gdLst/>
            <a:ahLst/>
            <a:cxnLst/>
            <a:rect l="l" t="t" r="r" b="b"/>
            <a:pathLst>
              <a:path w="1771609" h="1140095" extrusionOk="0">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326" name="Google Shape;326;p116"/>
          <p:cNvSpPr/>
          <p:nvPr/>
        </p:nvSpPr>
        <p:spPr>
          <a:xfrm flipH="1">
            <a:off x="4132972" y="6258755"/>
            <a:ext cx="1565940" cy="599245"/>
          </a:xfrm>
          <a:custGeom>
            <a:avLst/>
            <a:gdLst/>
            <a:ahLst/>
            <a:cxnLst/>
            <a:rect l="l" t="t" r="r" b="b"/>
            <a:pathLst>
              <a:path w="1565940" h="599245" extrusionOk="0">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327" name="Google Shape;327;p116"/>
          <p:cNvSpPr txBox="1">
            <a:spLocks noGrp="1"/>
          </p:cNvSpPr>
          <p:nvPr>
            <p:ph type="title"/>
          </p:nvPr>
        </p:nvSpPr>
        <p:spPr>
          <a:xfrm>
            <a:off x="1389888" y="1234440"/>
            <a:ext cx="3236976" cy="406908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Twentieth Century"/>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8" name="Google Shape;328;p116"/>
          <p:cNvSpPr txBox="1">
            <a:spLocks noGrp="1"/>
          </p:cNvSpPr>
          <p:nvPr>
            <p:ph type="ftr" idx="11"/>
          </p:nvPr>
        </p:nvSpPr>
        <p:spPr>
          <a:xfrm>
            <a:off x="6099048"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9" name="Google Shape;329;p116"/>
          <p:cNvSpPr txBox="1">
            <a:spLocks noGrp="1"/>
          </p:cNvSpPr>
          <p:nvPr>
            <p:ph type="sldNum" idx="12"/>
          </p:nvPr>
        </p:nvSpPr>
        <p:spPr>
          <a:xfrm>
            <a:off x="10506456" y="6356350"/>
            <a:ext cx="85039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330" name="Google Shape;330;p116"/>
          <p:cNvSpPr txBox="1">
            <a:spLocks noGrp="1"/>
          </p:cNvSpPr>
          <p:nvPr>
            <p:ph type="body" idx="1"/>
          </p:nvPr>
        </p:nvSpPr>
        <p:spPr>
          <a:xfrm>
            <a:off x="6665976" y="2551176"/>
            <a:ext cx="4709160" cy="17556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sz="18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1"/>
        <p:cNvGrpSpPr/>
        <p:nvPr/>
      </p:nvGrpSpPr>
      <p:grpSpPr>
        <a:xfrm>
          <a:off x="0" y="0"/>
          <a:ext cx="0" cy="0"/>
          <a:chOff x="0" y="0"/>
          <a:chExt cx="0" cy="0"/>
        </a:xfrm>
      </p:grpSpPr>
      <p:sp>
        <p:nvSpPr>
          <p:cNvPr id="332" name="Google Shape;332;p1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3" name="Google Shape;333;p1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334" name="Google Shape;334;p117"/>
          <p:cNvSpPr/>
          <p:nvPr/>
        </p:nvSpPr>
        <p:spPr>
          <a:xfrm rot="-5400000">
            <a:off x="-388933" y="4841194"/>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335" name="Google Shape;335;p117"/>
          <p:cNvSpPr/>
          <p:nvPr/>
        </p:nvSpPr>
        <p:spPr>
          <a:xfrm>
            <a:off x="10494433" y="2"/>
            <a:ext cx="849328" cy="357668"/>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36"/>
        <p:cNvGrpSpPr/>
        <p:nvPr/>
      </p:nvGrpSpPr>
      <p:grpSpPr>
        <a:xfrm>
          <a:off x="0" y="0"/>
          <a:ext cx="0" cy="0"/>
          <a:chOff x="0" y="0"/>
          <a:chExt cx="0" cy="0"/>
        </a:xfrm>
      </p:grpSpPr>
      <p:sp>
        <p:nvSpPr>
          <p:cNvPr id="337" name="Google Shape;337;p1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8" name="Google Shape;338;p1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339" name="Google Shape;339;p118"/>
          <p:cNvSpPr/>
          <p:nvPr/>
        </p:nvSpPr>
        <p:spPr>
          <a:xfrm rot="-5400000">
            <a:off x="-388933" y="4841194"/>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340" name="Google Shape;340;p118"/>
          <p:cNvSpPr/>
          <p:nvPr/>
        </p:nvSpPr>
        <p:spPr>
          <a:xfrm>
            <a:off x="10494433" y="2"/>
            <a:ext cx="849328" cy="357668"/>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341" name="Google Shape;341;p1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2"/>
        <p:cNvGrpSpPr/>
        <p:nvPr/>
      </p:nvGrpSpPr>
      <p:grpSpPr>
        <a:xfrm>
          <a:off x="0" y="0"/>
          <a:ext cx="0" cy="0"/>
          <a:chOff x="0" y="0"/>
          <a:chExt cx="0" cy="0"/>
        </a:xfrm>
      </p:grpSpPr>
      <p:sp>
        <p:nvSpPr>
          <p:cNvPr id="343" name="Google Shape;343;p1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4" name="Google Shape;344;p1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45" name="Google Shape;345;p1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46" name="Google Shape;346;p1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7" name="Google Shape;347;p1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348" name="Google Shape;348;p119"/>
          <p:cNvSpPr/>
          <p:nvPr/>
        </p:nvSpPr>
        <p:spPr>
          <a:xfrm rot="-5400000">
            <a:off x="-388933" y="4841194"/>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349" name="Google Shape;349;p119"/>
          <p:cNvSpPr/>
          <p:nvPr/>
        </p:nvSpPr>
        <p:spPr>
          <a:xfrm>
            <a:off x="10494433" y="2"/>
            <a:ext cx="849328" cy="357668"/>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50"/>
        <p:cNvGrpSpPr/>
        <p:nvPr/>
      </p:nvGrpSpPr>
      <p:grpSpPr>
        <a:xfrm>
          <a:off x="0" y="0"/>
          <a:ext cx="0" cy="0"/>
          <a:chOff x="0" y="0"/>
          <a:chExt cx="0" cy="0"/>
        </a:xfrm>
      </p:grpSpPr>
      <p:sp>
        <p:nvSpPr>
          <p:cNvPr id="351" name="Google Shape;351;p1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2" name="Google Shape;352;p120"/>
          <p:cNvSpPr>
            <a:spLocks noGrp="1"/>
          </p:cNvSpPr>
          <p:nvPr>
            <p:ph type="pic" idx="2"/>
          </p:nvPr>
        </p:nvSpPr>
        <p:spPr>
          <a:xfrm>
            <a:off x="5183188" y="987425"/>
            <a:ext cx="6172200" cy="4873625"/>
          </a:xfrm>
          <a:prstGeom prst="rect">
            <a:avLst/>
          </a:prstGeom>
          <a:noFill/>
          <a:ln>
            <a:noFill/>
          </a:ln>
        </p:spPr>
      </p:sp>
      <p:sp>
        <p:nvSpPr>
          <p:cNvPr id="353" name="Google Shape;353;p1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54" name="Google Shape;354;p1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5" name="Google Shape;355;p1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356" name="Google Shape;356;p120"/>
          <p:cNvSpPr/>
          <p:nvPr/>
        </p:nvSpPr>
        <p:spPr>
          <a:xfrm rot="-5400000">
            <a:off x="-388933" y="4841194"/>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357" name="Google Shape;357;p120"/>
          <p:cNvSpPr/>
          <p:nvPr/>
        </p:nvSpPr>
        <p:spPr>
          <a:xfrm>
            <a:off x="10494433" y="2"/>
            <a:ext cx="849328" cy="357668"/>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End Slide" type="title">
  <p:cSld name="TITLE">
    <p:spTree>
      <p:nvGrpSpPr>
        <p:cNvPr id="1" name="Shape 362"/>
        <p:cNvGrpSpPr/>
        <p:nvPr/>
      </p:nvGrpSpPr>
      <p:grpSpPr>
        <a:xfrm>
          <a:off x="0" y="0"/>
          <a:ext cx="0" cy="0"/>
          <a:chOff x="0" y="0"/>
          <a:chExt cx="0" cy="0"/>
        </a:xfrm>
      </p:grpSpPr>
      <p:sp>
        <p:nvSpPr>
          <p:cNvPr id="363" name="Google Shape;363;p60"/>
          <p:cNvSpPr txBox="1">
            <a:spLocks noGrp="1"/>
          </p:cNvSpPr>
          <p:nvPr>
            <p:ph type="ctrTitle"/>
          </p:nvPr>
        </p:nvSpPr>
        <p:spPr>
          <a:xfrm>
            <a:off x="1167494" y="1122363"/>
            <a:ext cx="6220278"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Arial"/>
              <a:buNone/>
              <a:defRPr sz="6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4" name="Google Shape;364;p60"/>
          <p:cNvSpPr txBox="1">
            <a:spLocks noGrp="1"/>
          </p:cNvSpPr>
          <p:nvPr>
            <p:ph type="subTitle" idx="1"/>
          </p:nvPr>
        </p:nvSpPr>
        <p:spPr>
          <a:xfrm>
            <a:off x="1167493" y="3602038"/>
            <a:ext cx="6220277" cy="2247219"/>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dk1"/>
              </a:buClr>
              <a:buSzPts val="2800"/>
              <a:buNone/>
              <a:defRPr sz="28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65" name="Google Shape;365;p60"/>
          <p:cNvSpPr/>
          <p:nvPr/>
        </p:nvSpPr>
        <p:spPr>
          <a:xfrm>
            <a:off x="8264426" y="0"/>
            <a:ext cx="3927574"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366" name="Google Shape;366;p60"/>
          <p:cNvGrpSpPr/>
          <p:nvPr/>
        </p:nvGrpSpPr>
        <p:grpSpPr>
          <a:xfrm>
            <a:off x="8264427" y="3685939"/>
            <a:ext cx="3927573" cy="3178856"/>
            <a:chOff x="9857014" y="13834"/>
            <a:chExt cx="2334986" cy="1881641"/>
          </a:xfrm>
        </p:grpSpPr>
        <p:sp>
          <p:nvSpPr>
            <p:cNvPr id="367" name="Google Shape;367;p60"/>
            <p:cNvSpPr/>
            <p:nvPr/>
          </p:nvSpPr>
          <p:spPr>
            <a:xfrm rot="-5400000">
              <a:off x="10667433" y="370908"/>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8" name="Google Shape;368;p60"/>
            <p:cNvSpPr/>
            <p:nvPr/>
          </p:nvSpPr>
          <p:spPr>
            <a:xfrm rot="5400000" flipH="1">
              <a:off x="9499940" y="370908"/>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369" name="Google Shape;369;p60"/>
          <p:cNvSpPr/>
          <p:nvPr/>
        </p:nvSpPr>
        <p:spPr>
          <a:xfrm>
            <a:off x="0" y="-1"/>
            <a:ext cx="1167493" cy="1167493"/>
          </a:xfrm>
          <a:custGeom>
            <a:avLst/>
            <a:gdLst/>
            <a:ahLst/>
            <a:cxnLst/>
            <a:rect l="l" t="t" r="r" b="b"/>
            <a:pathLst>
              <a:path w="862693" h="862693" extrusionOk="0">
                <a:moveTo>
                  <a:pt x="0" y="0"/>
                </a:moveTo>
                <a:lnTo>
                  <a:pt x="862693" y="0"/>
                </a:lnTo>
                <a:cubicBezTo>
                  <a:pt x="862693" y="476453"/>
                  <a:pt x="476452" y="862693"/>
                  <a:pt x="0" y="862693"/>
                </a:cubicBez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0" name="Google Shape;370;p60"/>
          <p:cNvSpPr/>
          <p:nvPr/>
        </p:nvSpPr>
        <p:spPr>
          <a:xfrm>
            <a:off x="10228214" y="-1"/>
            <a:ext cx="1963787" cy="3178856"/>
          </a:xfrm>
          <a:custGeom>
            <a:avLst/>
            <a:gdLst/>
            <a:ahLst/>
            <a:cxnLst/>
            <a:rect l="l" t="t" r="r" b="b"/>
            <a:pathLst>
              <a:path w="1963787" h="3178856" extrusionOk="0">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1"/>
        <p:cNvGrpSpPr/>
        <p:nvPr/>
      </p:nvGrpSpPr>
      <p:grpSpPr>
        <a:xfrm>
          <a:off x="0" y="0"/>
          <a:ext cx="0" cy="0"/>
          <a:chOff x="0" y="0"/>
          <a:chExt cx="0" cy="0"/>
        </a:xfrm>
      </p:grpSpPr>
      <p:sp>
        <p:nvSpPr>
          <p:cNvPr id="372" name="Google Shape;372;p121"/>
          <p:cNvSpPr txBox="1">
            <a:spLocks noGrp="1"/>
          </p:cNvSpPr>
          <p:nvPr>
            <p:ph type="ctrTitle"/>
          </p:nvPr>
        </p:nvSpPr>
        <p:spPr>
          <a:xfrm>
            <a:off x="1167493" y="1122363"/>
            <a:ext cx="7096933"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Arial"/>
              <a:buNone/>
              <a:defRPr sz="6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3" name="Google Shape;373;p121"/>
          <p:cNvSpPr txBox="1">
            <a:spLocks noGrp="1"/>
          </p:cNvSpPr>
          <p:nvPr>
            <p:ph type="subTitle" idx="1"/>
          </p:nvPr>
        </p:nvSpPr>
        <p:spPr>
          <a:xfrm>
            <a:off x="1167493" y="3602038"/>
            <a:ext cx="9500507" cy="806675"/>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dk1"/>
              </a:buClr>
              <a:buSzPts val="3200"/>
              <a:buNone/>
              <a:defRPr sz="32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74" name="Google Shape;374;p121"/>
          <p:cNvSpPr/>
          <p:nvPr/>
        </p:nvSpPr>
        <p:spPr>
          <a:xfrm>
            <a:off x="0" y="4572000"/>
            <a:ext cx="12192000" cy="2286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5" name="Google Shape;375;p121"/>
          <p:cNvSpPr/>
          <p:nvPr/>
        </p:nvSpPr>
        <p:spPr>
          <a:xfrm>
            <a:off x="583746" y="4960030"/>
            <a:ext cx="1551214" cy="1551214"/>
          </a:xfrm>
          <a:prstGeom prst="ellipse">
            <a:avLst/>
          </a:prstGeom>
          <a:solidFill>
            <a:schemeClr val="dk2"/>
          </a:solidFill>
          <a:ln w="12700" cap="flat" cmpd="sng">
            <a:solidFill>
              <a:srgbClr val="B197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6" name="Google Shape;376;p121"/>
          <p:cNvSpPr/>
          <p:nvPr/>
        </p:nvSpPr>
        <p:spPr>
          <a:xfrm>
            <a:off x="1" y="4571999"/>
            <a:ext cx="1118508" cy="1118508"/>
          </a:xfrm>
          <a:custGeom>
            <a:avLst/>
            <a:gdLst/>
            <a:ahLst/>
            <a:cxnLst/>
            <a:rect l="l" t="t" r="r" b="b"/>
            <a:pathLst>
              <a:path w="1167493" h="1167493" extrusionOk="0">
                <a:moveTo>
                  <a:pt x="0" y="0"/>
                </a:moveTo>
                <a:lnTo>
                  <a:pt x="1167493" y="0"/>
                </a:lnTo>
                <a:cubicBezTo>
                  <a:pt x="522704" y="0"/>
                  <a:pt x="0" y="522704"/>
                  <a:pt x="0" y="1167493"/>
                </a:cubicBez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7" name="Google Shape;377;p121"/>
          <p:cNvSpPr/>
          <p:nvPr/>
        </p:nvSpPr>
        <p:spPr>
          <a:xfrm>
            <a:off x="1" y="5739492"/>
            <a:ext cx="1118508" cy="1118508"/>
          </a:xfrm>
          <a:custGeom>
            <a:avLst/>
            <a:gdLst/>
            <a:ahLst/>
            <a:cxnLst/>
            <a:rect l="l" t="t" r="r" b="b"/>
            <a:pathLst>
              <a:path w="1167493" h="1167493" extrusionOk="0">
                <a:moveTo>
                  <a:pt x="0" y="0"/>
                </a:moveTo>
                <a:cubicBezTo>
                  <a:pt x="0" y="644789"/>
                  <a:pt x="522704" y="1167493"/>
                  <a:pt x="1167493" y="1167493"/>
                </a:cubicBezTo>
                <a:lnTo>
                  <a:pt x="0" y="1167493"/>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378" name="Google Shape;378;p121"/>
          <p:cNvGrpSpPr/>
          <p:nvPr/>
        </p:nvGrpSpPr>
        <p:grpSpPr>
          <a:xfrm>
            <a:off x="8264427" y="-3419"/>
            <a:ext cx="3927573" cy="3165022"/>
            <a:chOff x="9857014" y="13834"/>
            <a:chExt cx="2334986" cy="1881641"/>
          </a:xfrm>
        </p:grpSpPr>
        <p:sp>
          <p:nvSpPr>
            <p:cNvPr id="379" name="Google Shape;379;p121"/>
            <p:cNvSpPr/>
            <p:nvPr/>
          </p:nvSpPr>
          <p:spPr>
            <a:xfrm rot="-5400000">
              <a:off x="10667433" y="370908"/>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0" name="Google Shape;380;p121"/>
            <p:cNvSpPr/>
            <p:nvPr/>
          </p:nvSpPr>
          <p:spPr>
            <a:xfrm rot="5400000" flipH="1">
              <a:off x="9499940" y="370908"/>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381" name="Google Shape;381;p121"/>
          <p:cNvSpPr/>
          <p:nvPr/>
        </p:nvSpPr>
        <p:spPr>
          <a:xfrm>
            <a:off x="0" y="-1"/>
            <a:ext cx="1167493" cy="1167493"/>
          </a:xfrm>
          <a:custGeom>
            <a:avLst/>
            <a:gdLst/>
            <a:ahLst/>
            <a:cxnLst/>
            <a:rect l="l" t="t" r="r" b="b"/>
            <a:pathLst>
              <a:path w="862693" h="862693" extrusionOk="0">
                <a:moveTo>
                  <a:pt x="0" y="0"/>
                </a:moveTo>
                <a:lnTo>
                  <a:pt x="862693" y="0"/>
                </a:lnTo>
                <a:cubicBezTo>
                  <a:pt x="862693" y="476453"/>
                  <a:pt x="476452" y="862693"/>
                  <a:pt x="0" y="862693"/>
                </a:cubicBez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2" name="Google Shape;382;p121"/>
          <p:cNvSpPr/>
          <p:nvPr/>
        </p:nvSpPr>
        <p:spPr>
          <a:xfrm>
            <a:off x="11024507" y="4580708"/>
            <a:ext cx="1167493" cy="2277292"/>
          </a:xfrm>
          <a:custGeom>
            <a:avLst/>
            <a:gdLst/>
            <a:ahLst/>
            <a:cxnLst/>
            <a:rect l="l" t="t" r="r" b="b"/>
            <a:pathLst>
              <a:path w="1167493" h="2272167" extrusionOk="0">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3" name="Google Shape;383;p121"/>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84"/>
        <p:cNvGrpSpPr/>
        <p:nvPr/>
      </p:nvGrpSpPr>
      <p:grpSpPr>
        <a:xfrm>
          <a:off x="0" y="0"/>
          <a:ext cx="0" cy="0"/>
          <a:chOff x="0" y="0"/>
          <a:chExt cx="0" cy="0"/>
        </a:xfrm>
      </p:grpSpPr>
      <p:sp>
        <p:nvSpPr>
          <p:cNvPr id="385" name="Google Shape;385;p122"/>
          <p:cNvSpPr txBox="1">
            <a:spLocks noGrp="1"/>
          </p:cNvSpPr>
          <p:nvPr>
            <p:ph type="body" idx="1"/>
          </p:nvPr>
        </p:nvSpPr>
        <p:spPr>
          <a:xfrm>
            <a:off x="1167493" y="2017467"/>
            <a:ext cx="9779182" cy="336681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None/>
              <a:defRPr>
                <a:latin typeface="Arial"/>
                <a:ea typeface="Arial"/>
                <a:cs typeface="Arial"/>
                <a:sym typeface="Arial"/>
              </a:defRPr>
            </a:lvl1pPr>
            <a:lvl2pPr marL="914400" lvl="1" indent="-228600" algn="l">
              <a:lnSpc>
                <a:spcPct val="90000"/>
              </a:lnSpc>
              <a:spcBef>
                <a:spcPts val="500"/>
              </a:spcBef>
              <a:spcAft>
                <a:spcPts val="0"/>
              </a:spcAft>
              <a:buClr>
                <a:schemeClr val="dk1"/>
              </a:buClr>
              <a:buSzPts val="2400"/>
              <a:buNone/>
              <a:defRPr>
                <a:latin typeface="Arial"/>
                <a:ea typeface="Arial"/>
                <a:cs typeface="Arial"/>
                <a:sym typeface="Arial"/>
              </a:defRPr>
            </a:lvl2pPr>
            <a:lvl3pPr marL="1371600" lvl="2" indent="-228600" algn="l">
              <a:lnSpc>
                <a:spcPct val="90000"/>
              </a:lnSpc>
              <a:spcBef>
                <a:spcPts val="500"/>
              </a:spcBef>
              <a:spcAft>
                <a:spcPts val="0"/>
              </a:spcAft>
              <a:buClr>
                <a:schemeClr val="dk1"/>
              </a:buClr>
              <a:buSzPts val="2000"/>
              <a:buNone/>
              <a:defRPr>
                <a:latin typeface="Arial"/>
                <a:ea typeface="Arial"/>
                <a:cs typeface="Arial"/>
                <a:sym typeface="Arial"/>
              </a:defRPr>
            </a:lvl3pPr>
            <a:lvl4pPr marL="1828800" lvl="3" indent="-228600" algn="l">
              <a:lnSpc>
                <a:spcPct val="90000"/>
              </a:lnSpc>
              <a:spcBef>
                <a:spcPts val="500"/>
              </a:spcBef>
              <a:spcAft>
                <a:spcPts val="0"/>
              </a:spcAft>
              <a:buClr>
                <a:schemeClr val="dk1"/>
              </a:buClr>
              <a:buSzPts val="1800"/>
              <a:buNone/>
              <a:defRPr>
                <a:latin typeface="Arial"/>
                <a:ea typeface="Arial"/>
                <a:cs typeface="Arial"/>
                <a:sym typeface="Arial"/>
              </a:defRPr>
            </a:lvl4pPr>
            <a:lvl5pPr marL="2286000" lvl="4" indent="-228600" algn="l">
              <a:lnSpc>
                <a:spcPct val="90000"/>
              </a:lnSpc>
              <a:spcBef>
                <a:spcPts val="500"/>
              </a:spcBef>
              <a:spcAft>
                <a:spcPts val="0"/>
              </a:spcAft>
              <a:buClr>
                <a:schemeClr val="dk1"/>
              </a:buClr>
              <a:buSzPts val="1800"/>
              <a:buNone/>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6" name="Google Shape;386;p122"/>
          <p:cNvSpPr/>
          <p:nvPr/>
        </p:nvSpPr>
        <p:spPr>
          <a:xfrm flipH="1">
            <a:off x="8580896" y="1"/>
            <a:ext cx="3611104" cy="3611104"/>
          </a:xfrm>
          <a:custGeom>
            <a:avLst/>
            <a:gdLst/>
            <a:ahLst/>
            <a:cxnLst/>
            <a:rect l="l" t="t" r="r" b="b"/>
            <a:pathLst>
              <a:path w="1167493" h="1167493" extrusionOk="0">
                <a:moveTo>
                  <a:pt x="0" y="0"/>
                </a:moveTo>
                <a:lnTo>
                  <a:pt x="1167493" y="0"/>
                </a:lnTo>
                <a:cubicBezTo>
                  <a:pt x="522704" y="0"/>
                  <a:pt x="0" y="522704"/>
                  <a:pt x="0" y="1167493"/>
                </a:cubicBez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7" name="Google Shape;387;p122"/>
          <p:cNvSpPr/>
          <p:nvPr/>
        </p:nvSpPr>
        <p:spPr>
          <a:xfrm flipH="1">
            <a:off x="8580896" y="3246896"/>
            <a:ext cx="3611104" cy="3611104"/>
          </a:xfrm>
          <a:custGeom>
            <a:avLst/>
            <a:gdLst/>
            <a:ahLst/>
            <a:cxnLst/>
            <a:rect l="l" t="t" r="r" b="b"/>
            <a:pathLst>
              <a:path w="1167493" h="1167493" extrusionOk="0">
                <a:moveTo>
                  <a:pt x="0" y="0"/>
                </a:moveTo>
                <a:cubicBezTo>
                  <a:pt x="0" y="644789"/>
                  <a:pt x="522704" y="1167493"/>
                  <a:pt x="1167493" y="1167493"/>
                </a:cubicBezTo>
                <a:lnTo>
                  <a:pt x="0" y="1167493"/>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8" name="Google Shape;388;p122"/>
          <p:cNvSpPr/>
          <p:nvPr/>
        </p:nvSpPr>
        <p:spPr>
          <a:xfrm>
            <a:off x="1" y="0"/>
            <a:ext cx="933856" cy="933856"/>
          </a:xfrm>
          <a:custGeom>
            <a:avLst/>
            <a:gdLst/>
            <a:ahLst/>
            <a:cxnLst/>
            <a:rect l="l" t="t" r="r" b="b"/>
            <a:pathLst>
              <a:path w="862693" h="862693" extrusionOk="0">
                <a:moveTo>
                  <a:pt x="0" y="0"/>
                </a:moveTo>
                <a:lnTo>
                  <a:pt x="862693" y="0"/>
                </a:lnTo>
                <a:cubicBezTo>
                  <a:pt x="862693" y="476453"/>
                  <a:pt x="476452" y="862693"/>
                  <a:pt x="0" y="862693"/>
                </a:cubicBez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389" name="Google Shape;389;p122"/>
          <p:cNvGrpSpPr/>
          <p:nvPr/>
        </p:nvGrpSpPr>
        <p:grpSpPr>
          <a:xfrm>
            <a:off x="8082092" y="5590903"/>
            <a:ext cx="1572380" cy="1267097"/>
            <a:chOff x="7413403" y="4976359"/>
            <a:chExt cx="2334986" cy="1881641"/>
          </a:xfrm>
        </p:grpSpPr>
        <p:sp>
          <p:nvSpPr>
            <p:cNvPr id="390" name="Google Shape;390;p122"/>
            <p:cNvSpPr/>
            <p:nvPr/>
          </p:nvSpPr>
          <p:spPr>
            <a:xfrm rot="-5400000">
              <a:off x="8223822" y="5333433"/>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1" name="Google Shape;391;p122"/>
            <p:cNvSpPr/>
            <p:nvPr/>
          </p:nvSpPr>
          <p:spPr>
            <a:xfrm rot="5400000" flipH="1">
              <a:off x="7056329" y="5333433"/>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392" name="Google Shape;392;p122"/>
          <p:cNvSpPr txBox="1">
            <a:spLocks noGrp="1"/>
          </p:cNvSpPr>
          <p:nvPr>
            <p:ph type="title"/>
          </p:nvPr>
        </p:nvSpPr>
        <p:spPr>
          <a:xfrm>
            <a:off x="381000" y="381000"/>
            <a:ext cx="114300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3"/>
              </a:buClr>
              <a:buSzPts val="4400"/>
              <a:buFont typeface="Arial"/>
              <a:buNone/>
              <a:defRPr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Google Shape;36;p58"/>
          <p:cNvSpPr/>
          <p:nvPr/>
        </p:nvSpPr>
        <p:spPr>
          <a:xfrm>
            <a:off x="1" y="0"/>
            <a:ext cx="2242827" cy="2102966"/>
          </a:xfrm>
          <a:custGeom>
            <a:avLst/>
            <a:gdLst/>
            <a:ahLst/>
            <a:cxnLst/>
            <a:rect l="l" t="t" r="r" b="b"/>
            <a:pathLst>
              <a:path w="2242827" h="2102966" extrusionOk="0">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FCF5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sp>
        <p:nvSpPr>
          <p:cNvPr id="37" name="Google Shape;37;p58"/>
          <p:cNvSpPr/>
          <p:nvPr/>
        </p:nvSpPr>
        <p:spPr>
          <a:xfrm rot="10800000">
            <a:off x="9949173" y="4755034"/>
            <a:ext cx="2242827" cy="2102966"/>
          </a:xfrm>
          <a:custGeom>
            <a:avLst/>
            <a:gdLst/>
            <a:ahLst/>
            <a:cxnLst/>
            <a:rect l="l" t="t" r="r" b="b"/>
            <a:pathLst>
              <a:path w="2242827" h="2102966" extrusionOk="0">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FCF5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sp>
        <p:nvSpPr>
          <p:cNvPr id="38" name="Google Shape;38;p58"/>
          <p:cNvSpPr txBox="1">
            <a:spLocks noGrp="1"/>
          </p:cNvSpPr>
          <p:nvPr>
            <p:ph type="sldNum" idx="12"/>
          </p:nvPr>
        </p:nvSpPr>
        <p:spPr>
          <a:xfrm>
            <a:off x="11058579" y="6436170"/>
            <a:ext cx="987552"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93"/>
        <p:cNvGrpSpPr/>
        <p:nvPr/>
      </p:nvGrpSpPr>
      <p:grpSpPr>
        <a:xfrm>
          <a:off x="0" y="0"/>
          <a:ext cx="0" cy="0"/>
          <a:chOff x="0" y="0"/>
          <a:chExt cx="0" cy="0"/>
        </a:xfrm>
      </p:grpSpPr>
      <p:sp>
        <p:nvSpPr>
          <p:cNvPr id="394" name="Google Shape;394;p123"/>
          <p:cNvSpPr/>
          <p:nvPr/>
        </p:nvSpPr>
        <p:spPr>
          <a:xfrm>
            <a:off x="0" y="2285998"/>
            <a:ext cx="12208822" cy="45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5" name="Google Shape;395;p123"/>
          <p:cNvSpPr/>
          <p:nvPr/>
        </p:nvSpPr>
        <p:spPr>
          <a:xfrm flipH="1">
            <a:off x="8597718" y="3246896"/>
            <a:ext cx="3611104" cy="3611104"/>
          </a:xfrm>
          <a:custGeom>
            <a:avLst/>
            <a:gdLst/>
            <a:ahLst/>
            <a:cxnLst/>
            <a:rect l="l" t="t" r="r" b="b"/>
            <a:pathLst>
              <a:path w="1167493" h="1167493" extrusionOk="0">
                <a:moveTo>
                  <a:pt x="0" y="0"/>
                </a:moveTo>
                <a:cubicBezTo>
                  <a:pt x="0" y="644789"/>
                  <a:pt x="522704" y="1167493"/>
                  <a:pt x="1167493" y="1167493"/>
                </a:cubicBezTo>
                <a:lnTo>
                  <a:pt x="0" y="1167493"/>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6" name="Google Shape;396;p123"/>
          <p:cNvSpPr/>
          <p:nvPr/>
        </p:nvSpPr>
        <p:spPr>
          <a:xfrm>
            <a:off x="1" y="0"/>
            <a:ext cx="933856" cy="933856"/>
          </a:xfrm>
          <a:custGeom>
            <a:avLst/>
            <a:gdLst/>
            <a:ahLst/>
            <a:cxnLst/>
            <a:rect l="l" t="t" r="r" b="b"/>
            <a:pathLst>
              <a:path w="862693" h="862693" extrusionOk="0">
                <a:moveTo>
                  <a:pt x="0" y="0"/>
                </a:moveTo>
                <a:lnTo>
                  <a:pt x="862693" y="0"/>
                </a:lnTo>
                <a:cubicBezTo>
                  <a:pt x="862693" y="476453"/>
                  <a:pt x="476452" y="862693"/>
                  <a:pt x="0" y="862693"/>
                </a:cubicBez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7" name="Google Shape;397;p123"/>
          <p:cNvSpPr/>
          <p:nvPr/>
        </p:nvSpPr>
        <p:spPr>
          <a:xfrm rot="-5400000">
            <a:off x="10344100" y="438098"/>
            <a:ext cx="2285999" cy="1409801"/>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8" name="Google Shape;398;p123"/>
          <p:cNvSpPr txBox="1">
            <a:spLocks noGrp="1"/>
          </p:cNvSpPr>
          <p:nvPr>
            <p:ph type="title"/>
          </p:nvPr>
        </p:nvSpPr>
        <p:spPr>
          <a:xfrm>
            <a:off x="1167492" y="381000"/>
            <a:ext cx="9779183"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800"/>
              <a:buFont typeface="Arial"/>
              <a:buNone/>
              <a:defRPr sz="48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9" name="Google Shape;399;p123"/>
          <p:cNvSpPr txBox="1">
            <a:spLocks noGrp="1"/>
          </p:cNvSpPr>
          <p:nvPr>
            <p:ph type="body" idx="1"/>
          </p:nvPr>
        </p:nvSpPr>
        <p:spPr>
          <a:xfrm>
            <a:off x="1167492" y="2653167"/>
            <a:ext cx="9779183" cy="3436483"/>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lt1"/>
              </a:buClr>
              <a:buSzPts val="2400"/>
              <a:buNone/>
              <a:defRPr sz="2400">
                <a:solidFill>
                  <a:schemeClr val="lt1"/>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0" name="Google Shape;400;p123"/>
          <p:cNvSpPr txBox="1">
            <a:spLocks noGrp="1"/>
          </p:cNvSpPr>
          <p:nvPr>
            <p:ph type="sldNum" idx="12"/>
          </p:nvPr>
        </p:nvSpPr>
        <p:spPr>
          <a:xfrm>
            <a:off x="10206318" y="6356350"/>
            <a:ext cx="160468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p:cSld name="Section title">
    <p:spTree>
      <p:nvGrpSpPr>
        <p:cNvPr id="1" name="Shape 401"/>
        <p:cNvGrpSpPr/>
        <p:nvPr/>
      </p:nvGrpSpPr>
      <p:grpSpPr>
        <a:xfrm>
          <a:off x="0" y="0"/>
          <a:ext cx="0" cy="0"/>
          <a:chOff x="0" y="0"/>
          <a:chExt cx="0" cy="0"/>
        </a:xfrm>
      </p:grpSpPr>
      <p:sp>
        <p:nvSpPr>
          <p:cNvPr id="402" name="Google Shape;402;p124"/>
          <p:cNvSpPr/>
          <p:nvPr/>
        </p:nvSpPr>
        <p:spPr>
          <a:xfrm>
            <a:off x="0" y="0"/>
            <a:ext cx="8025490" cy="6858000"/>
          </a:xfrm>
          <a:custGeom>
            <a:avLst/>
            <a:gdLst/>
            <a:ahLst/>
            <a:cxnLst/>
            <a:rect l="l" t="t" r="r" b="b"/>
            <a:pathLst>
              <a:path w="8025490" h="6858000" extrusionOk="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3" name="Google Shape;403;p124"/>
          <p:cNvSpPr txBox="1">
            <a:spLocks noGrp="1"/>
          </p:cNvSpPr>
          <p:nvPr>
            <p:ph type="ctrTitle"/>
          </p:nvPr>
        </p:nvSpPr>
        <p:spPr>
          <a:xfrm>
            <a:off x="1167494" y="1059400"/>
            <a:ext cx="6245912"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Arial"/>
              <a:buNone/>
              <a:defRPr sz="60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4" name="Google Shape;404;p124"/>
          <p:cNvSpPr txBox="1">
            <a:spLocks noGrp="1"/>
          </p:cNvSpPr>
          <p:nvPr>
            <p:ph type="subTitle" idx="1"/>
          </p:nvPr>
        </p:nvSpPr>
        <p:spPr>
          <a:xfrm>
            <a:off x="1167494" y="3539075"/>
            <a:ext cx="6245912" cy="1406101"/>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lt1"/>
              </a:buClr>
              <a:buSzPts val="3200"/>
              <a:buNone/>
              <a:defRPr sz="32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405" name="Google Shape;405;p124"/>
          <p:cNvGrpSpPr/>
          <p:nvPr/>
        </p:nvGrpSpPr>
        <p:grpSpPr>
          <a:xfrm rot="-5400000">
            <a:off x="8286528" y="2207195"/>
            <a:ext cx="3032351" cy="2443610"/>
            <a:chOff x="9857014" y="13834"/>
            <a:chExt cx="2334986" cy="1881641"/>
          </a:xfrm>
        </p:grpSpPr>
        <p:sp>
          <p:nvSpPr>
            <p:cNvPr id="406" name="Google Shape;406;p124"/>
            <p:cNvSpPr/>
            <p:nvPr/>
          </p:nvSpPr>
          <p:spPr>
            <a:xfrm rot="-5400000">
              <a:off x="10667433" y="370908"/>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7" name="Google Shape;407;p124"/>
            <p:cNvSpPr/>
            <p:nvPr/>
          </p:nvSpPr>
          <p:spPr>
            <a:xfrm rot="5400000" flipH="1">
              <a:off x="9499940" y="370908"/>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408" name="Google Shape;408;p124"/>
          <p:cNvSpPr/>
          <p:nvPr/>
        </p:nvSpPr>
        <p:spPr>
          <a:xfrm flipH="1">
            <a:off x="8580896" y="1"/>
            <a:ext cx="3611104" cy="3611104"/>
          </a:xfrm>
          <a:custGeom>
            <a:avLst/>
            <a:gdLst/>
            <a:ahLst/>
            <a:cxnLst/>
            <a:rect l="l" t="t" r="r" b="b"/>
            <a:pathLst>
              <a:path w="1167493" h="1167493" extrusionOk="0">
                <a:moveTo>
                  <a:pt x="0" y="0"/>
                </a:moveTo>
                <a:lnTo>
                  <a:pt x="1167493" y="0"/>
                </a:lnTo>
                <a:cubicBezTo>
                  <a:pt x="522704" y="0"/>
                  <a:pt x="0" y="522704"/>
                  <a:pt x="0" y="1167493"/>
                </a:cubicBez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9" name="Google Shape;409;p124"/>
          <p:cNvSpPr/>
          <p:nvPr/>
        </p:nvSpPr>
        <p:spPr>
          <a:xfrm flipH="1">
            <a:off x="8580896" y="3246896"/>
            <a:ext cx="3611104" cy="3611104"/>
          </a:xfrm>
          <a:custGeom>
            <a:avLst/>
            <a:gdLst/>
            <a:ahLst/>
            <a:cxnLst/>
            <a:rect l="l" t="t" r="r" b="b"/>
            <a:pathLst>
              <a:path w="1167493" h="1167493" extrusionOk="0">
                <a:moveTo>
                  <a:pt x="0" y="0"/>
                </a:moveTo>
                <a:cubicBezTo>
                  <a:pt x="0" y="644789"/>
                  <a:pt x="522704" y="1167493"/>
                  <a:pt x="1167493" y="1167493"/>
                </a:cubicBezTo>
                <a:lnTo>
                  <a:pt x="0" y="1167493"/>
                </a:ln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Graph" type="obj">
  <p:cSld name="OBJECT">
    <p:spTree>
      <p:nvGrpSpPr>
        <p:cNvPr id="1" name="Shape 410"/>
        <p:cNvGrpSpPr/>
        <p:nvPr/>
      </p:nvGrpSpPr>
      <p:grpSpPr>
        <a:xfrm>
          <a:off x="0" y="0"/>
          <a:ext cx="0" cy="0"/>
          <a:chOff x="0" y="0"/>
          <a:chExt cx="0" cy="0"/>
        </a:xfrm>
      </p:grpSpPr>
      <p:sp>
        <p:nvSpPr>
          <p:cNvPr id="411" name="Google Shape;411;p125"/>
          <p:cNvSpPr txBox="1">
            <a:spLocks noGrp="1"/>
          </p:cNvSpPr>
          <p:nvPr>
            <p:ph type="title"/>
          </p:nvPr>
        </p:nvSpPr>
        <p:spPr>
          <a:xfrm>
            <a:off x="1167492" y="381000"/>
            <a:ext cx="9779183"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800"/>
              <a:buFont typeface="Arial"/>
              <a:buNone/>
              <a:defRPr sz="48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2" name="Google Shape;412;p125"/>
          <p:cNvSpPr txBox="1">
            <a:spLocks noGrp="1"/>
          </p:cNvSpPr>
          <p:nvPr>
            <p:ph type="body" idx="1"/>
          </p:nvPr>
        </p:nvSpPr>
        <p:spPr>
          <a:xfrm>
            <a:off x="1167493" y="2087561"/>
            <a:ext cx="9779182" cy="336681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None/>
              <a:defRPr>
                <a:latin typeface="Arial"/>
                <a:ea typeface="Arial"/>
                <a:cs typeface="Arial"/>
                <a:sym typeface="Arial"/>
              </a:defRPr>
            </a:lvl1pPr>
            <a:lvl2pPr marL="914400" lvl="1" indent="-228600" algn="l">
              <a:lnSpc>
                <a:spcPct val="90000"/>
              </a:lnSpc>
              <a:spcBef>
                <a:spcPts val="500"/>
              </a:spcBef>
              <a:spcAft>
                <a:spcPts val="0"/>
              </a:spcAft>
              <a:buClr>
                <a:schemeClr val="dk1"/>
              </a:buClr>
              <a:buSzPts val="2400"/>
              <a:buNone/>
              <a:defRPr>
                <a:latin typeface="Arial"/>
                <a:ea typeface="Arial"/>
                <a:cs typeface="Arial"/>
                <a:sym typeface="Arial"/>
              </a:defRPr>
            </a:lvl2pPr>
            <a:lvl3pPr marL="1371600" lvl="2" indent="-228600" algn="l">
              <a:lnSpc>
                <a:spcPct val="90000"/>
              </a:lnSpc>
              <a:spcBef>
                <a:spcPts val="500"/>
              </a:spcBef>
              <a:spcAft>
                <a:spcPts val="0"/>
              </a:spcAft>
              <a:buClr>
                <a:schemeClr val="dk1"/>
              </a:buClr>
              <a:buSzPts val="2000"/>
              <a:buNone/>
              <a:defRPr>
                <a:latin typeface="Arial"/>
                <a:ea typeface="Arial"/>
                <a:cs typeface="Arial"/>
                <a:sym typeface="Arial"/>
              </a:defRPr>
            </a:lvl3pPr>
            <a:lvl4pPr marL="1828800" lvl="3" indent="-228600" algn="l">
              <a:lnSpc>
                <a:spcPct val="90000"/>
              </a:lnSpc>
              <a:spcBef>
                <a:spcPts val="500"/>
              </a:spcBef>
              <a:spcAft>
                <a:spcPts val="0"/>
              </a:spcAft>
              <a:buClr>
                <a:schemeClr val="dk1"/>
              </a:buClr>
              <a:buSzPts val="1800"/>
              <a:buNone/>
              <a:defRPr>
                <a:latin typeface="Arial"/>
                <a:ea typeface="Arial"/>
                <a:cs typeface="Arial"/>
                <a:sym typeface="Arial"/>
              </a:defRPr>
            </a:lvl4pPr>
            <a:lvl5pPr marL="2286000" lvl="4" indent="-228600" algn="l">
              <a:lnSpc>
                <a:spcPct val="90000"/>
              </a:lnSpc>
              <a:spcBef>
                <a:spcPts val="500"/>
              </a:spcBef>
              <a:spcAft>
                <a:spcPts val="0"/>
              </a:spcAft>
              <a:buClr>
                <a:schemeClr val="dk1"/>
              </a:buClr>
              <a:buSzPts val="1800"/>
              <a:buNone/>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3" name="Google Shape;413;p125"/>
          <p:cNvSpPr/>
          <p:nvPr/>
        </p:nvSpPr>
        <p:spPr>
          <a:xfrm flipH="1">
            <a:off x="8580896" y="1"/>
            <a:ext cx="3611104" cy="3611104"/>
          </a:xfrm>
          <a:custGeom>
            <a:avLst/>
            <a:gdLst/>
            <a:ahLst/>
            <a:cxnLst/>
            <a:rect l="l" t="t" r="r" b="b"/>
            <a:pathLst>
              <a:path w="1167493" h="1167493" extrusionOk="0">
                <a:moveTo>
                  <a:pt x="0" y="0"/>
                </a:moveTo>
                <a:lnTo>
                  <a:pt x="1167493" y="0"/>
                </a:lnTo>
                <a:cubicBezTo>
                  <a:pt x="522704" y="0"/>
                  <a:pt x="0" y="522704"/>
                  <a:pt x="0" y="1167493"/>
                </a:cubicBez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4" name="Google Shape;414;p125"/>
          <p:cNvSpPr/>
          <p:nvPr/>
        </p:nvSpPr>
        <p:spPr>
          <a:xfrm rot="5400000" flipH="1">
            <a:off x="1" y="3246896"/>
            <a:ext cx="3611104" cy="3611104"/>
          </a:xfrm>
          <a:custGeom>
            <a:avLst/>
            <a:gdLst/>
            <a:ahLst/>
            <a:cxnLst/>
            <a:rect l="l" t="t" r="r" b="b"/>
            <a:pathLst>
              <a:path w="1167493" h="1167493" extrusionOk="0">
                <a:moveTo>
                  <a:pt x="0" y="0"/>
                </a:moveTo>
                <a:cubicBezTo>
                  <a:pt x="0" y="644789"/>
                  <a:pt x="522704" y="1167493"/>
                  <a:pt x="1167493" y="1167493"/>
                </a:cubicBezTo>
                <a:lnTo>
                  <a:pt x="0" y="1167493"/>
                </a:ln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5" name="Google Shape;415;p125"/>
          <p:cNvSpPr txBox="1">
            <a:spLocks noGrp="1"/>
          </p:cNvSpPr>
          <p:nvPr>
            <p:ph type="sldNum" idx="12"/>
          </p:nvPr>
        </p:nvSpPr>
        <p:spPr>
          <a:xfrm>
            <a:off x="10153276" y="6356350"/>
            <a:ext cx="165772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hart 2">
  <p:cSld name="Chart 2">
    <p:spTree>
      <p:nvGrpSpPr>
        <p:cNvPr id="1" name="Shape 416"/>
        <p:cNvGrpSpPr/>
        <p:nvPr/>
      </p:nvGrpSpPr>
      <p:grpSpPr>
        <a:xfrm>
          <a:off x="0" y="0"/>
          <a:ext cx="0" cy="0"/>
          <a:chOff x="0" y="0"/>
          <a:chExt cx="0" cy="0"/>
        </a:xfrm>
      </p:grpSpPr>
      <p:grpSp>
        <p:nvGrpSpPr>
          <p:cNvPr id="417" name="Google Shape;417;p126"/>
          <p:cNvGrpSpPr/>
          <p:nvPr/>
        </p:nvGrpSpPr>
        <p:grpSpPr>
          <a:xfrm rot="-5400000">
            <a:off x="10772262" y="152641"/>
            <a:ext cx="1572380" cy="1267097"/>
            <a:chOff x="7413403" y="4976359"/>
            <a:chExt cx="2334986" cy="1881641"/>
          </a:xfrm>
        </p:grpSpPr>
        <p:sp>
          <p:nvSpPr>
            <p:cNvPr id="418" name="Google Shape;418;p126"/>
            <p:cNvSpPr/>
            <p:nvPr/>
          </p:nvSpPr>
          <p:spPr>
            <a:xfrm rot="-5400000">
              <a:off x="8223822" y="5333433"/>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9" name="Google Shape;419;p126"/>
            <p:cNvSpPr/>
            <p:nvPr/>
          </p:nvSpPr>
          <p:spPr>
            <a:xfrm rot="5400000" flipH="1">
              <a:off x="7056329" y="5333433"/>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420" name="Google Shape;420;p126"/>
          <p:cNvSpPr txBox="1">
            <a:spLocks noGrp="1"/>
          </p:cNvSpPr>
          <p:nvPr>
            <p:ph type="title"/>
          </p:nvPr>
        </p:nvSpPr>
        <p:spPr>
          <a:xfrm>
            <a:off x="1167492" y="381000"/>
            <a:ext cx="9779183"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800"/>
              <a:buFont typeface="Arial"/>
              <a:buNone/>
              <a:defRPr sz="48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1" name="Google Shape;421;p126"/>
          <p:cNvSpPr txBox="1">
            <a:spLocks noGrp="1"/>
          </p:cNvSpPr>
          <p:nvPr>
            <p:ph type="body" idx="1"/>
          </p:nvPr>
        </p:nvSpPr>
        <p:spPr>
          <a:xfrm>
            <a:off x="1167493" y="2087563"/>
            <a:ext cx="9779182" cy="33668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None/>
              <a:defRPr>
                <a:latin typeface="Arial"/>
                <a:ea typeface="Arial"/>
                <a:cs typeface="Arial"/>
                <a:sym typeface="Arial"/>
              </a:defRPr>
            </a:lvl1pPr>
            <a:lvl2pPr marL="914400" lvl="1" indent="-228600" algn="l">
              <a:lnSpc>
                <a:spcPct val="90000"/>
              </a:lnSpc>
              <a:spcBef>
                <a:spcPts val="500"/>
              </a:spcBef>
              <a:spcAft>
                <a:spcPts val="0"/>
              </a:spcAft>
              <a:buClr>
                <a:schemeClr val="dk1"/>
              </a:buClr>
              <a:buSzPts val="2400"/>
              <a:buNone/>
              <a:defRPr>
                <a:latin typeface="Arial"/>
                <a:ea typeface="Arial"/>
                <a:cs typeface="Arial"/>
                <a:sym typeface="Arial"/>
              </a:defRPr>
            </a:lvl2pPr>
            <a:lvl3pPr marL="1371600" lvl="2" indent="-228600" algn="l">
              <a:lnSpc>
                <a:spcPct val="90000"/>
              </a:lnSpc>
              <a:spcBef>
                <a:spcPts val="500"/>
              </a:spcBef>
              <a:spcAft>
                <a:spcPts val="0"/>
              </a:spcAft>
              <a:buClr>
                <a:schemeClr val="dk1"/>
              </a:buClr>
              <a:buSzPts val="2000"/>
              <a:buNone/>
              <a:defRPr>
                <a:latin typeface="Arial"/>
                <a:ea typeface="Arial"/>
                <a:cs typeface="Arial"/>
                <a:sym typeface="Arial"/>
              </a:defRPr>
            </a:lvl3pPr>
            <a:lvl4pPr marL="1828800" lvl="3" indent="-228600" algn="l">
              <a:lnSpc>
                <a:spcPct val="90000"/>
              </a:lnSpc>
              <a:spcBef>
                <a:spcPts val="500"/>
              </a:spcBef>
              <a:spcAft>
                <a:spcPts val="0"/>
              </a:spcAft>
              <a:buClr>
                <a:schemeClr val="dk1"/>
              </a:buClr>
              <a:buSzPts val="1800"/>
              <a:buNone/>
              <a:defRPr>
                <a:latin typeface="Arial"/>
                <a:ea typeface="Arial"/>
                <a:cs typeface="Arial"/>
                <a:sym typeface="Arial"/>
              </a:defRPr>
            </a:lvl4pPr>
            <a:lvl5pPr marL="2286000" lvl="4" indent="-228600" algn="l">
              <a:lnSpc>
                <a:spcPct val="90000"/>
              </a:lnSpc>
              <a:spcBef>
                <a:spcPts val="500"/>
              </a:spcBef>
              <a:spcAft>
                <a:spcPts val="0"/>
              </a:spcAft>
              <a:buClr>
                <a:schemeClr val="dk1"/>
              </a:buClr>
              <a:buSzPts val="1800"/>
              <a:buNone/>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2" name="Google Shape;422;p126"/>
          <p:cNvSpPr txBox="1">
            <a:spLocks noGrp="1"/>
          </p:cNvSpPr>
          <p:nvPr>
            <p:ph type="sldNum" idx="12"/>
          </p:nvPr>
        </p:nvSpPr>
        <p:spPr>
          <a:xfrm>
            <a:off x="10153276" y="6356350"/>
            <a:ext cx="165772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23"/>
        <p:cNvGrpSpPr/>
        <p:nvPr/>
      </p:nvGrpSpPr>
      <p:grpSpPr>
        <a:xfrm>
          <a:off x="0" y="0"/>
          <a:ext cx="0" cy="0"/>
          <a:chOff x="0" y="0"/>
          <a:chExt cx="0" cy="0"/>
        </a:xfrm>
      </p:grpSpPr>
      <p:sp>
        <p:nvSpPr>
          <p:cNvPr id="424" name="Google Shape;424;p127"/>
          <p:cNvSpPr txBox="1">
            <a:spLocks noGrp="1"/>
          </p:cNvSpPr>
          <p:nvPr>
            <p:ph type="title"/>
          </p:nvPr>
        </p:nvSpPr>
        <p:spPr>
          <a:xfrm>
            <a:off x="1798721" y="1684338"/>
            <a:ext cx="8594558" cy="281046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4600"/>
              <a:buFont typeface="Arial"/>
              <a:buNone/>
              <a:defRPr sz="46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5" name="Google Shape;425;p127"/>
          <p:cNvSpPr txBox="1">
            <a:spLocks noGrp="1"/>
          </p:cNvSpPr>
          <p:nvPr>
            <p:ph type="body" idx="1"/>
          </p:nvPr>
        </p:nvSpPr>
        <p:spPr>
          <a:xfrm>
            <a:off x="381000" y="519405"/>
            <a:ext cx="1364297" cy="109452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BB10E"/>
              </a:buClr>
              <a:buSzPts val="23900"/>
              <a:buNone/>
              <a:defRPr sz="23900" b="1">
                <a:solidFill>
                  <a:srgbClr val="DBB10E"/>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400"/>
              <a:buNone/>
              <a:defRPr b="1">
                <a:solidFill>
                  <a:schemeClr val="lt1"/>
                </a:solidFill>
                <a:latin typeface="Arial"/>
                <a:ea typeface="Arial"/>
                <a:cs typeface="Arial"/>
                <a:sym typeface="Arial"/>
              </a:defRPr>
            </a:lvl2pPr>
            <a:lvl3pPr marL="1371600" lvl="2" indent="-228600" algn="l">
              <a:lnSpc>
                <a:spcPct val="90000"/>
              </a:lnSpc>
              <a:spcBef>
                <a:spcPts val="500"/>
              </a:spcBef>
              <a:spcAft>
                <a:spcPts val="0"/>
              </a:spcAft>
              <a:buClr>
                <a:schemeClr val="lt1"/>
              </a:buClr>
              <a:buSzPts val="2000"/>
              <a:buNone/>
              <a:defRPr b="1">
                <a:solidFill>
                  <a:schemeClr val="lt1"/>
                </a:solidFill>
                <a:latin typeface="Arial"/>
                <a:ea typeface="Arial"/>
                <a:cs typeface="Arial"/>
                <a:sym typeface="Arial"/>
              </a:defRPr>
            </a:lvl3pPr>
            <a:lvl4pPr marL="1828800" lvl="3" indent="-228600" algn="l">
              <a:lnSpc>
                <a:spcPct val="90000"/>
              </a:lnSpc>
              <a:spcBef>
                <a:spcPts val="500"/>
              </a:spcBef>
              <a:spcAft>
                <a:spcPts val="0"/>
              </a:spcAft>
              <a:buClr>
                <a:schemeClr val="lt1"/>
              </a:buClr>
              <a:buSzPts val="1800"/>
              <a:buNone/>
              <a:defRPr b="1">
                <a:solidFill>
                  <a:schemeClr val="lt1"/>
                </a:solidFill>
                <a:latin typeface="Arial"/>
                <a:ea typeface="Arial"/>
                <a:cs typeface="Arial"/>
                <a:sym typeface="Arial"/>
              </a:defRPr>
            </a:lvl4pPr>
            <a:lvl5pPr marL="2286000" lvl="4" indent="-228600" algn="l">
              <a:lnSpc>
                <a:spcPct val="90000"/>
              </a:lnSpc>
              <a:spcBef>
                <a:spcPts val="500"/>
              </a:spcBef>
              <a:spcAft>
                <a:spcPts val="0"/>
              </a:spcAft>
              <a:buClr>
                <a:schemeClr val="lt1"/>
              </a:buClr>
              <a:buSzPts val="1800"/>
              <a:buNone/>
              <a:defRPr b="1">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6" name="Google Shape;426;p127"/>
          <p:cNvSpPr txBox="1">
            <a:spLocks noGrp="1"/>
          </p:cNvSpPr>
          <p:nvPr>
            <p:ph type="body" idx="2"/>
          </p:nvPr>
        </p:nvSpPr>
        <p:spPr>
          <a:xfrm>
            <a:off x="6881813" y="4494213"/>
            <a:ext cx="3511550" cy="679450"/>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2000"/>
              <a:buNone/>
              <a:defRPr sz="2000">
                <a:solidFill>
                  <a:schemeClr val="lt1"/>
                </a:solidFill>
                <a:latin typeface="Arial"/>
                <a:ea typeface="Arial"/>
                <a:cs typeface="Arial"/>
                <a:sym typeface="Arial"/>
              </a:defRPr>
            </a:lvl1pPr>
            <a:lvl2pPr marL="914400" lvl="1" indent="-228600" algn="r">
              <a:lnSpc>
                <a:spcPct val="90000"/>
              </a:lnSpc>
              <a:spcBef>
                <a:spcPts val="500"/>
              </a:spcBef>
              <a:spcAft>
                <a:spcPts val="0"/>
              </a:spcAft>
              <a:buClr>
                <a:schemeClr val="lt1"/>
              </a:buClr>
              <a:buSzPts val="1800"/>
              <a:buNone/>
              <a:defRPr sz="1800">
                <a:solidFill>
                  <a:schemeClr val="lt1"/>
                </a:solidFill>
                <a:latin typeface="Arial"/>
                <a:ea typeface="Arial"/>
                <a:cs typeface="Arial"/>
                <a:sym typeface="Arial"/>
              </a:defRPr>
            </a:lvl2pPr>
            <a:lvl3pPr marL="1371600" lvl="2" indent="-228600" algn="r">
              <a:lnSpc>
                <a:spcPct val="90000"/>
              </a:lnSpc>
              <a:spcBef>
                <a:spcPts val="500"/>
              </a:spcBef>
              <a:spcAft>
                <a:spcPts val="0"/>
              </a:spcAft>
              <a:buClr>
                <a:schemeClr val="lt1"/>
              </a:buClr>
              <a:buSzPts val="1600"/>
              <a:buNone/>
              <a:defRPr sz="1600">
                <a:solidFill>
                  <a:schemeClr val="lt1"/>
                </a:solidFill>
                <a:latin typeface="Arial"/>
                <a:ea typeface="Arial"/>
                <a:cs typeface="Arial"/>
                <a:sym typeface="Arial"/>
              </a:defRPr>
            </a:lvl3pPr>
            <a:lvl4pPr marL="1828800" lvl="3" indent="-228600" algn="r">
              <a:lnSpc>
                <a:spcPct val="90000"/>
              </a:lnSpc>
              <a:spcBef>
                <a:spcPts val="500"/>
              </a:spcBef>
              <a:spcAft>
                <a:spcPts val="0"/>
              </a:spcAft>
              <a:buClr>
                <a:schemeClr val="lt1"/>
              </a:buClr>
              <a:buSzPts val="1400"/>
              <a:buNone/>
              <a:defRPr sz="1400">
                <a:solidFill>
                  <a:schemeClr val="lt1"/>
                </a:solidFill>
                <a:latin typeface="Arial"/>
                <a:ea typeface="Arial"/>
                <a:cs typeface="Arial"/>
                <a:sym typeface="Arial"/>
              </a:defRPr>
            </a:lvl4pPr>
            <a:lvl5pPr marL="2286000" lvl="4" indent="-228600" algn="r">
              <a:lnSpc>
                <a:spcPct val="90000"/>
              </a:lnSpc>
              <a:spcBef>
                <a:spcPts val="500"/>
              </a:spcBef>
              <a:spcAft>
                <a:spcPts val="0"/>
              </a:spcAft>
              <a:buClr>
                <a:schemeClr val="lt1"/>
              </a:buClr>
              <a:buSzPts val="1400"/>
              <a:buNone/>
              <a:defRPr sz="1400">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7" name="Google Shape;427;p127"/>
          <p:cNvSpPr txBox="1">
            <a:spLocks noGrp="1"/>
          </p:cNvSpPr>
          <p:nvPr>
            <p:ph type="body" idx="3"/>
          </p:nvPr>
        </p:nvSpPr>
        <p:spPr>
          <a:xfrm>
            <a:off x="10609104" y="3399692"/>
            <a:ext cx="1364297" cy="109452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BB10E"/>
              </a:buClr>
              <a:buSzPts val="23900"/>
              <a:buNone/>
              <a:defRPr sz="23900" b="1">
                <a:solidFill>
                  <a:srgbClr val="DBB10E"/>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400"/>
              <a:buNone/>
              <a:defRPr b="1">
                <a:solidFill>
                  <a:schemeClr val="lt1"/>
                </a:solidFill>
                <a:latin typeface="Arial"/>
                <a:ea typeface="Arial"/>
                <a:cs typeface="Arial"/>
                <a:sym typeface="Arial"/>
              </a:defRPr>
            </a:lvl2pPr>
            <a:lvl3pPr marL="1371600" lvl="2" indent="-228600" algn="l">
              <a:lnSpc>
                <a:spcPct val="90000"/>
              </a:lnSpc>
              <a:spcBef>
                <a:spcPts val="500"/>
              </a:spcBef>
              <a:spcAft>
                <a:spcPts val="0"/>
              </a:spcAft>
              <a:buClr>
                <a:schemeClr val="lt1"/>
              </a:buClr>
              <a:buSzPts val="2000"/>
              <a:buNone/>
              <a:defRPr b="1">
                <a:solidFill>
                  <a:schemeClr val="lt1"/>
                </a:solidFill>
                <a:latin typeface="Arial"/>
                <a:ea typeface="Arial"/>
                <a:cs typeface="Arial"/>
                <a:sym typeface="Arial"/>
              </a:defRPr>
            </a:lvl3pPr>
            <a:lvl4pPr marL="1828800" lvl="3" indent="-228600" algn="l">
              <a:lnSpc>
                <a:spcPct val="90000"/>
              </a:lnSpc>
              <a:spcBef>
                <a:spcPts val="500"/>
              </a:spcBef>
              <a:spcAft>
                <a:spcPts val="0"/>
              </a:spcAft>
              <a:buClr>
                <a:schemeClr val="lt1"/>
              </a:buClr>
              <a:buSzPts val="1800"/>
              <a:buNone/>
              <a:defRPr b="1">
                <a:solidFill>
                  <a:schemeClr val="lt1"/>
                </a:solidFill>
                <a:latin typeface="Arial"/>
                <a:ea typeface="Arial"/>
                <a:cs typeface="Arial"/>
                <a:sym typeface="Arial"/>
              </a:defRPr>
            </a:lvl4pPr>
            <a:lvl5pPr marL="2286000" lvl="4" indent="-228600" algn="l">
              <a:lnSpc>
                <a:spcPct val="90000"/>
              </a:lnSpc>
              <a:spcBef>
                <a:spcPts val="500"/>
              </a:spcBef>
              <a:spcAft>
                <a:spcPts val="0"/>
              </a:spcAft>
              <a:buClr>
                <a:schemeClr val="lt1"/>
              </a:buClr>
              <a:buSzPts val="1800"/>
              <a:buNone/>
              <a:defRPr b="1">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8" name="Google Shape;428;p127"/>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eam">
  <p:cSld name="Team">
    <p:spTree>
      <p:nvGrpSpPr>
        <p:cNvPr id="1" name="Shape 429"/>
        <p:cNvGrpSpPr/>
        <p:nvPr/>
      </p:nvGrpSpPr>
      <p:grpSpPr>
        <a:xfrm>
          <a:off x="0" y="0"/>
          <a:ext cx="0" cy="0"/>
          <a:chOff x="0" y="0"/>
          <a:chExt cx="0" cy="0"/>
        </a:xfrm>
      </p:grpSpPr>
      <p:sp>
        <p:nvSpPr>
          <p:cNvPr id="430" name="Google Shape;430;p128"/>
          <p:cNvSpPr/>
          <p:nvPr/>
        </p:nvSpPr>
        <p:spPr>
          <a:xfrm>
            <a:off x="0" y="-1664"/>
            <a:ext cx="9857012" cy="685966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1" name="Google Shape;431;p128"/>
          <p:cNvSpPr txBox="1">
            <a:spLocks noGrp="1"/>
          </p:cNvSpPr>
          <p:nvPr>
            <p:ph type="title"/>
          </p:nvPr>
        </p:nvSpPr>
        <p:spPr>
          <a:xfrm>
            <a:off x="750430" y="381000"/>
            <a:ext cx="8401624" cy="1325563"/>
          </a:xfrm>
          <a:prstGeom prst="rect">
            <a:avLst/>
          </a:prstGeom>
          <a:noFill/>
          <a:ln>
            <a:noFill/>
          </a:ln>
        </p:spPr>
        <p:txBody>
          <a:bodyPr spcFirstLastPara="1" wrap="square" lIns="0" tIns="45700" rIns="91425" bIns="45700" anchor="b" anchorCtr="0">
            <a:noAutofit/>
          </a:bodyPr>
          <a:lstStyle>
            <a:lvl1pPr lvl="0" algn="l">
              <a:lnSpc>
                <a:spcPct val="90000"/>
              </a:lnSpc>
              <a:spcBef>
                <a:spcPts val="0"/>
              </a:spcBef>
              <a:spcAft>
                <a:spcPts val="0"/>
              </a:spcAft>
              <a:buClr>
                <a:schemeClr val="dk1"/>
              </a:buClr>
              <a:buSzPts val="4800"/>
              <a:buFont typeface="Arial"/>
              <a:buNone/>
              <a:defRPr sz="48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2" name="Google Shape;432;p128"/>
          <p:cNvSpPr>
            <a:spLocks noGrp="1"/>
          </p:cNvSpPr>
          <p:nvPr>
            <p:ph type="pic" idx="2"/>
          </p:nvPr>
        </p:nvSpPr>
        <p:spPr>
          <a:xfrm>
            <a:off x="750429" y="2227758"/>
            <a:ext cx="1200374" cy="1201242"/>
          </a:xfrm>
          <a:prstGeom prst="rect">
            <a:avLst/>
          </a:prstGeom>
          <a:noFill/>
          <a:ln>
            <a:noFill/>
          </a:ln>
        </p:spPr>
      </p:sp>
      <p:sp>
        <p:nvSpPr>
          <p:cNvPr id="433" name="Google Shape;433;p128"/>
          <p:cNvSpPr txBox="1">
            <a:spLocks noGrp="1"/>
          </p:cNvSpPr>
          <p:nvPr>
            <p:ph type="body" idx="1"/>
          </p:nvPr>
        </p:nvSpPr>
        <p:spPr>
          <a:xfrm>
            <a:off x="2123351" y="2426400"/>
            <a:ext cx="2281237" cy="347662"/>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800"/>
              <a:buNone/>
              <a:defRPr sz="1800" b="1">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4" name="Google Shape;434;p128"/>
          <p:cNvSpPr txBox="1">
            <a:spLocks noGrp="1"/>
          </p:cNvSpPr>
          <p:nvPr>
            <p:ph type="body" idx="3"/>
          </p:nvPr>
        </p:nvSpPr>
        <p:spPr>
          <a:xfrm>
            <a:off x="2123350" y="2811646"/>
            <a:ext cx="2281237" cy="3476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5" name="Google Shape;435;p128"/>
          <p:cNvSpPr>
            <a:spLocks noGrp="1"/>
          </p:cNvSpPr>
          <p:nvPr>
            <p:ph type="pic" idx="4"/>
          </p:nvPr>
        </p:nvSpPr>
        <p:spPr>
          <a:xfrm>
            <a:off x="5495813" y="2227758"/>
            <a:ext cx="1200374" cy="1201242"/>
          </a:xfrm>
          <a:prstGeom prst="rect">
            <a:avLst/>
          </a:prstGeom>
          <a:noFill/>
          <a:ln>
            <a:noFill/>
          </a:ln>
        </p:spPr>
      </p:sp>
      <p:sp>
        <p:nvSpPr>
          <p:cNvPr id="436" name="Google Shape;436;p128"/>
          <p:cNvSpPr txBox="1">
            <a:spLocks noGrp="1"/>
          </p:cNvSpPr>
          <p:nvPr>
            <p:ph type="body" idx="5"/>
          </p:nvPr>
        </p:nvSpPr>
        <p:spPr>
          <a:xfrm>
            <a:off x="6870817" y="2422565"/>
            <a:ext cx="2281237" cy="347662"/>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800"/>
              <a:buNone/>
              <a:defRPr sz="1800" b="1">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7" name="Google Shape;437;p128"/>
          <p:cNvSpPr txBox="1">
            <a:spLocks noGrp="1"/>
          </p:cNvSpPr>
          <p:nvPr>
            <p:ph type="body" idx="6"/>
          </p:nvPr>
        </p:nvSpPr>
        <p:spPr>
          <a:xfrm>
            <a:off x="6870816" y="2807811"/>
            <a:ext cx="2281237" cy="3476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8" name="Google Shape;438;p128"/>
          <p:cNvSpPr>
            <a:spLocks noGrp="1"/>
          </p:cNvSpPr>
          <p:nvPr>
            <p:ph type="pic" idx="7"/>
          </p:nvPr>
        </p:nvSpPr>
        <p:spPr>
          <a:xfrm>
            <a:off x="750429" y="4254273"/>
            <a:ext cx="1200374" cy="1201242"/>
          </a:xfrm>
          <a:prstGeom prst="rect">
            <a:avLst/>
          </a:prstGeom>
          <a:noFill/>
          <a:ln>
            <a:noFill/>
          </a:ln>
        </p:spPr>
      </p:sp>
      <p:sp>
        <p:nvSpPr>
          <p:cNvPr id="439" name="Google Shape;439;p128"/>
          <p:cNvSpPr txBox="1">
            <a:spLocks noGrp="1"/>
          </p:cNvSpPr>
          <p:nvPr>
            <p:ph type="body" idx="8"/>
          </p:nvPr>
        </p:nvSpPr>
        <p:spPr>
          <a:xfrm>
            <a:off x="2123351" y="4498793"/>
            <a:ext cx="2281237" cy="347662"/>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800"/>
              <a:buNone/>
              <a:defRPr sz="1800" b="1">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0" name="Google Shape;440;p128"/>
          <p:cNvSpPr txBox="1">
            <a:spLocks noGrp="1"/>
          </p:cNvSpPr>
          <p:nvPr>
            <p:ph type="body" idx="9"/>
          </p:nvPr>
        </p:nvSpPr>
        <p:spPr>
          <a:xfrm>
            <a:off x="2123350" y="4884039"/>
            <a:ext cx="2281237" cy="3476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1" name="Google Shape;441;p128"/>
          <p:cNvSpPr>
            <a:spLocks noGrp="1"/>
          </p:cNvSpPr>
          <p:nvPr>
            <p:ph type="pic" idx="13"/>
          </p:nvPr>
        </p:nvSpPr>
        <p:spPr>
          <a:xfrm>
            <a:off x="5495813" y="4254273"/>
            <a:ext cx="1200374" cy="1201242"/>
          </a:xfrm>
          <a:prstGeom prst="rect">
            <a:avLst/>
          </a:prstGeom>
          <a:noFill/>
          <a:ln>
            <a:noFill/>
          </a:ln>
        </p:spPr>
      </p:sp>
      <p:sp>
        <p:nvSpPr>
          <p:cNvPr id="442" name="Google Shape;442;p128"/>
          <p:cNvSpPr txBox="1">
            <a:spLocks noGrp="1"/>
          </p:cNvSpPr>
          <p:nvPr>
            <p:ph type="body" idx="14"/>
          </p:nvPr>
        </p:nvSpPr>
        <p:spPr>
          <a:xfrm>
            <a:off x="6870817" y="4498793"/>
            <a:ext cx="2281237" cy="347662"/>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800"/>
              <a:buNone/>
              <a:defRPr sz="1800" b="1">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3" name="Google Shape;443;p128"/>
          <p:cNvSpPr txBox="1">
            <a:spLocks noGrp="1"/>
          </p:cNvSpPr>
          <p:nvPr>
            <p:ph type="body" idx="15"/>
          </p:nvPr>
        </p:nvSpPr>
        <p:spPr>
          <a:xfrm>
            <a:off x="6870816" y="4884039"/>
            <a:ext cx="2281237" cy="3476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4" name="Google Shape;444;p128"/>
          <p:cNvSpPr txBox="1">
            <a:spLocks noGrp="1"/>
          </p:cNvSpPr>
          <p:nvPr>
            <p:ph type="sldNum" idx="12"/>
          </p:nvPr>
        </p:nvSpPr>
        <p:spPr>
          <a:xfrm>
            <a:off x="8332334" y="6356350"/>
            <a:ext cx="116749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45" name="Google Shape;445;p128"/>
          <p:cNvSpPr/>
          <p:nvPr/>
        </p:nvSpPr>
        <p:spPr>
          <a:xfrm rot="5400000" flipH="1">
            <a:off x="9499940" y="355410"/>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6" name="Google Shape;446;p128"/>
          <p:cNvSpPr/>
          <p:nvPr/>
        </p:nvSpPr>
        <p:spPr>
          <a:xfrm flipH="1">
            <a:off x="10866436" y="1879977"/>
            <a:ext cx="1325563" cy="1325563"/>
          </a:xfrm>
          <a:custGeom>
            <a:avLst/>
            <a:gdLst/>
            <a:ahLst/>
            <a:cxnLst/>
            <a:rect l="l" t="t" r="r" b="b"/>
            <a:pathLst>
              <a:path w="1167493" h="1167493" extrusionOk="0">
                <a:moveTo>
                  <a:pt x="0" y="0"/>
                </a:moveTo>
                <a:lnTo>
                  <a:pt x="1167493" y="0"/>
                </a:lnTo>
                <a:cubicBezTo>
                  <a:pt x="522704" y="0"/>
                  <a:pt x="0" y="522704"/>
                  <a:pt x="0" y="1167493"/>
                </a:cubicBez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7" name="Google Shape;447;p128"/>
          <p:cNvSpPr/>
          <p:nvPr/>
        </p:nvSpPr>
        <p:spPr>
          <a:xfrm>
            <a:off x="11024507" y="-1664"/>
            <a:ext cx="1167494" cy="1881641"/>
          </a:xfrm>
          <a:custGeom>
            <a:avLst/>
            <a:gdLst/>
            <a:ahLst/>
            <a:cxnLst/>
            <a:rect l="l" t="t" r="r" b="b"/>
            <a:pathLst>
              <a:path w="1167494" h="1881641" extrusionOk="0">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8" name="Google Shape;448;p128"/>
          <p:cNvSpPr/>
          <p:nvPr/>
        </p:nvSpPr>
        <p:spPr>
          <a:xfrm>
            <a:off x="10334091" y="2737752"/>
            <a:ext cx="1380830" cy="138083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9" name="Google Shape;449;p128"/>
          <p:cNvSpPr/>
          <p:nvPr/>
        </p:nvSpPr>
        <p:spPr>
          <a:xfrm rot="-5400000" flipH="1">
            <a:off x="10667432" y="5333432"/>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0" name="Google Shape;450;p128"/>
          <p:cNvSpPr/>
          <p:nvPr/>
        </p:nvSpPr>
        <p:spPr>
          <a:xfrm rot="10800000" flipH="1">
            <a:off x="9857012" y="3651505"/>
            <a:ext cx="1325563" cy="1325563"/>
          </a:xfrm>
          <a:custGeom>
            <a:avLst/>
            <a:gdLst/>
            <a:ahLst/>
            <a:cxnLst/>
            <a:rect l="l" t="t" r="r" b="b"/>
            <a:pathLst>
              <a:path w="1167493" h="1167493" extrusionOk="0">
                <a:moveTo>
                  <a:pt x="0" y="0"/>
                </a:moveTo>
                <a:lnTo>
                  <a:pt x="1167493" y="0"/>
                </a:lnTo>
                <a:cubicBezTo>
                  <a:pt x="522704" y="0"/>
                  <a:pt x="0" y="522704"/>
                  <a:pt x="0" y="1167493"/>
                </a:cubicBez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1" name="Google Shape;451;p128"/>
          <p:cNvSpPr/>
          <p:nvPr/>
        </p:nvSpPr>
        <p:spPr>
          <a:xfrm rot="10800000">
            <a:off x="9857013" y="4976359"/>
            <a:ext cx="1167494" cy="1881641"/>
          </a:xfrm>
          <a:custGeom>
            <a:avLst/>
            <a:gdLst/>
            <a:ahLst/>
            <a:cxnLst/>
            <a:rect l="l" t="t" r="r" b="b"/>
            <a:pathLst>
              <a:path w="1167494" h="1881641" extrusionOk="0">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Whole team">
  <p:cSld name="Whole team">
    <p:spTree>
      <p:nvGrpSpPr>
        <p:cNvPr id="1" name="Shape 452"/>
        <p:cNvGrpSpPr/>
        <p:nvPr/>
      </p:nvGrpSpPr>
      <p:grpSpPr>
        <a:xfrm>
          <a:off x="0" y="0"/>
          <a:ext cx="0" cy="0"/>
          <a:chOff x="0" y="0"/>
          <a:chExt cx="0" cy="0"/>
        </a:xfrm>
      </p:grpSpPr>
      <p:sp>
        <p:nvSpPr>
          <p:cNvPr id="453" name="Google Shape;453;p129"/>
          <p:cNvSpPr txBox="1">
            <a:spLocks noGrp="1"/>
          </p:cNvSpPr>
          <p:nvPr>
            <p:ph type="title"/>
          </p:nvPr>
        </p:nvSpPr>
        <p:spPr>
          <a:xfrm>
            <a:off x="750430" y="381000"/>
            <a:ext cx="10678142" cy="1325563"/>
          </a:xfrm>
          <a:prstGeom prst="rect">
            <a:avLst/>
          </a:prstGeom>
          <a:noFill/>
          <a:ln>
            <a:noFill/>
          </a:ln>
        </p:spPr>
        <p:txBody>
          <a:bodyPr spcFirstLastPara="1" wrap="square" lIns="0" tIns="45700" rIns="91425" bIns="45700" anchor="b" anchorCtr="0">
            <a:noAutofit/>
          </a:bodyPr>
          <a:lstStyle>
            <a:lvl1pPr lvl="0" algn="l">
              <a:lnSpc>
                <a:spcPct val="90000"/>
              </a:lnSpc>
              <a:spcBef>
                <a:spcPts val="0"/>
              </a:spcBef>
              <a:spcAft>
                <a:spcPts val="0"/>
              </a:spcAft>
              <a:buClr>
                <a:schemeClr val="dk1"/>
              </a:buClr>
              <a:buSzPts val="4800"/>
              <a:buFont typeface="Arial"/>
              <a:buNone/>
              <a:defRPr sz="48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4" name="Google Shape;454;p129"/>
          <p:cNvSpPr>
            <a:spLocks noGrp="1"/>
          </p:cNvSpPr>
          <p:nvPr>
            <p:ph type="pic" idx="2"/>
          </p:nvPr>
        </p:nvSpPr>
        <p:spPr>
          <a:xfrm>
            <a:off x="750429" y="2068734"/>
            <a:ext cx="904987" cy="905641"/>
          </a:xfrm>
          <a:prstGeom prst="rect">
            <a:avLst/>
          </a:prstGeom>
          <a:noFill/>
          <a:ln>
            <a:noFill/>
          </a:ln>
        </p:spPr>
      </p:sp>
      <p:sp>
        <p:nvSpPr>
          <p:cNvPr id="455" name="Google Shape;455;p129"/>
          <p:cNvSpPr txBox="1">
            <a:spLocks noGrp="1"/>
          </p:cNvSpPr>
          <p:nvPr>
            <p:ph type="body" idx="1"/>
          </p:nvPr>
        </p:nvSpPr>
        <p:spPr>
          <a:xfrm>
            <a:off x="750430" y="2994545"/>
            <a:ext cx="2281237" cy="347662"/>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800"/>
              <a:buNone/>
              <a:defRPr sz="1800" b="1">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6" name="Google Shape;456;p129"/>
          <p:cNvSpPr txBox="1">
            <a:spLocks noGrp="1"/>
          </p:cNvSpPr>
          <p:nvPr>
            <p:ph type="body" idx="3"/>
          </p:nvPr>
        </p:nvSpPr>
        <p:spPr>
          <a:xfrm>
            <a:off x="750429" y="3379791"/>
            <a:ext cx="2281237" cy="3476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7" name="Google Shape;457;p129"/>
          <p:cNvSpPr>
            <a:spLocks noGrp="1"/>
          </p:cNvSpPr>
          <p:nvPr>
            <p:ph type="pic" idx="4"/>
          </p:nvPr>
        </p:nvSpPr>
        <p:spPr>
          <a:xfrm>
            <a:off x="3549397" y="2068734"/>
            <a:ext cx="904987" cy="905641"/>
          </a:xfrm>
          <a:prstGeom prst="rect">
            <a:avLst/>
          </a:prstGeom>
          <a:noFill/>
          <a:ln>
            <a:noFill/>
          </a:ln>
        </p:spPr>
      </p:sp>
      <p:sp>
        <p:nvSpPr>
          <p:cNvPr id="458" name="Google Shape;458;p129"/>
          <p:cNvSpPr txBox="1">
            <a:spLocks noGrp="1"/>
          </p:cNvSpPr>
          <p:nvPr>
            <p:ph type="body" idx="5"/>
          </p:nvPr>
        </p:nvSpPr>
        <p:spPr>
          <a:xfrm>
            <a:off x="3549398" y="2994545"/>
            <a:ext cx="2281237" cy="347662"/>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800"/>
              <a:buNone/>
              <a:defRPr sz="1800" b="1">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9" name="Google Shape;459;p129"/>
          <p:cNvSpPr txBox="1">
            <a:spLocks noGrp="1"/>
          </p:cNvSpPr>
          <p:nvPr>
            <p:ph type="body" idx="6"/>
          </p:nvPr>
        </p:nvSpPr>
        <p:spPr>
          <a:xfrm>
            <a:off x="3549397" y="3379791"/>
            <a:ext cx="2281237" cy="3476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0" name="Google Shape;460;p129"/>
          <p:cNvSpPr>
            <a:spLocks noGrp="1"/>
          </p:cNvSpPr>
          <p:nvPr>
            <p:ph type="pic" idx="7"/>
          </p:nvPr>
        </p:nvSpPr>
        <p:spPr>
          <a:xfrm>
            <a:off x="6348367" y="2068734"/>
            <a:ext cx="904987" cy="905641"/>
          </a:xfrm>
          <a:prstGeom prst="rect">
            <a:avLst/>
          </a:prstGeom>
          <a:noFill/>
          <a:ln>
            <a:noFill/>
          </a:ln>
        </p:spPr>
      </p:sp>
      <p:sp>
        <p:nvSpPr>
          <p:cNvPr id="461" name="Google Shape;461;p129"/>
          <p:cNvSpPr txBox="1">
            <a:spLocks noGrp="1"/>
          </p:cNvSpPr>
          <p:nvPr>
            <p:ph type="body" idx="8"/>
          </p:nvPr>
        </p:nvSpPr>
        <p:spPr>
          <a:xfrm>
            <a:off x="6348368" y="2994545"/>
            <a:ext cx="2281237" cy="347662"/>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800"/>
              <a:buNone/>
              <a:defRPr sz="1800" b="1">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2" name="Google Shape;462;p129"/>
          <p:cNvSpPr txBox="1">
            <a:spLocks noGrp="1"/>
          </p:cNvSpPr>
          <p:nvPr>
            <p:ph type="body" idx="9"/>
          </p:nvPr>
        </p:nvSpPr>
        <p:spPr>
          <a:xfrm>
            <a:off x="6348367" y="3379791"/>
            <a:ext cx="2281237" cy="3476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3" name="Google Shape;463;p129"/>
          <p:cNvSpPr>
            <a:spLocks noGrp="1"/>
          </p:cNvSpPr>
          <p:nvPr>
            <p:ph type="pic" idx="13"/>
          </p:nvPr>
        </p:nvSpPr>
        <p:spPr>
          <a:xfrm>
            <a:off x="9147335" y="2068734"/>
            <a:ext cx="904987" cy="905641"/>
          </a:xfrm>
          <a:prstGeom prst="rect">
            <a:avLst/>
          </a:prstGeom>
          <a:noFill/>
          <a:ln>
            <a:noFill/>
          </a:ln>
        </p:spPr>
      </p:sp>
      <p:sp>
        <p:nvSpPr>
          <p:cNvPr id="464" name="Google Shape;464;p129"/>
          <p:cNvSpPr txBox="1">
            <a:spLocks noGrp="1"/>
          </p:cNvSpPr>
          <p:nvPr>
            <p:ph type="body" idx="14"/>
          </p:nvPr>
        </p:nvSpPr>
        <p:spPr>
          <a:xfrm>
            <a:off x="9147336" y="2994545"/>
            <a:ext cx="2281237" cy="347662"/>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800"/>
              <a:buNone/>
              <a:defRPr sz="1800" b="1">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5" name="Google Shape;465;p129"/>
          <p:cNvSpPr txBox="1">
            <a:spLocks noGrp="1"/>
          </p:cNvSpPr>
          <p:nvPr>
            <p:ph type="body" idx="15"/>
          </p:nvPr>
        </p:nvSpPr>
        <p:spPr>
          <a:xfrm>
            <a:off x="9147335" y="3379791"/>
            <a:ext cx="2281237" cy="3476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6" name="Google Shape;466;p129"/>
          <p:cNvSpPr>
            <a:spLocks noGrp="1"/>
          </p:cNvSpPr>
          <p:nvPr>
            <p:ph type="pic" idx="16"/>
          </p:nvPr>
        </p:nvSpPr>
        <p:spPr>
          <a:xfrm>
            <a:off x="750429" y="4118551"/>
            <a:ext cx="904987" cy="905641"/>
          </a:xfrm>
          <a:prstGeom prst="rect">
            <a:avLst/>
          </a:prstGeom>
          <a:noFill/>
          <a:ln>
            <a:noFill/>
          </a:ln>
        </p:spPr>
      </p:sp>
      <p:sp>
        <p:nvSpPr>
          <p:cNvPr id="467" name="Google Shape;467;p129"/>
          <p:cNvSpPr txBox="1">
            <a:spLocks noGrp="1"/>
          </p:cNvSpPr>
          <p:nvPr>
            <p:ph type="body" idx="17"/>
          </p:nvPr>
        </p:nvSpPr>
        <p:spPr>
          <a:xfrm>
            <a:off x="750430" y="5044362"/>
            <a:ext cx="2281237" cy="347662"/>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800"/>
              <a:buNone/>
              <a:defRPr sz="1800" b="1">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8" name="Google Shape;468;p129"/>
          <p:cNvSpPr txBox="1">
            <a:spLocks noGrp="1"/>
          </p:cNvSpPr>
          <p:nvPr>
            <p:ph type="body" idx="18"/>
          </p:nvPr>
        </p:nvSpPr>
        <p:spPr>
          <a:xfrm>
            <a:off x="750429" y="5429608"/>
            <a:ext cx="2281237" cy="3476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9" name="Google Shape;469;p129"/>
          <p:cNvSpPr>
            <a:spLocks noGrp="1"/>
          </p:cNvSpPr>
          <p:nvPr>
            <p:ph type="pic" idx="19"/>
          </p:nvPr>
        </p:nvSpPr>
        <p:spPr>
          <a:xfrm>
            <a:off x="3549397" y="4118551"/>
            <a:ext cx="904987" cy="905641"/>
          </a:xfrm>
          <a:prstGeom prst="rect">
            <a:avLst/>
          </a:prstGeom>
          <a:noFill/>
          <a:ln>
            <a:noFill/>
          </a:ln>
        </p:spPr>
      </p:sp>
      <p:sp>
        <p:nvSpPr>
          <p:cNvPr id="470" name="Google Shape;470;p129"/>
          <p:cNvSpPr txBox="1">
            <a:spLocks noGrp="1"/>
          </p:cNvSpPr>
          <p:nvPr>
            <p:ph type="body" idx="20"/>
          </p:nvPr>
        </p:nvSpPr>
        <p:spPr>
          <a:xfrm>
            <a:off x="3549398" y="5044362"/>
            <a:ext cx="2281237" cy="347662"/>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800"/>
              <a:buNone/>
              <a:defRPr sz="1800" b="1">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1" name="Google Shape;471;p129"/>
          <p:cNvSpPr txBox="1">
            <a:spLocks noGrp="1"/>
          </p:cNvSpPr>
          <p:nvPr>
            <p:ph type="body" idx="21"/>
          </p:nvPr>
        </p:nvSpPr>
        <p:spPr>
          <a:xfrm>
            <a:off x="3549397" y="5429608"/>
            <a:ext cx="2281237" cy="3476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2" name="Google Shape;472;p129"/>
          <p:cNvSpPr>
            <a:spLocks noGrp="1"/>
          </p:cNvSpPr>
          <p:nvPr>
            <p:ph type="pic" idx="22"/>
          </p:nvPr>
        </p:nvSpPr>
        <p:spPr>
          <a:xfrm>
            <a:off x="6348367" y="4118551"/>
            <a:ext cx="904987" cy="905641"/>
          </a:xfrm>
          <a:prstGeom prst="rect">
            <a:avLst/>
          </a:prstGeom>
          <a:noFill/>
          <a:ln>
            <a:noFill/>
          </a:ln>
        </p:spPr>
      </p:sp>
      <p:sp>
        <p:nvSpPr>
          <p:cNvPr id="473" name="Google Shape;473;p129"/>
          <p:cNvSpPr txBox="1">
            <a:spLocks noGrp="1"/>
          </p:cNvSpPr>
          <p:nvPr>
            <p:ph type="body" idx="23"/>
          </p:nvPr>
        </p:nvSpPr>
        <p:spPr>
          <a:xfrm>
            <a:off x="6348368" y="5044362"/>
            <a:ext cx="2281237" cy="347662"/>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800"/>
              <a:buNone/>
              <a:defRPr sz="1800" b="1">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4" name="Google Shape;474;p129"/>
          <p:cNvSpPr txBox="1">
            <a:spLocks noGrp="1"/>
          </p:cNvSpPr>
          <p:nvPr>
            <p:ph type="body" idx="24"/>
          </p:nvPr>
        </p:nvSpPr>
        <p:spPr>
          <a:xfrm>
            <a:off x="6348367" y="5429608"/>
            <a:ext cx="2281237" cy="3476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5" name="Google Shape;475;p129"/>
          <p:cNvSpPr>
            <a:spLocks noGrp="1"/>
          </p:cNvSpPr>
          <p:nvPr>
            <p:ph type="pic" idx="25"/>
          </p:nvPr>
        </p:nvSpPr>
        <p:spPr>
          <a:xfrm>
            <a:off x="9147335" y="4118551"/>
            <a:ext cx="904987" cy="905641"/>
          </a:xfrm>
          <a:prstGeom prst="rect">
            <a:avLst/>
          </a:prstGeom>
          <a:noFill/>
          <a:ln>
            <a:noFill/>
          </a:ln>
        </p:spPr>
      </p:sp>
      <p:sp>
        <p:nvSpPr>
          <p:cNvPr id="476" name="Google Shape;476;p129"/>
          <p:cNvSpPr txBox="1">
            <a:spLocks noGrp="1"/>
          </p:cNvSpPr>
          <p:nvPr>
            <p:ph type="body" idx="26"/>
          </p:nvPr>
        </p:nvSpPr>
        <p:spPr>
          <a:xfrm>
            <a:off x="9147336" y="5044362"/>
            <a:ext cx="2281237" cy="347662"/>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800"/>
              <a:buNone/>
              <a:defRPr sz="1800" b="1">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7" name="Google Shape;477;p129"/>
          <p:cNvSpPr txBox="1">
            <a:spLocks noGrp="1"/>
          </p:cNvSpPr>
          <p:nvPr>
            <p:ph type="body" idx="27"/>
          </p:nvPr>
        </p:nvSpPr>
        <p:spPr>
          <a:xfrm>
            <a:off x="9147335" y="5429608"/>
            <a:ext cx="2281237" cy="3476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8" name="Google Shape;478;p129"/>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meline">
  <p:cSld name="Timeline">
    <p:spTree>
      <p:nvGrpSpPr>
        <p:cNvPr id="1" name="Shape 479"/>
        <p:cNvGrpSpPr/>
        <p:nvPr/>
      </p:nvGrpSpPr>
      <p:grpSpPr>
        <a:xfrm>
          <a:off x="0" y="0"/>
          <a:ext cx="0" cy="0"/>
          <a:chOff x="0" y="0"/>
          <a:chExt cx="0" cy="0"/>
        </a:xfrm>
      </p:grpSpPr>
      <p:sp>
        <p:nvSpPr>
          <p:cNvPr id="480" name="Google Shape;480;p130"/>
          <p:cNvSpPr/>
          <p:nvPr/>
        </p:nvSpPr>
        <p:spPr>
          <a:xfrm flipH="1">
            <a:off x="8580896" y="1"/>
            <a:ext cx="3611104" cy="3611104"/>
          </a:xfrm>
          <a:custGeom>
            <a:avLst/>
            <a:gdLst/>
            <a:ahLst/>
            <a:cxnLst/>
            <a:rect l="l" t="t" r="r" b="b"/>
            <a:pathLst>
              <a:path w="1167493" h="1167493" extrusionOk="0">
                <a:moveTo>
                  <a:pt x="0" y="0"/>
                </a:moveTo>
                <a:lnTo>
                  <a:pt x="1167493" y="0"/>
                </a:lnTo>
                <a:cubicBezTo>
                  <a:pt x="522704" y="0"/>
                  <a:pt x="0" y="522704"/>
                  <a:pt x="0" y="1167493"/>
                </a:cubicBez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1" name="Google Shape;481;p130"/>
          <p:cNvSpPr/>
          <p:nvPr/>
        </p:nvSpPr>
        <p:spPr>
          <a:xfrm rot="5400000" flipH="1">
            <a:off x="1" y="3246896"/>
            <a:ext cx="3611104" cy="3611104"/>
          </a:xfrm>
          <a:custGeom>
            <a:avLst/>
            <a:gdLst/>
            <a:ahLst/>
            <a:cxnLst/>
            <a:rect l="l" t="t" r="r" b="b"/>
            <a:pathLst>
              <a:path w="1167493" h="1167493" extrusionOk="0">
                <a:moveTo>
                  <a:pt x="0" y="0"/>
                </a:moveTo>
                <a:cubicBezTo>
                  <a:pt x="0" y="644789"/>
                  <a:pt x="522704" y="1167493"/>
                  <a:pt x="1167493" y="1167493"/>
                </a:cubicBezTo>
                <a:lnTo>
                  <a:pt x="0" y="1167493"/>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2" name="Google Shape;482;p130"/>
          <p:cNvSpPr txBox="1">
            <a:spLocks noGrp="1"/>
          </p:cNvSpPr>
          <p:nvPr>
            <p:ph type="title"/>
          </p:nvPr>
        </p:nvSpPr>
        <p:spPr>
          <a:xfrm>
            <a:off x="1167492" y="381000"/>
            <a:ext cx="9779183"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3" name="Google Shape;483;p130"/>
          <p:cNvSpPr txBox="1">
            <a:spLocks noGrp="1"/>
          </p:cNvSpPr>
          <p:nvPr>
            <p:ph type="body" idx="1"/>
          </p:nvPr>
        </p:nvSpPr>
        <p:spPr>
          <a:xfrm>
            <a:off x="1167493" y="2087561"/>
            <a:ext cx="9779182" cy="336681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800"/>
              <a:buNone/>
              <a:defRPr>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400"/>
              <a:buNone/>
              <a:defRPr>
                <a:solidFill>
                  <a:schemeClr val="lt1"/>
                </a:solidFill>
                <a:latin typeface="Arial"/>
                <a:ea typeface="Arial"/>
                <a:cs typeface="Arial"/>
                <a:sym typeface="Arial"/>
              </a:defRPr>
            </a:lvl2pPr>
            <a:lvl3pPr marL="1371600" lvl="2" indent="-228600" algn="l">
              <a:lnSpc>
                <a:spcPct val="90000"/>
              </a:lnSpc>
              <a:spcBef>
                <a:spcPts val="500"/>
              </a:spcBef>
              <a:spcAft>
                <a:spcPts val="0"/>
              </a:spcAft>
              <a:buClr>
                <a:schemeClr val="lt1"/>
              </a:buClr>
              <a:buSzPts val="2000"/>
              <a:buNone/>
              <a:defRPr>
                <a:solidFill>
                  <a:schemeClr val="lt1"/>
                </a:solidFill>
                <a:latin typeface="Arial"/>
                <a:ea typeface="Arial"/>
                <a:cs typeface="Arial"/>
                <a:sym typeface="Arial"/>
              </a:defRPr>
            </a:lvl3pPr>
            <a:lvl4pPr marL="1828800" lvl="3" indent="-228600" algn="l">
              <a:lnSpc>
                <a:spcPct val="90000"/>
              </a:lnSpc>
              <a:spcBef>
                <a:spcPts val="500"/>
              </a:spcBef>
              <a:spcAft>
                <a:spcPts val="0"/>
              </a:spcAft>
              <a:buClr>
                <a:schemeClr val="lt1"/>
              </a:buClr>
              <a:buSzPts val="1800"/>
              <a:buNone/>
              <a:defRPr>
                <a:solidFill>
                  <a:schemeClr val="lt1"/>
                </a:solidFill>
                <a:latin typeface="Arial"/>
                <a:ea typeface="Arial"/>
                <a:cs typeface="Arial"/>
                <a:sym typeface="Arial"/>
              </a:defRPr>
            </a:lvl4pPr>
            <a:lvl5pPr marL="2286000" lvl="4" indent="-228600" algn="l">
              <a:lnSpc>
                <a:spcPct val="90000"/>
              </a:lnSpc>
              <a:spcBef>
                <a:spcPts val="500"/>
              </a:spcBef>
              <a:spcAft>
                <a:spcPts val="0"/>
              </a:spcAft>
              <a:buClr>
                <a:schemeClr val="lt1"/>
              </a:buClr>
              <a:buSzPts val="1800"/>
              <a:buNone/>
              <a:defRPr>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4" name="Google Shape;484;p130"/>
          <p:cNvSpPr txBox="1">
            <a:spLocks noGrp="1"/>
          </p:cNvSpPr>
          <p:nvPr>
            <p:ph type="sldNum" idx="12"/>
          </p:nvPr>
        </p:nvSpPr>
        <p:spPr>
          <a:xfrm>
            <a:off x="10153276" y="6356350"/>
            <a:ext cx="165772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 Title and Content">
  <p:cSld name="2 Title and Content">
    <p:spTree>
      <p:nvGrpSpPr>
        <p:cNvPr id="1" name="Shape 485"/>
        <p:cNvGrpSpPr/>
        <p:nvPr/>
      </p:nvGrpSpPr>
      <p:grpSpPr>
        <a:xfrm>
          <a:off x="0" y="0"/>
          <a:ext cx="0" cy="0"/>
          <a:chOff x="0" y="0"/>
          <a:chExt cx="0" cy="0"/>
        </a:xfrm>
      </p:grpSpPr>
      <p:sp>
        <p:nvSpPr>
          <p:cNvPr id="486" name="Google Shape;486;p131"/>
          <p:cNvSpPr txBox="1">
            <a:spLocks noGrp="1"/>
          </p:cNvSpPr>
          <p:nvPr>
            <p:ph type="title"/>
          </p:nvPr>
        </p:nvSpPr>
        <p:spPr>
          <a:xfrm>
            <a:off x="1167492" y="381000"/>
            <a:ext cx="9779183"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800"/>
              <a:buFont typeface="Arial"/>
              <a:buNone/>
              <a:defRPr sz="48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7" name="Google Shape;487;p131"/>
          <p:cNvSpPr txBox="1">
            <a:spLocks noGrp="1"/>
          </p:cNvSpPr>
          <p:nvPr>
            <p:ph type="body" idx="1"/>
          </p:nvPr>
        </p:nvSpPr>
        <p:spPr>
          <a:xfrm>
            <a:off x="1167493" y="2528203"/>
            <a:ext cx="4663440" cy="28286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000"/>
              <a:buNone/>
              <a:defRPr sz="2000">
                <a:latin typeface="Arial"/>
                <a:ea typeface="Arial"/>
                <a:cs typeface="Arial"/>
                <a:sym typeface="Arial"/>
              </a:defRPr>
            </a:lvl1pPr>
            <a:lvl2pPr marL="914400" lvl="1" indent="-228600" algn="l">
              <a:lnSpc>
                <a:spcPct val="90000"/>
              </a:lnSpc>
              <a:spcBef>
                <a:spcPts val="500"/>
              </a:spcBef>
              <a:spcAft>
                <a:spcPts val="0"/>
              </a:spcAft>
              <a:buClr>
                <a:schemeClr val="dk1"/>
              </a:buClr>
              <a:buSzPts val="1800"/>
              <a:buNone/>
              <a:defRPr sz="1800">
                <a:latin typeface="Arial"/>
                <a:ea typeface="Arial"/>
                <a:cs typeface="Arial"/>
                <a:sym typeface="Arial"/>
              </a:defRPr>
            </a:lvl2pPr>
            <a:lvl3pPr marL="1371600" lvl="2" indent="-228600" algn="l">
              <a:lnSpc>
                <a:spcPct val="90000"/>
              </a:lnSpc>
              <a:spcBef>
                <a:spcPts val="500"/>
              </a:spcBef>
              <a:spcAft>
                <a:spcPts val="0"/>
              </a:spcAft>
              <a:buClr>
                <a:schemeClr val="dk1"/>
              </a:buClr>
              <a:buSzPts val="1600"/>
              <a:buNone/>
              <a:defRPr sz="1600">
                <a:latin typeface="Arial"/>
                <a:ea typeface="Arial"/>
                <a:cs typeface="Arial"/>
                <a:sym typeface="Arial"/>
              </a:defRPr>
            </a:lvl3pPr>
            <a:lvl4pPr marL="1828800" lvl="3" indent="-228600" algn="l">
              <a:lnSpc>
                <a:spcPct val="90000"/>
              </a:lnSpc>
              <a:spcBef>
                <a:spcPts val="500"/>
              </a:spcBef>
              <a:spcAft>
                <a:spcPts val="0"/>
              </a:spcAft>
              <a:buClr>
                <a:schemeClr val="dk1"/>
              </a:buClr>
              <a:buSzPts val="1400"/>
              <a:buNone/>
              <a:defRPr sz="1400">
                <a:latin typeface="Arial"/>
                <a:ea typeface="Arial"/>
                <a:cs typeface="Arial"/>
                <a:sym typeface="Arial"/>
              </a:defRPr>
            </a:lvl4pPr>
            <a:lvl5pPr marL="2286000" lvl="4" indent="-228600" algn="l">
              <a:lnSpc>
                <a:spcPct val="90000"/>
              </a:lnSpc>
              <a:spcBef>
                <a:spcPts val="500"/>
              </a:spcBef>
              <a:spcAft>
                <a:spcPts val="0"/>
              </a:spcAft>
              <a:buClr>
                <a:schemeClr val="dk1"/>
              </a:buClr>
              <a:buSzPts val="1400"/>
              <a:buNone/>
              <a:defRPr sz="14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8" name="Google Shape;488;p131"/>
          <p:cNvSpPr/>
          <p:nvPr/>
        </p:nvSpPr>
        <p:spPr>
          <a:xfrm flipH="1">
            <a:off x="8580896" y="1"/>
            <a:ext cx="3611104" cy="3611104"/>
          </a:xfrm>
          <a:custGeom>
            <a:avLst/>
            <a:gdLst/>
            <a:ahLst/>
            <a:cxnLst/>
            <a:rect l="l" t="t" r="r" b="b"/>
            <a:pathLst>
              <a:path w="1167493" h="1167493" extrusionOk="0">
                <a:moveTo>
                  <a:pt x="0" y="0"/>
                </a:moveTo>
                <a:lnTo>
                  <a:pt x="1167493" y="0"/>
                </a:lnTo>
                <a:cubicBezTo>
                  <a:pt x="522704" y="0"/>
                  <a:pt x="0" y="522704"/>
                  <a:pt x="0" y="1167493"/>
                </a:cubicBez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9" name="Google Shape;489;p131"/>
          <p:cNvSpPr/>
          <p:nvPr/>
        </p:nvSpPr>
        <p:spPr>
          <a:xfrm flipH="1">
            <a:off x="8580896" y="3246896"/>
            <a:ext cx="3611104" cy="3611104"/>
          </a:xfrm>
          <a:custGeom>
            <a:avLst/>
            <a:gdLst/>
            <a:ahLst/>
            <a:cxnLst/>
            <a:rect l="l" t="t" r="r" b="b"/>
            <a:pathLst>
              <a:path w="1167493" h="1167493" extrusionOk="0">
                <a:moveTo>
                  <a:pt x="0" y="0"/>
                </a:moveTo>
                <a:cubicBezTo>
                  <a:pt x="0" y="644789"/>
                  <a:pt x="522704" y="1167493"/>
                  <a:pt x="1167493" y="1167493"/>
                </a:cubicBezTo>
                <a:lnTo>
                  <a:pt x="0" y="1167493"/>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0" name="Google Shape;490;p131"/>
          <p:cNvSpPr/>
          <p:nvPr/>
        </p:nvSpPr>
        <p:spPr>
          <a:xfrm>
            <a:off x="1" y="0"/>
            <a:ext cx="933856" cy="933856"/>
          </a:xfrm>
          <a:custGeom>
            <a:avLst/>
            <a:gdLst/>
            <a:ahLst/>
            <a:cxnLst/>
            <a:rect l="l" t="t" r="r" b="b"/>
            <a:pathLst>
              <a:path w="862693" h="862693" extrusionOk="0">
                <a:moveTo>
                  <a:pt x="0" y="0"/>
                </a:moveTo>
                <a:lnTo>
                  <a:pt x="862693" y="0"/>
                </a:lnTo>
                <a:cubicBezTo>
                  <a:pt x="862693" y="476453"/>
                  <a:pt x="476452" y="862693"/>
                  <a:pt x="0" y="862693"/>
                </a:cubicBez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491" name="Google Shape;491;p131"/>
          <p:cNvGrpSpPr/>
          <p:nvPr/>
        </p:nvGrpSpPr>
        <p:grpSpPr>
          <a:xfrm>
            <a:off x="8082092" y="5590903"/>
            <a:ext cx="1572380" cy="1267097"/>
            <a:chOff x="7413403" y="4976359"/>
            <a:chExt cx="2334986" cy="1881641"/>
          </a:xfrm>
        </p:grpSpPr>
        <p:sp>
          <p:nvSpPr>
            <p:cNvPr id="492" name="Google Shape;492;p131"/>
            <p:cNvSpPr/>
            <p:nvPr/>
          </p:nvSpPr>
          <p:spPr>
            <a:xfrm rot="-5400000">
              <a:off x="8223822" y="5333433"/>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3" name="Google Shape;493;p131"/>
            <p:cNvSpPr/>
            <p:nvPr/>
          </p:nvSpPr>
          <p:spPr>
            <a:xfrm rot="5400000" flipH="1">
              <a:off x="7056329" y="5333433"/>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494" name="Google Shape;494;p131"/>
          <p:cNvSpPr txBox="1">
            <a:spLocks noGrp="1"/>
          </p:cNvSpPr>
          <p:nvPr>
            <p:ph type="sldNum" idx="12"/>
          </p:nvPr>
        </p:nvSpPr>
        <p:spPr>
          <a:xfrm>
            <a:off x="10153276" y="6356350"/>
            <a:ext cx="165772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95" name="Google Shape;495;p131"/>
          <p:cNvSpPr txBox="1">
            <a:spLocks noGrp="1"/>
          </p:cNvSpPr>
          <p:nvPr>
            <p:ph type="body" idx="2"/>
          </p:nvPr>
        </p:nvSpPr>
        <p:spPr>
          <a:xfrm>
            <a:off x="6283235" y="2528203"/>
            <a:ext cx="4663440" cy="28286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000"/>
              <a:buNone/>
              <a:defRPr sz="2000">
                <a:latin typeface="Arial"/>
                <a:ea typeface="Arial"/>
                <a:cs typeface="Arial"/>
                <a:sym typeface="Arial"/>
              </a:defRPr>
            </a:lvl1pPr>
            <a:lvl2pPr marL="914400" lvl="1" indent="-228600" algn="l">
              <a:lnSpc>
                <a:spcPct val="90000"/>
              </a:lnSpc>
              <a:spcBef>
                <a:spcPts val="500"/>
              </a:spcBef>
              <a:spcAft>
                <a:spcPts val="0"/>
              </a:spcAft>
              <a:buClr>
                <a:schemeClr val="dk1"/>
              </a:buClr>
              <a:buSzPts val="1800"/>
              <a:buNone/>
              <a:defRPr sz="1800">
                <a:latin typeface="Arial"/>
                <a:ea typeface="Arial"/>
                <a:cs typeface="Arial"/>
                <a:sym typeface="Arial"/>
              </a:defRPr>
            </a:lvl2pPr>
            <a:lvl3pPr marL="1371600" lvl="2" indent="-228600" algn="l">
              <a:lnSpc>
                <a:spcPct val="90000"/>
              </a:lnSpc>
              <a:spcBef>
                <a:spcPts val="500"/>
              </a:spcBef>
              <a:spcAft>
                <a:spcPts val="0"/>
              </a:spcAft>
              <a:buClr>
                <a:schemeClr val="dk1"/>
              </a:buClr>
              <a:buSzPts val="1600"/>
              <a:buNone/>
              <a:defRPr sz="1600">
                <a:latin typeface="Arial"/>
                <a:ea typeface="Arial"/>
                <a:cs typeface="Arial"/>
                <a:sym typeface="Arial"/>
              </a:defRPr>
            </a:lvl3pPr>
            <a:lvl4pPr marL="1828800" lvl="3" indent="-228600" algn="l">
              <a:lnSpc>
                <a:spcPct val="90000"/>
              </a:lnSpc>
              <a:spcBef>
                <a:spcPts val="500"/>
              </a:spcBef>
              <a:spcAft>
                <a:spcPts val="0"/>
              </a:spcAft>
              <a:buClr>
                <a:schemeClr val="dk1"/>
              </a:buClr>
              <a:buSzPts val="1400"/>
              <a:buNone/>
              <a:defRPr sz="1400">
                <a:latin typeface="Arial"/>
                <a:ea typeface="Arial"/>
                <a:cs typeface="Arial"/>
                <a:sym typeface="Arial"/>
              </a:defRPr>
            </a:lvl4pPr>
            <a:lvl5pPr marL="2286000" lvl="4" indent="-228600" algn="l">
              <a:lnSpc>
                <a:spcPct val="90000"/>
              </a:lnSpc>
              <a:spcBef>
                <a:spcPts val="500"/>
              </a:spcBef>
              <a:spcAft>
                <a:spcPts val="0"/>
              </a:spcAft>
              <a:buClr>
                <a:schemeClr val="dk1"/>
              </a:buClr>
              <a:buSzPts val="1400"/>
              <a:buNone/>
              <a:defRPr sz="14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6" name="Google Shape;496;p131"/>
          <p:cNvSpPr txBox="1">
            <a:spLocks noGrp="1"/>
          </p:cNvSpPr>
          <p:nvPr>
            <p:ph type="body" idx="3"/>
          </p:nvPr>
        </p:nvSpPr>
        <p:spPr>
          <a:xfrm>
            <a:off x="1167493" y="2005689"/>
            <a:ext cx="4663440" cy="52251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b="1">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atin typeface="Arial"/>
                <a:ea typeface="Arial"/>
                <a:cs typeface="Arial"/>
                <a:sym typeface="Arial"/>
              </a:defRPr>
            </a:lvl2pPr>
            <a:lvl3pPr marL="1371600" lvl="2" indent="-228600" algn="l">
              <a:lnSpc>
                <a:spcPct val="90000"/>
              </a:lnSpc>
              <a:spcBef>
                <a:spcPts val="500"/>
              </a:spcBef>
              <a:spcAft>
                <a:spcPts val="0"/>
              </a:spcAft>
              <a:buClr>
                <a:schemeClr val="dk1"/>
              </a:buClr>
              <a:buSzPts val="1800"/>
              <a:buNone/>
              <a:defRPr sz="1800" b="1">
                <a:latin typeface="Arial"/>
                <a:ea typeface="Arial"/>
                <a:cs typeface="Arial"/>
                <a:sym typeface="Arial"/>
              </a:defRPr>
            </a:lvl3pPr>
            <a:lvl4pPr marL="1828800" lvl="3" indent="-228600" algn="l">
              <a:lnSpc>
                <a:spcPct val="90000"/>
              </a:lnSpc>
              <a:spcBef>
                <a:spcPts val="500"/>
              </a:spcBef>
              <a:spcAft>
                <a:spcPts val="0"/>
              </a:spcAft>
              <a:buClr>
                <a:schemeClr val="dk1"/>
              </a:buClr>
              <a:buSzPts val="1600"/>
              <a:buNone/>
              <a:defRPr sz="1600" b="1">
                <a:latin typeface="Arial"/>
                <a:ea typeface="Arial"/>
                <a:cs typeface="Arial"/>
                <a:sym typeface="Arial"/>
              </a:defRPr>
            </a:lvl4pPr>
            <a:lvl5pPr marL="2286000" lvl="4" indent="-228600" algn="l">
              <a:lnSpc>
                <a:spcPct val="90000"/>
              </a:lnSpc>
              <a:spcBef>
                <a:spcPts val="500"/>
              </a:spcBef>
              <a:spcAft>
                <a:spcPts val="0"/>
              </a:spcAft>
              <a:buClr>
                <a:schemeClr val="dk1"/>
              </a:buClr>
              <a:buSzPts val="1600"/>
              <a:buNone/>
              <a:defRPr sz="1600" b="1">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7" name="Google Shape;497;p131"/>
          <p:cNvSpPr txBox="1">
            <a:spLocks noGrp="1"/>
          </p:cNvSpPr>
          <p:nvPr>
            <p:ph type="body" idx="4"/>
          </p:nvPr>
        </p:nvSpPr>
        <p:spPr>
          <a:xfrm>
            <a:off x="6283235" y="2005689"/>
            <a:ext cx="4663440" cy="52251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b="1">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atin typeface="Arial"/>
                <a:ea typeface="Arial"/>
                <a:cs typeface="Arial"/>
                <a:sym typeface="Arial"/>
              </a:defRPr>
            </a:lvl2pPr>
            <a:lvl3pPr marL="1371600" lvl="2" indent="-228600" algn="l">
              <a:lnSpc>
                <a:spcPct val="90000"/>
              </a:lnSpc>
              <a:spcBef>
                <a:spcPts val="500"/>
              </a:spcBef>
              <a:spcAft>
                <a:spcPts val="0"/>
              </a:spcAft>
              <a:buClr>
                <a:schemeClr val="dk1"/>
              </a:buClr>
              <a:buSzPts val="1800"/>
              <a:buNone/>
              <a:defRPr sz="1800" b="1">
                <a:latin typeface="Arial"/>
                <a:ea typeface="Arial"/>
                <a:cs typeface="Arial"/>
                <a:sym typeface="Arial"/>
              </a:defRPr>
            </a:lvl3pPr>
            <a:lvl4pPr marL="1828800" lvl="3" indent="-228600" algn="l">
              <a:lnSpc>
                <a:spcPct val="90000"/>
              </a:lnSpc>
              <a:spcBef>
                <a:spcPts val="500"/>
              </a:spcBef>
              <a:spcAft>
                <a:spcPts val="0"/>
              </a:spcAft>
              <a:buClr>
                <a:schemeClr val="dk1"/>
              </a:buClr>
              <a:buSzPts val="1600"/>
              <a:buNone/>
              <a:defRPr sz="1600" b="1">
                <a:latin typeface="Arial"/>
                <a:ea typeface="Arial"/>
                <a:cs typeface="Arial"/>
                <a:sym typeface="Arial"/>
              </a:defRPr>
            </a:lvl4pPr>
            <a:lvl5pPr marL="2286000" lvl="4" indent="-228600" algn="l">
              <a:lnSpc>
                <a:spcPct val="90000"/>
              </a:lnSpc>
              <a:spcBef>
                <a:spcPts val="500"/>
              </a:spcBef>
              <a:spcAft>
                <a:spcPts val="0"/>
              </a:spcAft>
              <a:buClr>
                <a:schemeClr val="dk1"/>
              </a:buClr>
              <a:buSzPts val="1600"/>
              <a:buNone/>
              <a:defRPr sz="1600" b="1">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3 Title and Content">
  <p:cSld name="3 Title and Content">
    <p:spTree>
      <p:nvGrpSpPr>
        <p:cNvPr id="1" name="Shape 498"/>
        <p:cNvGrpSpPr/>
        <p:nvPr/>
      </p:nvGrpSpPr>
      <p:grpSpPr>
        <a:xfrm>
          <a:off x="0" y="0"/>
          <a:ext cx="0" cy="0"/>
          <a:chOff x="0" y="0"/>
          <a:chExt cx="0" cy="0"/>
        </a:xfrm>
      </p:grpSpPr>
      <p:sp>
        <p:nvSpPr>
          <p:cNvPr id="499" name="Google Shape;499;p132"/>
          <p:cNvSpPr txBox="1">
            <a:spLocks noGrp="1"/>
          </p:cNvSpPr>
          <p:nvPr>
            <p:ph type="title"/>
          </p:nvPr>
        </p:nvSpPr>
        <p:spPr>
          <a:xfrm>
            <a:off x="1167492" y="381000"/>
            <a:ext cx="9779183"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800"/>
              <a:buFont typeface="Arial"/>
              <a:buNone/>
              <a:defRPr sz="48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0" name="Google Shape;500;p132"/>
          <p:cNvSpPr txBox="1">
            <a:spLocks noGrp="1"/>
          </p:cNvSpPr>
          <p:nvPr>
            <p:ph type="body" idx="1"/>
          </p:nvPr>
        </p:nvSpPr>
        <p:spPr>
          <a:xfrm>
            <a:off x="1167491" y="2526318"/>
            <a:ext cx="3218688" cy="28286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000"/>
              <a:buNone/>
              <a:defRPr sz="2000">
                <a:latin typeface="Arial"/>
                <a:ea typeface="Arial"/>
                <a:cs typeface="Arial"/>
                <a:sym typeface="Arial"/>
              </a:defRPr>
            </a:lvl1pPr>
            <a:lvl2pPr marL="914400" lvl="1" indent="-228600" algn="l">
              <a:lnSpc>
                <a:spcPct val="90000"/>
              </a:lnSpc>
              <a:spcBef>
                <a:spcPts val="500"/>
              </a:spcBef>
              <a:spcAft>
                <a:spcPts val="0"/>
              </a:spcAft>
              <a:buClr>
                <a:schemeClr val="dk1"/>
              </a:buClr>
              <a:buSzPts val="1800"/>
              <a:buNone/>
              <a:defRPr sz="1800">
                <a:latin typeface="Arial"/>
                <a:ea typeface="Arial"/>
                <a:cs typeface="Arial"/>
                <a:sym typeface="Arial"/>
              </a:defRPr>
            </a:lvl2pPr>
            <a:lvl3pPr marL="1371600" lvl="2" indent="-228600" algn="l">
              <a:lnSpc>
                <a:spcPct val="90000"/>
              </a:lnSpc>
              <a:spcBef>
                <a:spcPts val="500"/>
              </a:spcBef>
              <a:spcAft>
                <a:spcPts val="0"/>
              </a:spcAft>
              <a:buClr>
                <a:schemeClr val="dk1"/>
              </a:buClr>
              <a:buSzPts val="1600"/>
              <a:buNone/>
              <a:defRPr sz="1600">
                <a:latin typeface="Arial"/>
                <a:ea typeface="Arial"/>
                <a:cs typeface="Arial"/>
                <a:sym typeface="Arial"/>
              </a:defRPr>
            </a:lvl3pPr>
            <a:lvl4pPr marL="1828800" lvl="3" indent="-228600" algn="l">
              <a:lnSpc>
                <a:spcPct val="90000"/>
              </a:lnSpc>
              <a:spcBef>
                <a:spcPts val="500"/>
              </a:spcBef>
              <a:spcAft>
                <a:spcPts val="0"/>
              </a:spcAft>
              <a:buClr>
                <a:schemeClr val="dk1"/>
              </a:buClr>
              <a:buSzPts val="1400"/>
              <a:buNone/>
              <a:defRPr sz="1400">
                <a:latin typeface="Arial"/>
                <a:ea typeface="Arial"/>
                <a:cs typeface="Arial"/>
                <a:sym typeface="Arial"/>
              </a:defRPr>
            </a:lvl4pPr>
            <a:lvl5pPr marL="2286000" lvl="4" indent="-228600" algn="l">
              <a:lnSpc>
                <a:spcPct val="90000"/>
              </a:lnSpc>
              <a:spcBef>
                <a:spcPts val="500"/>
              </a:spcBef>
              <a:spcAft>
                <a:spcPts val="0"/>
              </a:spcAft>
              <a:buClr>
                <a:schemeClr val="dk1"/>
              </a:buClr>
              <a:buSzPts val="1400"/>
              <a:buNone/>
              <a:defRPr sz="14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1" name="Google Shape;501;p132"/>
          <p:cNvSpPr/>
          <p:nvPr/>
        </p:nvSpPr>
        <p:spPr>
          <a:xfrm rot="5400000">
            <a:off x="8580896" y="0"/>
            <a:ext cx="3611104" cy="3611104"/>
          </a:xfrm>
          <a:custGeom>
            <a:avLst/>
            <a:gdLst/>
            <a:ahLst/>
            <a:cxnLst/>
            <a:rect l="l" t="t" r="r" b="b"/>
            <a:pathLst>
              <a:path w="1167493" h="1167493" extrusionOk="0">
                <a:moveTo>
                  <a:pt x="0" y="0"/>
                </a:moveTo>
                <a:lnTo>
                  <a:pt x="1167493" y="0"/>
                </a:lnTo>
                <a:cubicBezTo>
                  <a:pt x="522704" y="0"/>
                  <a:pt x="0" y="522704"/>
                  <a:pt x="0" y="1167493"/>
                </a:cubicBez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2" name="Google Shape;502;p132"/>
          <p:cNvSpPr/>
          <p:nvPr/>
        </p:nvSpPr>
        <p:spPr>
          <a:xfrm>
            <a:off x="-2364" y="3246896"/>
            <a:ext cx="3611104" cy="3611104"/>
          </a:xfrm>
          <a:custGeom>
            <a:avLst/>
            <a:gdLst/>
            <a:ahLst/>
            <a:cxnLst/>
            <a:rect l="l" t="t" r="r" b="b"/>
            <a:pathLst>
              <a:path w="1167493" h="1167493" extrusionOk="0">
                <a:moveTo>
                  <a:pt x="0" y="0"/>
                </a:moveTo>
                <a:cubicBezTo>
                  <a:pt x="0" y="644789"/>
                  <a:pt x="522704" y="1167493"/>
                  <a:pt x="1167493" y="1167493"/>
                </a:cubicBezTo>
                <a:lnTo>
                  <a:pt x="0" y="1167493"/>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3" name="Google Shape;503;p132"/>
          <p:cNvSpPr/>
          <p:nvPr/>
        </p:nvSpPr>
        <p:spPr>
          <a:xfrm rot="5400000" flipH="1">
            <a:off x="11258144" y="5924144"/>
            <a:ext cx="933856" cy="933856"/>
          </a:xfrm>
          <a:custGeom>
            <a:avLst/>
            <a:gdLst/>
            <a:ahLst/>
            <a:cxnLst/>
            <a:rect l="l" t="t" r="r" b="b"/>
            <a:pathLst>
              <a:path w="862693" h="862693" extrusionOk="0">
                <a:moveTo>
                  <a:pt x="0" y="0"/>
                </a:moveTo>
                <a:lnTo>
                  <a:pt x="862693" y="0"/>
                </a:lnTo>
                <a:cubicBezTo>
                  <a:pt x="862693" y="476453"/>
                  <a:pt x="476452" y="862693"/>
                  <a:pt x="0" y="862693"/>
                </a:cubicBez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504" name="Google Shape;504;p132"/>
          <p:cNvGrpSpPr/>
          <p:nvPr/>
        </p:nvGrpSpPr>
        <p:grpSpPr>
          <a:xfrm>
            <a:off x="2587417" y="5590903"/>
            <a:ext cx="1572380" cy="1267097"/>
            <a:chOff x="7413403" y="4976359"/>
            <a:chExt cx="2334986" cy="1881641"/>
          </a:xfrm>
        </p:grpSpPr>
        <p:sp>
          <p:nvSpPr>
            <p:cNvPr id="505" name="Google Shape;505;p132"/>
            <p:cNvSpPr/>
            <p:nvPr/>
          </p:nvSpPr>
          <p:spPr>
            <a:xfrm rot="-5400000">
              <a:off x="8223822" y="5333433"/>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6" name="Google Shape;506;p132"/>
            <p:cNvSpPr/>
            <p:nvPr/>
          </p:nvSpPr>
          <p:spPr>
            <a:xfrm rot="5400000" flipH="1">
              <a:off x="7056329" y="5333433"/>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507" name="Google Shape;507;p132"/>
          <p:cNvSpPr txBox="1">
            <a:spLocks noGrp="1"/>
          </p:cNvSpPr>
          <p:nvPr>
            <p:ph type="body" idx="2"/>
          </p:nvPr>
        </p:nvSpPr>
        <p:spPr>
          <a:xfrm>
            <a:off x="4683787" y="2526318"/>
            <a:ext cx="3173279" cy="28286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000"/>
              <a:buNone/>
              <a:defRPr sz="2000">
                <a:latin typeface="Arial"/>
                <a:ea typeface="Arial"/>
                <a:cs typeface="Arial"/>
                <a:sym typeface="Arial"/>
              </a:defRPr>
            </a:lvl1pPr>
            <a:lvl2pPr marL="914400" lvl="1" indent="-228600" algn="l">
              <a:lnSpc>
                <a:spcPct val="90000"/>
              </a:lnSpc>
              <a:spcBef>
                <a:spcPts val="500"/>
              </a:spcBef>
              <a:spcAft>
                <a:spcPts val="0"/>
              </a:spcAft>
              <a:buClr>
                <a:schemeClr val="dk1"/>
              </a:buClr>
              <a:buSzPts val="1800"/>
              <a:buNone/>
              <a:defRPr sz="1800">
                <a:latin typeface="Arial"/>
                <a:ea typeface="Arial"/>
                <a:cs typeface="Arial"/>
                <a:sym typeface="Arial"/>
              </a:defRPr>
            </a:lvl2pPr>
            <a:lvl3pPr marL="1371600" lvl="2" indent="-228600" algn="l">
              <a:lnSpc>
                <a:spcPct val="90000"/>
              </a:lnSpc>
              <a:spcBef>
                <a:spcPts val="500"/>
              </a:spcBef>
              <a:spcAft>
                <a:spcPts val="0"/>
              </a:spcAft>
              <a:buClr>
                <a:schemeClr val="dk1"/>
              </a:buClr>
              <a:buSzPts val="1600"/>
              <a:buNone/>
              <a:defRPr sz="1600">
                <a:latin typeface="Arial"/>
                <a:ea typeface="Arial"/>
                <a:cs typeface="Arial"/>
                <a:sym typeface="Arial"/>
              </a:defRPr>
            </a:lvl3pPr>
            <a:lvl4pPr marL="1828800" lvl="3" indent="-228600" algn="l">
              <a:lnSpc>
                <a:spcPct val="90000"/>
              </a:lnSpc>
              <a:spcBef>
                <a:spcPts val="500"/>
              </a:spcBef>
              <a:spcAft>
                <a:spcPts val="0"/>
              </a:spcAft>
              <a:buClr>
                <a:schemeClr val="dk1"/>
              </a:buClr>
              <a:buSzPts val="1400"/>
              <a:buNone/>
              <a:defRPr sz="1400">
                <a:latin typeface="Arial"/>
                <a:ea typeface="Arial"/>
                <a:cs typeface="Arial"/>
                <a:sym typeface="Arial"/>
              </a:defRPr>
            </a:lvl4pPr>
            <a:lvl5pPr marL="2286000" lvl="4" indent="-228600" algn="l">
              <a:lnSpc>
                <a:spcPct val="90000"/>
              </a:lnSpc>
              <a:spcBef>
                <a:spcPts val="500"/>
              </a:spcBef>
              <a:spcAft>
                <a:spcPts val="0"/>
              </a:spcAft>
              <a:buClr>
                <a:schemeClr val="dk1"/>
              </a:buClr>
              <a:buSzPts val="1400"/>
              <a:buNone/>
              <a:defRPr sz="14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8" name="Google Shape;508;p132"/>
          <p:cNvSpPr txBox="1">
            <a:spLocks noGrp="1"/>
          </p:cNvSpPr>
          <p:nvPr>
            <p:ph type="body" idx="3"/>
          </p:nvPr>
        </p:nvSpPr>
        <p:spPr>
          <a:xfrm>
            <a:off x="1167493" y="2003804"/>
            <a:ext cx="3173278" cy="52251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b="1">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atin typeface="Arial"/>
                <a:ea typeface="Arial"/>
                <a:cs typeface="Arial"/>
                <a:sym typeface="Arial"/>
              </a:defRPr>
            </a:lvl2pPr>
            <a:lvl3pPr marL="1371600" lvl="2" indent="-228600" algn="l">
              <a:lnSpc>
                <a:spcPct val="90000"/>
              </a:lnSpc>
              <a:spcBef>
                <a:spcPts val="500"/>
              </a:spcBef>
              <a:spcAft>
                <a:spcPts val="0"/>
              </a:spcAft>
              <a:buClr>
                <a:schemeClr val="dk1"/>
              </a:buClr>
              <a:buSzPts val="1800"/>
              <a:buNone/>
              <a:defRPr sz="1800" b="1">
                <a:latin typeface="Arial"/>
                <a:ea typeface="Arial"/>
                <a:cs typeface="Arial"/>
                <a:sym typeface="Arial"/>
              </a:defRPr>
            </a:lvl3pPr>
            <a:lvl4pPr marL="1828800" lvl="3" indent="-228600" algn="l">
              <a:lnSpc>
                <a:spcPct val="90000"/>
              </a:lnSpc>
              <a:spcBef>
                <a:spcPts val="500"/>
              </a:spcBef>
              <a:spcAft>
                <a:spcPts val="0"/>
              </a:spcAft>
              <a:buClr>
                <a:schemeClr val="dk1"/>
              </a:buClr>
              <a:buSzPts val="1600"/>
              <a:buNone/>
              <a:defRPr sz="1600" b="1">
                <a:latin typeface="Arial"/>
                <a:ea typeface="Arial"/>
                <a:cs typeface="Arial"/>
                <a:sym typeface="Arial"/>
              </a:defRPr>
            </a:lvl4pPr>
            <a:lvl5pPr marL="2286000" lvl="4" indent="-228600" algn="l">
              <a:lnSpc>
                <a:spcPct val="90000"/>
              </a:lnSpc>
              <a:spcBef>
                <a:spcPts val="500"/>
              </a:spcBef>
              <a:spcAft>
                <a:spcPts val="0"/>
              </a:spcAft>
              <a:buClr>
                <a:schemeClr val="dk1"/>
              </a:buClr>
              <a:buSzPts val="1600"/>
              <a:buNone/>
              <a:defRPr sz="1600" b="1">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9" name="Google Shape;509;p132"/>
          <p:cNvSpPr txBox="1">
            <a:spLocks noGrp="1"/>
          </p:cNvSpPr>
          <p:nvPr>
            <p:ph type="body" idx="4"/>
          </p:nvPr>
        </p:nvSpPr>
        <p:spPr>
          <a:xfrm>
            <a:off x="4683788" y="2003804"/>
            <a:ext cx="3173278" cy="52251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b="1">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atin typeface="Arial"/>
                <a:ea typeface="Arial"/>
                <a:cs typeface="Arial"/>
                <a:sym typeface="Arial"/>
              </a:defRPr>
            </a:lvl2pPr>
            <a:lvl3pPr marL="1371600" lvl="2" indent="-228600" algn="l">
              <a:lnSpc>
                <a:spcPct val="90000"/>
              </a:lnSpc>
              <a:spcBef>
                <a:spcPts val="500"/>
              </a:spcBef>
              <a:spcAft>
                <a:spcPts val="0"/>
              </a:spcAft>
              <a:buClr>
                <a:schemeClr val="dk1"/>
              </a:buClr>
              <a:buSzPts val="1800"/>
              <a:buNone/>
              <a:defRPr sz="1800" b="1">
                <a:latin typeface="Arial"/>
                <a:ea typeface="Arial"/>
                <a:cs typeface="Arial"/>
                <a:sym typeface="Arial"/>
              </a:defRPr>
            </a:lvl3pPr>
            <a:lvl4pPr marL="1828800" lvl="3" indent="-228600" algn="l">
              <a:lnSpc>
                <a:spcPct val="90000"/>
              </a:lnSpc>
              <a:spcBef>
                <a:spcPts val="500"/>
              </a:spcBef>
              <a:spcAft>
                <a:spcPts val="0"/>
              </a:spcAft>
              <a:buClr>
                <a:schemeClr val="dk1"/>
              </a:buClr>
              <a:buSzPts val="1600"/>
              <a:buNone/>
              <a:defRPr sz="1600" b="1">
                <a:latin typeface="Arial"/>
                <a:ea typeface="Arial"/>
                <a:cs typeface="Arial"/>
                <a:sym typeface="Arial"/>
              </a:defRPr>
            </a:lvl4pPr>
            <a:lvl5pPr marL="2286000" lvl="4" indent="-228600" algn="l">
              <a:lnSpc>
                <a:spcPct val="90000"/>
              </a:lnSpc>
              <a:spcBef>
                <a:spcPts val="500"/>
              </a:spcBef>
              <a:spcAft>
                <a:spcPts val="0"/>
              </a:spcAft>
              <a:buClr>
                <a:schemeClr val="dk1"/>
              </a:buClr>
              <a:buSzPts val="1600"/>
              <a:buNone/>
              <a:defRPr sz="1600" b="1">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0" name="Google Shape;510;p132"/>
          <p:cNvSpPr txBox="1">
            <a:spLocks noGrp="1"/>
          </p:cNvSpPr>
          <p:nvPr>
            <p:ph type="body" idx="5"/>
          </p:nvPr>
        </p:nvSpPr>
        <p:spPr>
          <a:xfrm>
            <a:off x="8200082" y="2526318"/>
            <a:ext cx="3173279" cy="28286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000"/>
              <a:buNone/>
              <a:defRPr sz="2000">
                <a:latin typeface="Arial"/>
                <a:ea typeface="Arial"/>
                <a:cs typeface="Arial"/>
                <a:sym typeface="Arial"/>
              </a:defRPr>
            </a:lvl1pPr>
            <a:lvl2pPr marL="914400" lvl="1" indent="-228600" algn="l">
              <a:lnSpc>
                <a:spcPct val="90000"/>
              </a:lnSpc>
              <a:spcBef>
                <a:spcPts val="500"/>
              </a:spcBef>
              <a:spcAft>
                <a:spcPts val="0"/>
              </a:spcAft>
              <a:buClr>
                <a:schemeClr val="dk1"/>
              </a:buClr>
              <a:buSzPts val="1800"/>
              <a:buNone/>
              <a:defRPr sz="1800">
                <a:latin typeface="Arial"/>
                <a:ea typeface="Arial"/>
                <a:cs typeface="Arial"/>
                <a:sym typeface="Arial"/>
              </a:defRPr>
            </a:lvl2pPr>
            <a:lvl3pPr marL="1371600" lvl="2" indent="-228600" algn="l">
              <a:lnSpc>
                <a:spcPct val="90000"/>
              </a:lnSpc>
              <a:spcBef>
                <a:spcPts val="500"/>
              </a:spcBef>
              <a:spcAft>
                <a:spcPts val="0"/>
              </a:spcAft>
              <a:buClr>
                <a:schemeClr val="dk1"/>
              </a:buClr>
              <a:buSzPts val="1600"/>
              <a:buNone/>
              <a:defRPr sz="1600">
                <a:latin typeface="Arial"/>
                <a:ea typeface="Arial"/>
                <a:cs typeface="Arial"/>
                <a:sym typeface="Arial"/>
              </a:defRPr>
            </a:lvl3pPr>
            <a:lvl4pPr marL="1828800" lvl="3" indent="-228600" algn="l">
              <a:lnSpc>
                <a:spcPct val="90000"/>
              </a:lnSpc>
              <a:spcBef>
                <a:spcPts val="500"/>
              </a:spcBef>
              <a:spcAft>
                <a:spcPts val="0"/>
              </a:spcAft>
              <a:buClr>
                <a:schemeClr val="dk1"/>
              </a:buClr>
              <a:buSzPts val="1400"/>
              <a:buNone/>
              <a:defRPr sz="1400">
                <a:latin typeface="Arial"/>
                <a:ea typeface="Arial"/>
                <a:cs typeface="Arial"/>
                <a:sym typeface="Arial"/>
              </a:defRPr>
            </a:lvl4pPr>
            <a:lvl5pPr marL="2286000" lvl="4" indent="-228600" algn="l">
              <a:lnSpc>
                <a:spcPct val="90000"/>
              </a:lnSpc>
              <a:spcBef>
                <a:spcPts val="500"/>
              </a:spcBef>
              <a:spcAft>
                <a:spcPts val="0"/>
              </a:spcAft>
              <a:buClr>
                <a:schemeClr val="dk1"/>
              </a:buClr>
              <a:buSzPts val="1400"/>
              <a:buNone/>
              <a:defRPr sz="14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1" name="Google Shape;511;p132"/>
          <p:cNvSpPr txBox="1">
            <a:spLocks noGrp="1"/>
          </p:cNvSpPr>
          <p:nvPr>
            <p:ph type="body" idx="6"/>
          </p:nvPr>
        </p:nvSpPr>
        <p:spPr>
          <a:xfrm>
            <a:off x="8200083" y="2003804"/>
            <a:ext cx="3173278" cy="52251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b="1">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atin typeface="Arial"/>
                <a:ea typeface="Arial"/>
                <a:cs typeface="Arial"/>
                <a:sym typeface="Arial"/>
              </a:defRPr>
            </a:lvl2pPr>
            <a:lvl3pPr marL="1371600" lvl="2" indent="-228600" algn="l">
              <a:lnSpc>
                <a:spcPct val="90000"/>
              </a:lnSpc>
              <a:spcBef>
                <a:spcPts val="500"/>
              </a:spcBef>
              <a:spcAft>
                <a:spcPts val="0"/>
              </a:spcAft>
              <a:buClr>
                <a:schemeClr val="dk1"/>
              </a:buClr>
              <a:buSzPts val="1800"/>
              <a:buNone/>
              <a:defRPr sz="1800" b="1">
                <a:latin typeface="Arial"/>
                <a:ea typeface="Arial"/>
                <a:cs typeface="Arial"/>
                <a:sym typeface="Arial"/>
              </a:defRPr>
            </a:lvl3pPr>
            <a:lvl4pPr marL="1828800" lvl="3" indent="-228600" algn="l">
              <a:lnSpc>
                <a:spcPct val="90000"/>
              </a:lnSpc>
              <a:spcBef>
                <a:spcPts val="500"/>
              </a:spcBef>
              <a:spcAft>
                <a:spcPts val="0"/>
              </a:spcAft>
              <a:buClr>
                <a:schemeClr val="dk1"/>
              </a:buClr>
              <a:buSzPts val="1600"/>
              <a:buNone/>
              <a:defRPr sz="1600" b="1">
                <a:latin typeface="Arial"/>
                <a:ea typeface="Arial"/>
                <a:cs typeface="Arial"/>
                <a:sym typeface="Arial"/>
              </a:defRPr>
            </a:lvl4pPr>
            <a:lvl5pPr marL="2286000" lvl="4" indent="-228600" algn="l">
              <a:lnSpc>
                <a:spcPct val="90000"/>
              </a:lnSpc>
              <a:spcBef>
                <a:spcPts val="500"/>
              </a:spcBef>
              <a:spcAft>
                <a:spcPts val="0"/>
              </a:spcAft>
              <a:buClr>
                <a:schemeClr val="dk1"/>
              </a:buClr>
              <a:buSzPts val="1600"/>
              <a:buNone/>
              <a:defRPr sz="1600" b="1">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2" name="Google Shape;512;p132"/>
          <p:cNvSpPr txBox="1">
            <a:spLocks noGrp="1"/>
          </p:cNvSpPr>
          <p:nvPr>
            <p:ph type="sldNum" idx="12"/>
          </p:nvPr>
        </p:nvSpPr>
        <p:spPr>
          <a:xfrm>
            <a:off x="10153276" y="6356350"/>
            <a:ext cx="165772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able">
  <p:cSld name="Title and Table">
    <p:spTree>
      <p:nvGrpSpPr>
        <p:cNvPr id="1" name="Shape 39"/>
        <p:cNvGrpSpPr/>
        <p:nvPr/>
      </p:nvGrpSpPr>
      <p:grpSpPr>
        <a:xfrm>
          <a:off x="0" y="0"/>
          <a:ext cx="0" cy="0"/>
          <a:chOff x="0" y="0"/>
          <a:chExt cx="0" cy="0"/>
        </a:xfrm>
      </p:grpSpPr>
      <p:sp>
        <p:nvSpPr>
          <p:cNvPr id="40" name="Google Shape;40;p61"/>
          <p:cNvSpPr/>
          <p:nvPr/>
        </p:nvSpPr>
        <p:spPr>
          <a:xfrm>
            <a:off x="9866106" y="0"/>
            <a:ext cx="2325894" cy="2180854"/>
          </a:xfrm>
          <a:custGeom>
            <a:avLst/>
            <a:gdLst/>
            <a:ahLst/>
            <a:cxnLst/>
            <a:rect l="l" t="t" r="r" b="b"/>
            <a:pathLst>
              <a:path w="2325894" h="2180854" extrusionOk="0">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sp>
        <p:nvSpPr>
          <p:cNvPr id="41" name="Google Shape;41;p61"/>
          <p:cNvSpPr txBox="1">
            <a:spLocks noGrp="1"/>
          </p:cNvSpPr>
          <p:nvPr>
            <p:ph type="title"/>
          </p:nvPr>
        </p:nvSpPr>
        <p:spPr>
          <a:xfrm>
            <a:off x="758952" y="1216152"/>
            <a:ext cx="10671048" cy="768096"/>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accent6"/>
              </a:buClr>
              <a:buSzPts val="44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1"/>
          <p:cNvSpPr txBox="1">
            <a:spLocks noGrp="1"/>
          </p:cNvSpPr>
          <p:nvPr>
            <p:ph type="body" idx="1"/>
          </p:nvPr>
        </p:nvSpPr>
        <p:spPr>
          <a:xfrm>
            <a:off x="755904" y="2825496"/>
            <a:ext cx="10680192" cy="283464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accent6"/>
              </a:buClr>
              <a:buSzPts val="1800"/>
              <a:buChar char="•"/>
              <a:defRPr sz="1800"/>
            </a:lvl1pPr>
            <a:lvl2pPr marL="914400" lvl="1" indent="-330200" algn="l">
              <a:lnSpc>
                <a:spcPct val="100000"/>
              </a:lnSpc>
              <a:spcBef>
                <a:spcPts val="360"/>
              </a:spcBef>
              <a:spcAft>
                <a:spcPts val="0"/>
              </a:spcAft>
              <a:buClr>
                <a:schemeClr val="accent6"/>
              </a:buClr>
              <a:buSzPts val="1600"/>
              <a:buChar char="•"/>
              <a:defRPr sz="1600"/>
            </a:lvl2pPr>
            <a:lvl3pPr marL="1371600" lvl="2" indent="-317500" algn="l">
              <a:lnSpc>
                <a:spcPct val="100000"/>
              </a:lnSpc>
              <a:spcBef>
                <a:spcPts val="360"/>
              </a:spcBef>
              <a:spcAft>
                <a:spcPts val="0"/>
              </a:spcAft>
              <a:buClr>
                <a:schemeClr val="accent6"/>
              </a:buClr>
              <a:buSzPts val="1400"/>
              <a:buChar char="•"/>
              <a:defRPr sz="1400"/>
            </a:lvl3pPr>
            <a:lvl4pPr marL="1828800" lvl="3" indent="-304800" algn="l">
              <a:lnSpc>
                <a:spcPct val="100000"/>
              </a:lnSpc>
              <a:spcBef>
                <a:spcPts val="360"/>
              </a:spcBef>
              <a:spcAft>
                <a:spcPts val="0"/>
              </a:spcAft>
              <a:buClr>
                <a:schemeClr val="accent6"/>
              </a:buClr>
              <a:buSzPts val="1200"/>
              <a:buChar char="•"/>
              <a:defRPr sz="1200"/>
            </a:lvl4pPr>
            <a:lvl5pPr marL="2286000" lvl="4" indent="-304800" algn="l">
              <a:lnSpc>
                <a:spcPct val="100000"/>
              </a:lnSpc>
              <a:spcBef>
                <a:spcPts val="360"/>
              </a:spcBef>
              <a:spcAft>
                <a:spcPts val="0"/>
              </a:spcAft>
              <a:buClr>
                <a:schemeClr val="accent6"/>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1"/>
          <p:cNvSpPr txBox="1">
            <a:spLocks noGrp="1"/>
          </p:cNvSpPr>
          <p:nvPr>
            <p:ph type="sldNum" idx="12"/>
          </p:nvPr>
        </p:nvSpPr>
        <p:spPr>
          <a:xfrm>
            <a:off x="11058579" y="6436170"/>
            <a:ext cx="987552"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19"/>
        <p:cNvGrpSpPr/>
        <p:nvPr/>
      </p:nvGrpSpPr>
      <p:grpSpPr>
        <a:xfrm>
          <a:off x="0" y="0"/>
          <a:ext cx="0" cy="0"/>
          <a:chOff x="0" y="0"/>
          <a:chExt cx="0" cy="0"/>
        </a:xfrm>
      </p:grpSpPr>
      <p:sp>
        <p:nvSpPr>
          <p:cNvPr id="520" name="Google Shape;520;p63"/>
          <p:cNvSpPr txBox="1">
            <a:spLocks noGrp="1"/>
          </p:cNvSpPr>
          <p:nvPr>
            <p:ph type="title"/>
          </p:nvPr>
        </p:nvSpPr>
        <p:spPr>
          <a:xfrm>
            <a:off x="539496"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1" name="Google Shape;521;p63"/>
          <p:cNvSpPr txBox="1">
            <a:spLocks noGrp="1"/>
          </p:cNvSpPr>
          <p:nvPr>
            <p:ph type="body" idx="1"/>
          </p:nvPr>
        </p:nvSpPr>
        <p:spPr>
          <a:xfrm>
            <a:off x="1179576" y="1911096"/>
            <a:ext cx="9829800" cy="3859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2" name="Google Shape;522;p6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3" name="Google Shape;523;p6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524" name="Google Shape;524;p63"/>
          <p:cNvSpPr/>
          <p:nvPr/>
        </p:nvSpPr>
        <p:spPr>
          <a:xfrm>
            <a:off x="10494433" y="2"/>
            <a:ext cx="848462" cy="357303"/>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525" name="Google Shape;525;p63"/>
          <p:cNvSpPr/>
          <p:nvPr/>
        </p:nvSpPr>
        <p:spPr>
          <a:xfrm flipH="1">
            <a:off x="123536" y="5717905"/>
            <a:ext cx="1771609" cy="1140095"/>
          </a:xfrm>
          <a:custGeom>
            <a:avLst/>
            <a:gdLst/>
            <a:ahLst/>
            <a:cxnLst/>
            <a:rect l="l" t="t" r="r" b="b"/>
            <a:pathLst>
              <a:path w="1771609" h="1140095" extrusionOk="0">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6"/>
        <p:cNvGrpSpPr/>
        <p:nvPr/>
      </p:nvGrpSpPr>
      <p:grpSpPr>
        <a:xfrm>
          <a:off x="0" y="0"/>
          <a:ext cx="0" cy="0"/>
          <a:chOff x="0" y="0"/>
          <a:chExt cx="0" cy="0"/>
        </a:xfrm>
      </p:grpSpPr>
      <p:sp>
        <p:nvSpPr>
          <p:cNvPr id="527" name="Google Shape;527;p66"/>
          <p:cNvSpPr/>
          <p:nvPr/>
        </p:nvSpPr>
        <p:spPr>
          <a:xfrm>
            <a:off x="2815929" y="148929"/>
            <a:ext cx="6560100" cy="65601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528" name="Google Shape;528;p66"/>
          <p:cNvSpPr/>
          <p:nvPr/>
        </p:nvSpPr>
        <p:spPr>
          <a:xfrm rot="-1577528" flipH="1">
            <a:off x="2494144" y="-28541"/>
            <a:ext cx="6816149" cy="6816149"/>
          </a:xfrm>
          <a:prstGeom prst="arc">
            <a:avLst>
              <a:gd name="adj1" fmla="val 16200000"/>
              <a:gd name="adj2" fmla="val 20093138"/>
            </a:avLst>
          </a:prstGeom>
          <a:noFill/>
          <a:ln w="127000" cap="rnd" cmpd="sng">
            <a:solidFill>
              <a:schemeClr val="accent4">
                <a:alpha val="94510"/>
              </a:scheme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529" name="Google Shape;529;p66"/>
          <p:cNvSpPr/>
          <p:nvPr/>
        </p:nvSpPr>
        <p:spPr>
          <a:xfrm>
            <a:off x="8165417" y="5241988"/>
            <a:ext cx="759300" cy="7389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530" name="Google Shape;530;p66"/>
          <p:cNvSpPr txBox="1">
            <a:spLocks noGrp="1"/>
          </p:cNvSpPr>
          <p:nvPr>
            <p:ph type="title"/>
          </p:nvPr>
        </p:nvSpPr>
        <p:spPr>
          <a:xfrm>
            <a:off x="3319272" y="1380744"/>
            <a:ext cx="5559600" cy="2514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Twentieth Century"/>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1" name="Google Shape;531;p66"/>
          <p:cNvSpPr txBox="1">
            <a:spLocks noGrp="1"/>
          </p:cNvSpPr>
          <p:nvPr>
            <p:ph type="body" idx="1"/>
          </p:nvPr>
        </p:nvSpPr>
        <p:spPr>
          <a:xfrm>
            <a:off x="3319272" y="4078224"/>
            <a:ext cx="5559600" cy="15363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2"/>
        <p:cNvGrpSpPr/>
        <p:nvPr/>
      </p:nvGrpSpPr>
      <p:grpSpPr>
        <a:xfrm>
          <a:off x="0" y="0"/>
          <a:ext cx="0" cy="0"/>
          <a:chOff x="0" y="0"/>
          <a:chExt cx="0" cy="0"/>
        </a:xfrm>
      </p:grpSpPr>
      <p:sp>
        <p:nvSpPr>
          <p:cNvPr id="533" name="Google Shape;533;p67"/>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4" name="Google Shape;534;p67"/>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5" name="Google Shape;535;p67"/>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6" name="Google Shape;536;p67"/>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7" name="Google Shape;537;p67"/>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8" name="Google Shape;538;p6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9" name="Google Shape;539;p6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540" name="Google Shape;540;p67"/>
          <p:cNvSpPr/>
          <p:nvPr/>
        </p:nvSpPr>
        <p:spPr>
          <a:xfrm rot="-5400000">
            <a:off x="-388933" y="4841194"/>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541" name="Google Shape;541;p67"/>
          <p:cNvSpPr/>
          <p:nvPr/>
        </p:nvSpPr>
        <p:spPr>
          <a:xfrm>
            <a:off x="10494433" y="2"/>
            <a:ext cx="848462" cy="357303"/>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 Title and Content">
  <p:cSld name="3 Title and Content">
    <p:spTree>
      <p:nvGrpSpPr>
        <p:cNvPr id="1" name="Shape 542"/>
        <p:cNvGrpSpPr/>
        <p:nvPr/>
      </p:nvGrpSpPr>
      <p:grpSpPr>
        <a:xfrm>
          <a:off x="0" y="0"/>
          <a:ext cx="0" cy="0"/>
          <a:chOff x="0" y="0"/>
          <a:chExt cx="0" cy="0"/>
        </a:xfrm>
      </p:grpSpPr>
      <p:sp>
        <p:nvSpPr>
          <p:cNvPr id="543" name="Google Shape;543;p68"/>
          <p:cNvSpPr txBox="1">
            <a:spLocks noGrp="1"/>
          </p:cNvSpPr>
          <p:nvPr>
            <p:ph type="title"/>
          </p:nvPr>
        </p:nvSpPr>
        <p:spPr>
          <a:xfrm>
            <a:off x="1167492" y="381000"/>
            <a:ext cx="9779100" cy="1325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800"/>
              <a:buFont typeface="Twentieth Century"/>
              <a:buNone/>
              <a:defRPr sz="4800" b="1">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4" name="Google Shape;544;p68"/>
          <p:cNvSpPr txBox="1">
            <a:spLocks noGrp="1"/>
          </p:cNvSpPr>
          <p:nvPr>
            <p:ph type="body" idx="1"/>
          </p:nvPr>
        </p:nvSpPr>
        <p:spPr>
          <a:xfrm>
            <a:off x="1167491" y="2526318"/>
            <a:ext cx="3218700" cy="28287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000"/>
              <a:buNone/>
              <a:defRPr sz="2000">
                <a:latin typeface="Avenir"/>
                <a:ea typeface="Avenir"/>
                <a:cs typeface="Avenir"/>
                <a:sym typeface="Avenir"/>
              </a:defRPr>
            </a:lvl1pPr>
            <a:lvl2pPr marL="914400" lvl="1" indent="-228600" algn="l">
              <a:lnSpc>
                <a:spcPct val="90000"/>
              </a:lnSpc>
              <a:spcBef>
                <a:spcPts val="500"/>
              </a:spcBef>
              <a:spcAft>
                <a:spcPts val="0"/>
              </a:spcAft>
              <a:buClr>
                <a:schemeClr val="dk1"/>
              </a:buClr>
              <a:buSzPts val="1800"/>
              <a:buNone/>
              <a:defRPr sz="1800">
                <a:latin typeface="Avenir"/>
                <a:ea typeface="Avenir"/>
                <a:cs typeface="Avenir"/>
                <a:sym typeface="Avenir"/>
              </a:defRPr>
            </a:lvl2pPr>
            <a:lvl3pPr marL="1371600" lvl="2" indent="-228600" algn="l">
              <a:lnSpc>
                <a:spcPct val="90000"/>
              </a:lnSpc>
              <a:spcBef>
                <a:spcPts val="500"/>
              </a:spcBef>
              <a:spcAft>
                <a:spcPts val="0"/>
              </a:spcAft>
              <a:buClr>
                <a:schemeClr val="dk1"/>
              </a:buClr>
              <a:buSzPts val="1600"/>
              <a:buNone/>
              <a:defRPr sz="1600">
                <a:latin typeface="Avenir"/>
                <a:ea typeface="Avenir"/>
                <a:cs typeface="Avenir"/>
                <a:sym typeface="Avenir"/>
              </a:defRPr>
            </a:lvl3pPr>
            <a:lvl4pPr marL="1828800" lvl="3" indent="-228600" algn="l">
              <a:lnSpc>
                <a:spcPct val="90000"/>
              </a:lnSpc>
              <a:spcBef>
                <a:spcPts val="500"/>
              </a:spcBef>
              <a:spcAft>
                <a:spcPts val="0"/>
              </a:spcAft>
              <a:buClr>
                <a:schemeClr val="dk1"/>
              </a:buClr>
              <a:buSzPts val="1400"/>
              <a:buNone/>
              <a:defRPr sz="1400">
                <a:latin typeface="Avenir"/>
                <a:ea typeface="Avenir"/>
                <a:cs typeface="Avenir"/>
                <a:sym typeface="Avenir"/>
              </a:defRPr>
            </a:lvl4pPr>
            <a:lvl5pPr marL="2286000" lvl="4" indent="-228600" algn="l">
              <a:lnSpc>
                <a:spcPct val="90000"/>
              </a:lnSpc>
              <a:spcBef>
                <a:spcPts val="500"/>
              </a:spcBef>
              <a:spcAft>
                <a:spcPts val="0"/>
              </a:spcAft>
              <a:buClr>
                <a:schemeClr val="dk1"/>
              </a:buClr>
              <a:buSzPts val="1400"/>
              <a:buNone/>
              <a:defRPr sz="1400">
                <a:latin typeface="Avenir"/>
                <a:ea typeface="Avenir"/>
                <a:cs typeface="Avenir"/>
                <a:sym typeface="Aveni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5" name="Google Shape;545;p68"/>
          <p:cNvSpPr/>
          <p:nvPr/>
        </p:nvSpPr>
        <p:spPr>
          <a:xfrm rot="5400000">
            <a:off x="8581528" y="0"/>
            <a:ext cx="3610472" cy="3610472"/>
          </a:xfrm>
          <a:custGeom>
            <a:avLst/>
            <a:gdLst/>
            <a:ahLst/>
            <a:cxnLst/>
            <a:rect l="l" t="t" r="r" b="b"/>
            <a:pathLst>
              <a:path w="1167493" h="1167493" extrusionOk="0">
                <a:moveTo>
                  <a:pt x="0" y="0"/>
                </a:moveTo>
                <a:lnTo>
                  <a:pt x="1167493" y="0"/>
                </a:lnTo>
                <a:cubicBezTo>
                  <a:pt x="522704" y="0"/>
                  <a:pt x="0" y="522704"/>
                  <a:pt x="0" y="1167493"/>
                </a:cubicBez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546" name="Google Shape;546;p68"/>
          <p:cNvSpPr/>
          <p:nvPr/>
        </p:nvSpPr>
        <p:spPr>
          <a:xfrm>
            <a:off x="-2364" y="3246896"/>
            <a:ext cx="3610472" cy="3610472"/>
          </a:xfrm>
          <a:custGeom>
            <a:avLst/>
            <a:gdLst/>
            <a:ahLst/>
            <a:cxnLst/>
            <a:rect l="l" t="t" r="r" b="b"/>
            <a:pathLst>
              <a:path w="1167493" h="1167493" extrusionOk="0">
                <a:moveTo>
                  <a:pt x="0" y="0"/>
                </a:moveTo>
                <a:cubicBezTo>
                  <a:pt x="0" y="644789"/>
                  <a:pt x="522704" y="1167493"/>
                  <a:pt x="1167493" y="1167493"/>
                </a:cubicBezTo>
                <a:lnTo>
                  <a:pt x="0" y="1167493"/>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547" name="Google Shape;547;p68"/>
          <p:cNvSpPr/>
          <p:nvPr/>
        </p:nvSpPr>
        <p:spPr>
          <a:xfrm rot="5400000" flipH="1">
            <a:off x="11258135" y="5924135"/>
            <a:ext cx="933865" cy="933865"/>
          </a:xfrm>
          <a:custGeom>
            <a:avLst/>
            <a:gdLst/>
            <a:ahLst/>
            <a:cxnLst/>
            <a:rect l="l" t="t" r="r" b="b"/>
            <a:pathLst>
              <a:path w="862693" h="862693" extrusionOk="0">
                <a:moveTo>
                  <a:pt x="0" y="0"/>
                </a:moveTo>
                <a:lnTo>
                  <a:pt x="862693" y="0"/>
                </a:lnTo>
                <a:cubicBezTo>
                  <a:pt x="862693" y="476453"/>
                  <a:pt x="476452" y="862693"/>
                  <a:pt x="0" y="862693"/>
                </a:cubicBez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grpSp>
        <p:nvGrpSpPr>
          <p:cNvPr id="548" name="Google Shape;548;p68"/>
          <p:cNvGrpSpPr/>
          <p:nvPr/>
        </p:nvGrpSpPr>
        <p:grpSpPr>
          <a:xfrm>
            <a:off x="2587416" y="5590903"/>
            <a:ext cx="1572380" cy="1267097"/>
            <a:chOff x="7413403" y="4976359"/>
            <a:chExt cx="2334986" cy="1881641"/>
          </a:xfrm>
        </p:grpSpPr>
        <p:sp>
          <p:nvSpPr>
            <p:cNvPr id="549" name="Google Shape;549;p68"/>
            <p:cNvSpPr/>
            <p:nvPr/>
          </p:nvSpPr>
          <p:spPr>
            <a:xfrm rot="-5400000">
              <a:off x="8223822" y="5333433"/>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550" name="Google Shape;550;p68"/>
            <p:cNvSpPr/>
            <p:nvPr/>
          </p:nvSpPr>
          <p:spPr>
            <a:xfrm rot="5400000" flipH="1">
              <a:off x="7056329" y="5333433"/>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grpSp>
      <p:sp>
        <p:nvSpPr>
          <p:cNvPr id="551" name="Google Shape;551;p68"/>
          <p:cNvSpPr txBox="1">
            <a:spLocks noGrp="1"/>
          </p:cNvSpPr>
          <p:nvPr>
            <p:ph type="body" idx="2"/>
          </p:nvPr>
        </p:nvSpPr>
        <p:spPr>
          <a:xfrm>
            <a:off x="4683787" y="2526318"/>
            <a:ext cx="3173400" cy="28287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000"/>
              <a:buNone/>
              <a:defRPr sz="2000">
                <a:latin typeface="Avenir"/>
                <a:ea typeface="Avenir"/>
                <a:cs typeface="Avenir"/>
                <a:sym typeface="Avenir"/>
              </a:defRPr>
            </a:lvl1pPr>
            <a:lvl2pPr marL="914400" lvl="1" indent="-228600" algn="l">
              <a:lnSpc>
                <a:spcPct val="90000"/>
              </a:lnSpc>
              <a:spcBef>
                <a:spcPts val="500"/>
              </a:spcBef>
              <a:spcAft>
                <a:spcPts val="0"/>
              </a:spcAft>
              <a:buClr>
                <a:schemeClr val="dk1"/>
              </a:buClr>
              <a:buSzPts val="1800"/>
              <a:buNone/>
              <a:defRPr sz="1800">
                <a:latin typeface="Avenir"/>
                <a:ea typeface="Avenir"/>
                <a:cs typeface="Avenir"/>
                <a:sym typeface="Avenir"/>
              </a:defRPr>
            </a:lvl2pPr>
            <a:lvl3pPr marL="1371600" lvl="2" indent="-228600" algn="l">
              <a:lnSpc>
                <a:spcPct val="90000"/>
              </a:lnSpc>
              <a:spcBef>
                <a:spcPts val="500"/>
              </a:spcBef>
              <a:spcAft>
                <a:spcPts val="0"/>
              </a:spcAft>
              <a:buClr>
                <a:schemeClr val="dk1"/>
              </a:buClr>
              <a:buSzPts val="1600"/>
              <a:buNone/>
              <a:defRPr sz="1600">
                <a:latin typeface="Avenir"/>
                <a:ea typeface="Avenir"/>
                <a:cs typeface="Avenir"/>
                <a:sym typeface="Avenir"/>
              </a:defRPr>
            </a:lvl3pPr>
            <a:lvl4pPr marL="1828800" lvl="3" indent="-228600" algn="l">
              <a:lnSpc>
                <a:spcPct val="90000"/>
              </a:lnSpc>
              <a:spcBef>
                <a:spcPts val="500"/>
              </a:spcBef>
              <a:spcAft>
                <a:spcPts val="0"/>
              </a:spcAft>
              <a:buClr>
                <a:schemeClr val="dk1"/>
              </a:buClr>
              <a:buSzPts val="1400"/>
              <a:buNone/>
              <a:defRPr sz="1400">
                <a:latin typeface="Avenir"/>
                <a:ea typeface="Avenir"/>
                <a:cs typeface="Avenir"/>
                <a:sym typeface="Avenir"/>
              </a:defRPr>
            </a:lvl4pPr>
            <a:lvl5pPr marL="2286000" lvl="4" indent="-228600" algn="l">
              <a:lnSpc>
                <a:spcPct val="90000"/>
              </a:lnSpc>
              <a:spcBef>
                <a:spcPts val="500"/>
              </a:spcBef>
              <a:spcAft>
                <a:spcPts val="0"/>
              </a:spcAft>
              <a:buClr>
                <a:schemeClr val="dk1"/>
              </a:buClr>
              <a:buSzPts val="1400"/>
              <a:buNone/>
              <a:defRPr sz="1400">
                <a:latin typeface="Avenir"/>
                <a:ea typeface="Avenir"/>
                <a:cs typeface="Avenir"/>
                <a:sym typeface="Aveni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2" name="Google Shape;552;p68"/>
          <p:cNvSpPr txBox="1">
            <a:spLocks noGrp="1"/>
          </p:cNvSpPr>
          <p:nvPr>
            <p:ph type="body" idx="3"/>
          </p:nvPr>
        </p:nvSpPr>
        <p:spPr>
          <a:xfrm>
            <a:off x="1167493" y="2003804"/>
            <a:ext cx="3173400" cy="5226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b="1">
                <a:latin typeface="Twentieth Century"/>
                <a:ea typeface="Twentieth Century"/>
                <a:cs typeface="Twentieth Century"/>
                <a:sym typeface="Twentieth Century"/>
              </a:defRPr>
            </a:lvl1pPr>
            <a:lvl2pPr marL="914400" lvl="1" indent="-228600" algn="l">
              <a:lnSpc>
                <a:spcPct val="90000"/>
              </a:lnSpc>
              <a:spcBef>
                <a:spcPts val="500"/>
              </a:spcBef>
              <a:spcAft>
                <a:spcPts val="0"/>
              </a:spcAft>
              <a:buClr>
                <a:schemeClr val="dk1"/>
              </a:buClr>
              <a:buSzPts val="2000"/>
              <a:buNone/>
              <a:defRPr sz="2000" b="1">
                <a:latin typeface="Twentieth Century"/>
                <a:ea typeface="Twentieth Century"/>
                <a:cs typeface="Twentieth Century"/>
                <a:sym typeface="Twentieth Century"/>
              </a:defRPr>
            </a:lvl2pPr>
            <a:lvl3pPr marL="1371600" lvl="2" indent="-228600" algn="l">
              <a:lnSpc>
                <a:spcPct val="90000"/>
              </a:lnSpc>
              <a:spcBef>
                <a:spcPts val="500"/>
              </a:spcBef>
              <a:spcAft>
                <a:spcPts val="0"/>
              </a:spcAft>
              <a:buClr>
                <a:schemeClr val="dk1"/>
              </a:buClr>
              <a:buSzPts val="1800"/>
              <a:buNone/>
              <a:defRPr sz="1800" b="1">
                <a:latin typeface="Twentieth Century"/>
                <a:ea typeface="Twentieth Century"/>
                <a:cs typeface="Twentieth Century"/>
                <a:sym typeface="Twentieth Century"/>
              </a:defRPr>
            </a:lvl3pPr>
            <a:lvl4pPr marL="1828800" lvl="3" indent="-228600" algn="l">
              <a:lnSpc>
                <a:spcPct val="90000"/>
              </a:lnSpc>
              <a:spcBef>
                <a:spcPts val="500"/>
              </a:spcBef>
              <a:spcAft>
                <a:spcPts val="0"/>
              </a:spcAft>
              <a:buClr>
                <a:schemeClr val="dk1"/>
              </a:buClr>
              <a:buSzPts val="1600"/>
              <a:buNone/>
              <a:defRPr sz="1600" b="1">
                <a:latin typeface="Twentieth Century"/>
                <a:ea typeface="Twentieth Century"/>
                <a:cs typeface="Twentieth Century"/>
                <a:sym typeface="Twentieth Century"/>
              </a:defRPr>
            </a:lvl4pPr>
            <a:lvl5pPr marL="2286000" lvl="4" indent="-228600" algn="l">
              <a:lnSpc>
                <a:spcPct val="90000"/>
              </a:lnSpc>
              <a:spcBef>
                <a:spcPts val="500"/>
              </a:spcBef>
              <a:spcAft>
                <a:spcPts val="0"/>
              </a:spcAft>
              <a:buClr>
                <a:schemeClr val="dk1"/>
              </a:buClr>
              <a:buSzPts val="1600"/>
              <a:buNone/>
              <a:defRPr sz="1600" b="1">
                <a:latin typeface="Twentieth Century"/>
                <a:ea typeface="Twentieth Century"/>
                <a:cs typeface="Twentieth Century"/>
                <a:sym typeface="Twentieth Century"/>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3" name="Google Shape;553;p68"/>
          <p:cNvSpPr txBox="1">
            <a:spLocks noGrp="1"/>
          </p:cNvSpPr>
          <p:nvPr>
            <p:ph type="body" idx="4"/>
          </p:nvPr>
        </p:nvSpPr>
        <p:spPr>
          <a:xfrm>
            <a:off x="4683788" y="2003804"/>
            <a:ext cx="3173400" cy="5226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b="1">
                <a:latin typeface="Twentieth Century"/>
                <a:ea typeface="Twentieth Century"/>
                <a:cs typeface="Twentieth Century"/>
                <a:sym typeface="Twentieth Century"/>
              </a:defRPr>
            </a:lvl1pPr>
            <a:lvl2pPr marL="914400" lvl="1" indent="-228600" algn="l">
              <a:lnSpc>
                <a:spcPct val="90000"/>
              </a:lnSpc>
              <a:spcBef>
                <a:spcPts val="500"/>
              </a:spcBef>
              <a:spcAft>
                <a:spcPts val="0"/>
              </a:spcAft>
              <a:buClr>
                <a:schemeClr val="dk1"/>
              </a:buClr>
              <a:buSzPts val="2000"/>
              <a:buNone/>
              <a:defRPr sz="2000" b="1">
                <a:latin typeface="Twentieth Century"/>
                <a:ea typeface="Twentieth Century"/>
                <a:cs typeface="Twentieth Century"/>
                <a:sym typeface="Twentieth Century"/>
              </a:defRPr>
            </a:lvl2pPr>
            <a:lvl3pPr marL="1371600" lvl="2" indent="-228600" algn="l">
              <a:lnSpc>
                <a:spcPct val="90000"/>
              </a:lnSpc>
              <a:spcBef>
                <a:spcPts val="500"/>
              </a:spcBef>
              <a:spcAft>
                <a:spcPts val="0"/>
              </a:spcAft>
              <a:buClr>
                <a:schemeClr val="dk1"/>
              </a:buClr>
              <a:buSzPts val="1800"/>
              <a:buNone/>
              <a:defRPr sz="1800" b="1">
                <a:latin typeface="Twentieth Century"/>
                <a:ea typeface="Twentieth Century"/>
                <a:cs typeface="Twentieth Century"/>
                <a:sym typeface="Twentieth Century"/>
              </a:defRPr>
            </a:lvl3pPr>
            <a:lvl4pPr marL="1828800" lvl="3" indent="-228600" algn="l">
              <a:lnSpc>
                <a:spcPct val="90000"/>
              </a:lnSpc>
              <a:spcBef>
                <a:spcPts val="500"/>
              </a:spcBef>
              <a:spcAft>
                <a:spcPts val="0"/>
              </a:spcAft>
              <a:buClr>
                <a:schemeClr val="dk1"/>
              </a:buClr>
              <a:buSzPts val="1600"/>
              <a:buNone/>
              <a:defRPr sz="1600" b="1">
                <a:latin typeface="Twentieth Century"/>
                <a:ea typeface="Twentieth Century"/>
                <a:cs typeface="Twentieth Century"/>
                <a:sym typeface="Twentieth Century"/>
              </a:defRPr>
            </a:lvl4pPr>
            <a:lvl5pPr marL="2286000" lvl="4" indent="-228600" algn="l">
              <a:lnSpc>
                <a:spcPct val="90000"/>
              </a:lnSpc>
              <a:spcBef>
                <a:spcPts val="500"/>
              </a:spcBef>
              <a:spcAft>
                <a:spcPts val="0"/>
              </a:spcAft>
              <a:buClr>
                <a:schemeClr val="dk1"/>
              </a:buClr>
              <a:buSzPts val="1600"/>
              <a:buNone/>
              <a:defRPr sz="1600" b="1">
                <a:latin typeface="Twentieth Century"/>
                <a:ea typeface="Twentieth Century"/>
                <a:cs typeface="Twentieth Century"/>
                <a:sym typeface="Twentieth Century"/>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4" name="Google Shape;554;p68"/>
          <p:cNvSpPr txBox="1">
            <a:spLocks noGrp="1"/>
          </p:cNvSpPr>
          <p:nvPr>
            <p:ph type="body" idx="5"/>
          </p:nvPr>
        </p:nvSpPr>
        <p:spPr>
          <a:xfrm>
            <a:off x="8200082" y="2526318"/>
            <a:ext cx="3173400" cy="28287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000"/>
              <a:buNone/>
              <a:defRPr sz="2000">
                <a:latin typeface="Avenir"/>
                <a:ea typeface="Avenir"/>
                <a:cs typeface="Avenir"/>
                <a:sym typeface="Avenir"/>
              </a:defRPr>
            </a:lvl1pPr>
            <a:lvl2pPr marL="914400" lvl="1" indent="-228600" algn="l">
              <a:lnSpc>
                <a:spcPct val="90000"/>
              </a:lnSpc>
              <a:spcBef>
                <a:spcPts val="500"/>
              </a:spcBef>
              <a:spcAft>
                <a:spcPts val="0"/>
              </a:spcAft>
              <a:buClr>
                <a:schemeClr val="dk1"/>
              </a:buClr>
              <a:buSzPts val="1800"/>
              <a:buNone/>
              <a:defRPr sz="1800">
                <a:latin typeface="Avenir"/>
                <a:ea typeface="Avenir"/>
                <a:cs typeface="Avenir"/>
                <a:sym typeface="Avenir"/>
              </a:defRPr>
            </a:lvl2pPr>
            <a:lvl3pPr marL="1371600" lvl="2" indent="-228600" algn="l">
              <a:lnSpc>
                <a:spcPct val="90000"/>
              </a:lnSpc>
              <a:spcBef>
                <a:spcPts val="500"/>
              </a:spcBef>
              <a:spcAft>
                <a:spcPts val="0"/>
              </a:spcAft>
              <a:buClr>
                <a:schemeClr val="dk1"/>
              </a:buClr>
              <a:buSzPts val="1600"/>
              <a:buNone/>
              <a:defRPr sz="1600">
                <a:latin typeface="Avenir"/>
                <a:ea typeface="Avenir"/>
                <a:cs typeface="Avenir"/>
                <a:sym typeface="Avenir"/>
              </a:defRPr>
            </a:lvl3pPr>
            <a:lvl4pPr marL="1828800" lvl="3" indent="-228600" algn="l">
              <a:lnSpc>
                <a:spcPct val="90000"/>
              </a:lnSpc>
              <a:spcBef>
                <a:spcPts val="500"/>
              </a:spcBef>
              <a:spcAft>
                <a:spcPts val="0"/>
              </a:spcAft>
              <a:buClr>
                <a:schemeClr val="dk1"/>
              </a:buClr>
              <a:buSzPts val="1400"/>
              <a:buNone/>
              <a:defRPr sz="1400">
                <a:latin typeface="Avenir"/>
                <a:ea typeface="Avenir"/>
                <a:cs typeface="Avenir"/>
                <a:sym typeface="Avenir"/>
              </a:defRPr>
            </a:lvl4pPr>
            <a:lvl5pPr marL="2286000" lvl="4" indent="-228600" algn="l">
              <a:lnSpc>
                <a:spcPct val="90000"/>
              </a:lnSpc>
              <a:spcBef>
                <a:spcPts val="500"/>
              </a:spcBef>
              <a:spcAft>
                <a:spcPts val="0"/>
              </a:spcAft>
              <a:buClr>
                <a:schemeClr val="dk1"/>
              </a:buClr>
              <a:buSzPts val="1400"/>
              <a:buNone/>
              <a:defRPr sz="1400">
                <a:latin typeface="Avenir"/>
                <a:ea typeface="Avenir"/>
                <a:cs typeface="Avenir"/>
                <a:sym typeface="Aveni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5" name="Google Shape;555;p68"/>
          <p:cNvSpPr txBox="1">
            <a:spLocks noGrp="1"/>
          </p:cNvSpPr>
          <p:nvPr>
            <p:ph type="body" idx="6"/>
          </p:nvPr>
        </p:nvSpPr>
        <p:spPr>
          <a:xfrm>
            <a:off x="8200083" y="2003804"/>
            <a:ext cx="3173400" cy="5226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b="1">
                <a:latin typeface="Twentieth Century"/>
                <a:ea typeface="Twentieth Century"/>
                <a:cs typeface="Twentieth Century"/>
                <a:sym typeface="Twentieth Century"/>
              </a:defRPr>
            </a:lvl1pPr>
            <a:lvl2pPr marL="914400" lvl="1" indent="-228600" algn="l">
              <a:lnSpc>
                <a:spcPct val="90000"/>
              </a:lnSpc>
              <a:spcBef>
                <a:spcPts val="500"/>
              </a:spcBef>
              <a:spcAft>
                <a:spcPts val="0"/>
              </a:spcAft>
              <a:buClr>
                <a:schemeClr val="dk1"/>
              </a:buClr>
              <a:buSzPts val="2000"/>
              <a:buNone/>
              <a:defRPr sz="2000" b="1">
                <a:latin typeface="Twentieth Century"/>
                <a:ea typeface="Twentieth Century"/>
                <a:cs typeface="Twentieth Century"/>
                <a:sym typeface="Twentieth Century"/>
              </a:defRPr>
            </a:lvl2pPr>
            <a:lvl3pPr marL="1371600" lvl="2" indent="-228600" algn="l">
              <a:lnSpc>
                <a:spcPct val="90000"/>
              </a:lnSpc>
              <a:spcBef>
                <a:spcPts val="500"/>
              </a:spcBef>
              <a:spcAft>
                <a:spcPts val="0"/>
              </a:spcAft>
              <a:buClr>
                <a:schemeClr val="dk1"/>
              </a:buClr>
              <a:buSzPts val="1800"/>
              <a:buNone/>
              <a:defRPr sz="1800" b="1">
                <a:latin typeface="Twentieth Century"/>
                <a:ea typeface="Twentieth Century"/>
                <a:cs typeface="Twentieth Century"/>
                <a:sym typeface="Twentieth Century"/>
              </a:defRPr>
            </a:lvl3pPr>
            <a:lvl4pPr marL="1828800" lvl="3" indent="-228600" algn="l">
              <a:lnSpc>
                <a:spcPct val="90000"/>
              </a:lnSpc>
              <a:spcBef>
                <a:spcPts val="500"/>
              </a:spcBef>
              <a:spcAft>
                <a:spcPts val="0"/>
              </a:spcAft>
              <a:buClr>
                <a:schemeClr val="dk1"/>
              </a:buClr>
              <a:buSzPts val="1600"/>
              <a:buNone/>
              <a:defRPr sz="1600" b="1">
                <a:latin typeface="Twentieth Century"/>
                <a:ea typeface="Twentieth Century"/>
                <a:cs typeface="Twentieth Century"/>
                <a:sym typeface="Twentieth Century"/>
              </a:defRPr>
            </a:lvl4pPr>
            <a:lvl5pPr marL="2286000" lvl="4" indent="-228600" algn="l">
              <a:lnSpc>
                <a:spcPct val="90000"/>
              </a:lnSpc>
              <a:spcBef>
                <a:spcPts val="500"/>
              </a:spcBef>
              <a:spcAft>
                <a:spcPts val="0"/>
              </a:spcAft>
              <a:buClr>
                <a:schemeClr val="dk1"/>
              </a:buClr>
              <a:buSzPts val="1600"/>
              <a:buNone/>
              <a:defRPr sz="1600" b="1">
                <a:latin typeface="Twentieth Century"/>
                <a:ea typeface="Twentieth Century"/>
                <a:cs typeface="Twentieth Century"/>
                <a:sym typeface="Twentieth Century"/>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6" name="Google Shape;556;p68"/>
          <p:cNvSpPr txBox="1">
            <a:spLocks noGrp="1"/>
          </p:cNvSpPr>
          <p:nvPr>
            <p:ph type="sldNum" idx="12"/>
          </p:nvPr>
        </p:nvSpPr>
        <p:spPr>
          <a:xfrm>
            <a:off x="10153276" y="6356350"/>
            <a:ext cx="16578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557"/>
        <p:cNvGrpSpPr/>
        <p:nvPr/>
      </p:nvGrpSpPr>
      <p:grpSpPr>
        <a:xfrm>
          <a:off x="0" y="0"/>
          <a:ext cx="0" cy="0"/>
          <a:chOff x="0" y="0"/>
          <a:chExt cx="0" cy="0"/>
        </a:xfrm>
      </p:grpSpPr>
      <p:sp>
        <p:nvSpPr>
          <p:cNvPr id="558" name="Google Shape;558;p69"/>
          <p:cNvSpPr/>
          <p:nvPr/>
        </p:nvSpPr>
        <p:spPr>
          <a:xfrm>
            <a:off x="489189" y="1119031"/>
            <a:ext cx="4620000" cy="46200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559" name="Google Shape;559;p69"/>
          <p:cNvSpPr/>
          <p:nvPr/>
        </p:nvSpPr>
        <p:spPr>
          <a:xfrm rot="-1790987">
            <a:off x="8683714" y="941128"/>
            <a:ext cx="2987779" cy="2987779"/>
          </a:xfrm>
          <a:prstGeom prst="arc">
            <a:avLst>
              <a:gd name="adj1" fmla="val 15817365"/>
              <a:gd name="adj2" fmla="val 178138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560" name="Google Shape;560;p69"/>
          <p:cNvSpPr/>
          <p:nvPr/>
        </p:nvSpPr>
        <p:spPr>
          <a:xfrm>
            <a:off x="910048" y="4780992"/>
            <a:ext cx="546000" cy="546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561" name="Google Shape;561;p69"/>
          <p:cNvSpPr txBox="1">
            <a:spLocks noGrp="1"/>
          </p:cNvSpPr>
          <p:nvPr>
            <p:ph type="title"/>
          </p:nvPr>
        </p:nvSpPr>
        <p:spPr>
          <a:xfrm>
            <a:off x="1170432" y="1399032"/>
            <a:ext cx="3237000" cy="4069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Twentieth Century"/>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2" name="Google Shape;562;p69"/>
          <p:cNvSpPr txBox="1">
            <a:spLocks noGrp="1"/>
          </p:cNvSpPr>
          <p:nvPr>
            <p:ph type="body" idx="1"/>
          </p:nvPr>
        </p:nvSpPr>
        <p:spPr>
          <a:xfrm>
            <a:off x="5788152" y="1527048"/>
            <a:ext cx="5111400" cy="39318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81000" algn="l">
              <a:lnSpc>
                <a:spcPct val="90000"/>
              </a:lnSpc>
              <a:spcBef>
                <a:spcPts val="500"/>
              </a:spcBef>
              <a:spcAft>
                <a:spcPts val="0"/>
              </a:spcAft>
              <a:buClr>
                <a:schemeClr val="dk1"/>
              </a:buClr>
              <a:buSzPts val="2400"/>
              <a:buChar char="•"/>
              <a:defRPr/>
            </a:lvl2pPr>
            <a:lvl3pPr marL="1371600" lvl="2" indent="-355600" algn="l">
              <a:lnSpc>
                <a:spcPct val="90000"/>
              </a:lnSpc>
              <a:spcBef>
                <a:spcPts val="500"/>
              </a:spcBef>
              <a:spcAft>
                <a:spcPts val="0"/>
              </a:spcAft>
              <a:buClr>
                <a:schemeClr val="dk1"/>
              </a:buClr>
              <a:buSzPts val="2000"/>
              <a:buChar char="•"/>
              <a:defRPr/>
            </a:lvl3pPr>
            <a:lvl4pPr marL="1828800" lvl="3" indent="-228600" algn="l">
              <a:lnSpc>
                <a:spcPct val="90000"/>
              </a:lnSpc>
              <a:spcBef>
                <a:spcPts val="500"/>
              </a:spcBef>
              <a:spcAft>
                <a:spcPts val="0"/>
              </a:spcAft>
              <a:buClr>
                <a:schemeClr val="dk1"/>
              </a:buClr>
              <a:buSzPts val="1800"/>
              <a:buNone/>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3" name="Google Shape;563;p6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4" name="Google Shape;564;p6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5"/>
        <p:cNvGrpSpPr/>
        <p:nvPr/>
      </p:nvGrpSpPr>
      <p:grpSpPr>
        <a:xfrm>
          <a:off x="0" y="0"/>
          <a:ext cx="0" cy="0"/>
          <a:chOff x="0" y="0"/>
          <a:chExt cx="0" cy="0"/>
        </a:xfrm>
      </p:grpSpPr>
      <p:sp>
        <p:nvSpPr>
          <p:cNvPr id="566" name="Google Shape;566;p70"/>
          <p:cNvSpPr/>
          <p:nvPr/>
        </p:nvSpPr>
        <p:spPr>
          <a:xfrm>
            <a:off x="4000500" y="1087403"/>
            <a:ext cx="8191500" cy="5770597"/>
          </a:xfrm>
          <a:custGeom>
            <a:avLst/>
            <a:gdLst/>
            <a:ahLst/>
            <a:cxnLst/>
            <a:rect l="l" t="t" r="r" b="b"/>
            <a:pathLst>
              <a:path w="8191500" h="5770597" extrusionOk="0">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cxnSp>
        <p:nvCxnSpPr>
          <p:cNvPr id="567" name="Google Shape;567;p70"/>
          <p:cNvCxnSpPr/>
          <p:nvPr/>
        </p:nvCxnSpPr>
        <p:spPr>
          <a:xfrm>
            <a:off x="406241" y="183933"/>
            <a:ext cx="0" cy="1597800"/>
          </a:xfrm>
          <a:prstGeom prst="straightConnector1">
            <a:avLst/>
          </a:prstGeom>
          <a:noFill/>
          <a:ln w="127000" cap="rnd" cmpd="sng">
            <a:solidFill>
              <a:schemeClr val="accent4"/>
            </a:solidFill>
            <a:prstDash val="dash"/>
            <a:miter lim="800000"/>
            <a:headEnd type="none" w="sm" len="sm"/>
            <a:tailEnd type="none" w="sm" len="sm"/>
          </a:ln>
        </p:spPr>
      </p:cxnSp>
      <p:sp>
        <p:nvSpPr>
          <p:cNvPr id="568" name="Google Shape;568;p70"/>
          <p:cNvSpPr/>
          <p:nvPr/>
        </p:nvSpPr>
        <p:spPr>
          <a:xfrm>
            <a:off x="5292348" y="1"/>
            <a:ext cx="2279742" cy="1267785"/>
          </a:xfrm>
          <a:custGeom>
            <a:avLst/>
            <a:gdLst/>
            <a:ahLst/>
            <a:cxnLst/>
            <a:rect l="l" t="t" r="r" b="b"/>
            <a:pathLst>
              <a:path w="2279742" h="1267785" extrusionOk="0">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569" name="Google Shape;569;p70"/>
          <p:cNvSpPr/>
          <p:nvPr/>
        </p:nvSpPr>
        <p:spPr>
          <a:xfrm>
            <a:off x="10208695" y="1"/>
            <a:ext cx="1135066" cy="477997"/>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570" name="Google Shape;570;p70"/>
          <p:cNvSpPr/>
          <p:nvPr/>
        </p:nvSpPr>
        <p:spPr>
          <a:xfrm>
            <a:off x="1569044" y="514898"/>
            <a:ext cx="2393400" cy="23283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571" name="Google Shape;571;p70"/>
          <p:cNvSpPr/>
          <p:nvPr/>
        </p:nvSpPr>
        <p:spPr>
          <a:xfrm flipH="1">
            <a:off x="0" y="2949740"/>
            <a:ext cx="1186451" cy="1771650"/>
          </a:xfrm>
          <a:custGeom>
            <a:avLst/>
            <a:gdLst/>
            <a:ahLst/>
            <a:cxnLst/>
            <a:rect l="l" t="t" r="r" b="b"/>
            <a:pathLst>
              <a:path w="1186451" h="1771650" extrusionOk="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572" name="Google Shape;572;p70"/>
          <p:cNvSpPr/>
          <p:nvPr/>
        </p:nvSpPr>
        <p:spPr>
          <a:xfrm rot="-5400000">
            <a:off x="1539683" y="4203560"/>
            <a:ext cx="4083300" cy="4083300"/>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573" name="Google Shape;573;p70"/>
          <p:cNvSpPr txBox="1">
            <a:spLocks noGrp="1"/>
          </p:cNvSpPr>
          <p:nvPr>
            <p:ph type="ctrTitle"/>
          </p:nvPr>
        </p:nvSpPr>
        <p:spPr>
          <a:xfrm>
            <a:off x="5093208" y="2743200"/>
            <a:ext cx="6592800" cy="23865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6000"/>
              <a:buFont typeface="Twentieth Century"/>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4" name="Google Shape;574;p70"/>
          <p:cNvSpPr txBox="1">
            <a:spLocks noGrp="1"/>
          </p:cNvSpPr>
          <p:nvPr>
            <p:ph type="subTitle" idx="1"/>
          </p:nvPr>
        </p:nvSpPr>
        <p:spPr>
          <a:xfrm>
            <a:off x="5093208" y="5221224"/>
            <a:ext cx="6592800" cy="996600"/>
          </a:xfrm>
          <a:prstGeom prst="rect">
            <a:avLst/>
          </a:prstGeom>
          <a:noFill/>
          <a:ln>
            <a:noFill/>
          </a:ln>
        </p:spPr>
        <p:txBody>
          <a:bodyPr spcFirstLastPara="1" wrap="square" lIns="91425" tIns="45700" rIns="91425" bIns="45700" anchor="t" anchorCtr="0">
            <a:normAutofit/>
          </a:bodyPr>
          <a:lstStyle>
            <a:lvl1pPr lvl="0" algn="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Content 2 small pictures">
  <p:cSld name="Title and Content 2 small pictures">
    <p:spTree>
      <p:nvGrpSpPr>
        <p:cNvPr id="1" name="Shape 575"/>
        <p:cNvGrpSpPr/>
        <p:nvPr/>
      </p:nvGrpSpPr>
      <p:grpSpPr>
        <a:xfrm>
          <a:off x="0" y="0"/>
          <a:ext cx="0" cy="0"/>
          <a:chOff x="0" y="0"/>
          <a:chExt cx="0" cy="0"/>
        </a:xfrm>
      </p:grpSpPr>
      <p:sp>
        <p:nvSpPr>
          <p:cNvPr id="576" name="Google Shape;576;p133"/>
          <p:cNvSpPr>
            <a:spLocks noGrp="1"/>
          </p:cNvSpPr>
          <p:nvPr>
            <p:ph type="pic" idx="2"/>
          </p:nvPr>
        </p:nvSpPr>
        <p:spPr>
          <a:xfrm>
            <a:off x="7200479" y="1150210"/>
            <a:ext cx="2207100" cy="2204100"/>
          </a:xfrm>
          <a:prstGeom prst="rect">
            <a:avLst/>
          </a:prstGeom>
          <a:noFill/>
          <a:ln>
            <a:noFill/>
          </a:ln>
        </p:spPr>
      </p:sp>
      <p:sp>
        <p:nvSpPr>
          <p:cNvPr id="577" name="Google Shape;577;p133"/>
          <p:cNvSpPr>
            <a:spLocks noGrp="1"/>
          </p:cNvSpPr>
          <p:nvPr>
            <p:ph type="pic" idx="3"/>
          </p:nvPr>
        </p:nvSpPr>
        <p:spPr>
          <a:xfrm>
            <a:off x="8444632" y="2579683"/>
            <a:ext cx="3096900" cy="3096900"/>
          </a:xfrm>
          <a:prstGeom prst="rect">
            <a:avLst/>
          </a:prstGeom>
          <a:noFill/>
          <a:ln>
            <a:noFill/>
          </a:ln>
        </p:spPr>
      </p:sp>
      <p:sp>
        <p:nvSpPr>
          <p:cNvPr id="578" name="Google Shape;578;p133"/>
          <p:cNvSpPr txBox="1">
            <a:spLocks noGrp="1"/>
          </p:cNvSpPr>
          <p:nvPr>
            <p:ph type="title"/>
          </p:nvPr>
        </p:nvSpPr>
        <p:spPr>
          <a:xfrm>
            <a:off x="539496" y="365124"/>
            <a:ext cx="5806500" cy="1326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9" name="Google Shape;579;p133"/>
          <p:cNvSpPr txBox="1">
            <a:spLocks noGrp="1"/>
          </p:cNvSpPr>
          <p:nvPr>
            <p:ph type="body" idx="1"/>
          </p:nvPr>
        </p:nvSpPr>
        <p:spPr>
          <a:xfrm>
            <a:off x="539496" y="1825625"/>
            <a:ext cx="5806500" cy="4352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chemeClr val="dk1"/>
              </a:buClr>
              <a:buSzPts val="2400"/>
              <a:buNone/>
              <a:defRPr sz="2400"/>
            </a:lvl1pPr>
            <a:lvl2pPr marL="914400" lvl="1" indent="-355600" algn="l">
              <a:lnSpc>
                <a:spcPct val="110000"/>
              </a:lnSpc>
              <a:spcBef>
                <a:spcPts val="500"/>
              </a:spcBef>
              <a:spcAft>
                <a:spcPts val="0"/>
              </a:spcAft>
              <a:buClr>
                <a:schemeClr val="dk1"/>
              </a:buClr>
              <a:buSzPts val="2000"/>
              <a:buChar char="•"/>
              <a:defRPr sz="2000"/>
            </a:lvl2pPr>
            <a:lvl3pPr marL="1371600" lvl="2" indent="-342900" algn="l">
              <a:lnSpc>
                <a:spcPct val="110000"/>
              </a:lnSpc>
              <a:spcBef>
                <a:spcPts val="500"/>
              </a:spcBef>
              <a:spcAft>
                <a:spcPts val="0"/>
              </a:spcAft>
              <a:buClr>
                <a:schemeClr val="dk1"/>
              </a:buClr>
              <a:buSzPts val="1800"/>
              <a:buChar char="•"/>
              <a:defRPr sz="1800"/>
            </a:lvl3pPr>
            <a:lvl4pPr marL="1828800" lvl="3" indent="-330200" algn="l">
              <a:lnSpc>
                <a:spcPct val="110000"/>
              </a:lnSpc>
              <a:spcBef>
                <a:spcPts val="500"/>
              </a:spcBef>
              <a:spcAft>
                <a:spcPts val="0"/>
              </a:spcAft>
              <a:buClr>
                <a:schemeClr val="dk1"/>
              </a:buClr>
              <a:buSzPts val="1600"/>
              <a:buChar char="•"/>
              <a:defRPr sz="1600"/>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0" name="Google Shape;580;p13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1" name="Google Shape;581;p1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582" name="Google Shape;582;p133"/>
          <p:cNvSpPr/>
          <p:nvPr/>
        </p:nvSpPr>
        <p:spPr>
          <a:xfrm>
            <a:off x="10249620" y="1555068"/>
            <a:ext cx="819300" cy="7971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583" name="Google Shape;583;p133"/>
          <p:cNvSpPr/>
          <p:nvPr/>
        </p:nvSpPr>
        <p:spPr>
          <a:xfrm>
            <a:off x="7590089" y="4034393"/>
            <a:ext cx="876600" cy="876600"/>
          </a:xfrm>
          <a:prstGeom prst="rect">
            <a:avLst/>
          </a:prstGeom>
          <a:noFill/>
          <a:ln w="1270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584"/>
        <p:cNvGrpSpPr/>
        <p:nvPr/>
      </p:nvGrpSpPr>
      <p:grpSpPr>
        <a:xfrm>
          <a:off x="0" y="0"/>
          <a:ext cx="0" cy="0"/>
          <a:chOff x="0" y="0"/>
          <a:chExt cx="0" cy="0"/>
        </a:xfrm>
      </p:grpSpPr>
      <p:sp>
        <p:nvSpPr>
          <p:cNvPr id="585" name="Google Shape;585;p13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6" name="Google Shape;586;p13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7" name="Google Shape;587;p1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588" name="Google Shape;588;p134"/>
          <p:cNvSpPr/>
          <p:nvPr/>
        </p:nvSpPr>
        <p:spPr>
          <a:xfrm rot="-5400000">
            <a:off x="-388933" y="4841194"/>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589" name="Google Shape;589;p134"/>
          <p:cNvSpPr/>
          <p:nvPr/>
        </p:nvSpPr>
        <p:spPr>
          <a:xfrm>
            <a:off x="10494433" y="2"/>
            <a:ext cx="848462" cy="357303"/>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590" name="Google Shape;590;p134"/>
          <p:cNvSpPr txBox="1">
            <a:spLocks noGrp="1"/>
          </p:cNvSpPr>
          <p:nvPr>
            <p:ph type="body" idx="1"/>
          </p:nvPr>
        </p:nvSpPr>
        <p:spPr>
          <a:xfrm>
            <a:off x="838200" y="1911096"/>
            <a:ext cx="10515600" cy="3859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Quote slide with picture">
  <p:cSld name="Quote slide with picture">
    <p:bg>
      <p:bgPr>
        <a:solidFill>
          <a:schemeClr val="dk1"/>
        </a:solidFill>
        <a:effectLst/>
      </p:bgPr>
    </p:bg>
    <p:spTree>
      <p:nvGrpSpPr>
        <p:cNvPr id="1" name="Shape 591"/>
        <p:cNvGrpSpPr/>
        <p:nvPr/>
      </p:nvGrpSpPr>
      <p:grpSpPr>
        <a:xfrm>
          <a:off x="0" y="0"/>
          <a:ext cx="0" cy="0"/>
          <a:chOff x="0" y="0"/>
          <a:chExt cx="0" cy="0"/>
        </a:xfrm>
      </p:grpSpPr>
      <p:sp>
        <p:nvSpPr>
          <p:cNvPr id="592" name="Google Shape;592;p135"/>
          <p:cNvSpPr>
            <a:spLocks noGrp="1"/>
          </p:cNvSpPr>
          <p:nvPr>
            <p:ph type="pic" idx="2"/>
          </p:nvPr>
        </p:nvSpPr>
        <p:spPr>
          <a:xfrm>
            <a:off x="0" y="1"/>
            <a:ext cx="12192000" cy="6858000"/>
          </a:xfrm>
          <a:prstGeom prst="rect">
            <a:avLst/>
          </a:prstGeom>
          <a:noFill/>
          <a:ln>
            <a:noFill/>
          </a:ln>
        </p:spPr>
      </p:sp>
      <p:sp>
        <p:nvSpPr>
          <p:cNvPr id="593" name="Google Shape;593;p135"/>
          <p:cNvSpPr txBox="1">
            <a:spLocks noGrp="1"/>
          </p:cNvSpPr>
          <p:nvPr>
            <p:ph type="title"/>
          </p:nvPr>
        </p:nvSpPr>
        <p:spPr>
          <a:xfrm>
            <a:off x="3111500" y="370600"/>
            <a:ext cx="5923800" cy="5923800"/>
          </a:xfrm>
          <a:prstGeom prst="rect">
            <a:avLst/>
          </a:prstGeom>
          <a:solidFill>
            <a:schemeClr val="lt1">
              <a:alpha val="94510"/>
            </a:schemeClr>
          </a:solidFill>
          <a:ln>
            <a:noFill/>
          </a:ln>
        </p:spPr>
        <p:txBody>
          <a:bodyPr spcFirstLastPara="1" wrap="square" lIns="457200" tIns="45700" rIns="457200" bIns="2331700" anchor="b" anchorCtr="0">
            <a:noAutofit/>
          </a:bodyPr>
          <a:lstStyle>
            <a:lvl1pPr lvl="0" algn="ctr">
              <a:lnSpc>
                <a:spcPct val="90000"/>
              </a:lnSpc>
              <a:spcBef>
                <a:spcPts val="0"/>
              </a:spcBef>
              <a:spcAft>
                <a:spcPts val="0"/>
              </a:spcAft>
              <a:buClr>
                <a:schemeClr val="dk1"/>
              </a:buClr>
              <a:buSzPts val="4000"/>
              <a:buFont typeface="Twentieth Century"/>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4" name="Google Shape;594;p135"/>
          <p:cNvSpPr txBox="1">
            <a:spLocks noGrp="1"/>
          </p:cNvSpPr>
          <p:nvPr>
            <p:ph type="body" idx="1"/>
          </p:nvPr>
        </p:nvSpPr>
        <p:spPr>
          <a:xfrm>
            <a:off x="3575304" y="4379976"/>
            <a:ext cx="5038200" cy="7131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95" name="Google Shape;595;p13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6" name="Google Shape;596;p13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97"/>
        <p:cNvGrpSpPr/>
        <p:nvPr/>
      </p:nvGrpSpPr>
      <p:grpSpPr>
        <a:xfrm>
          <a:off x="0" y="0"/>
          <a:ext cx="0" cy="0"/>
          <a:chOff x="0" y="0"/>
          <a:chExt cx="0" cy="0"/>
        </a:xfrm>
      </p:grpSpPr>
      <p:sp>
        <p:nvSpPr>
          <p:cNvPr id="598" name="Google Shape;598;p13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9" name="Google Shape;599;p13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0" name="Google Shape;600;p13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1" name="Google Shape;601;p13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2" name="Google Shape;602;p1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603" name="Google Shape;603;p136"/>
          <p:cNvSpPr/>
          <p:nvPr/>
        </p:nvSpPr>
        <p:spPr>
          <a:xfrm rot="-5400000">
            <a:off x="-388933" y="4841194"/>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604" name="Google Shape;604;p136"/>
          <p:cNvSpPr/>
          <p:nvPr/>
        </p:nvSpPr>
        <p:spPr>
          <a:xfrm>
            <a:off x="10494433" y="2"/>
            <a:ext cx="848462" cy="357303"/>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4"/>
        <p:cNvGrpSpPr/>
        <p:nvPr/>
      </p:nvGrpSpPr>
      <p:grpSpPr>
        <a:xfrm>
          <a:off x="0" y="0"/>
          <a:ext cx="0" cy="0"/>
          <a:chOff x="0" y="0"/>
          <a:chExt cx="0" cy="0"/>
        </a:xfrm>
      </p:grpSpPr>
      <p:sp>
        <p:nvSpPr>
          <p:cNvPr id="45" name="Google Shape;45;p64"/>
          <p:cNvSpPr txBox="1">
            <a:spLocks noGrp="1"/>
          </p:cNvSpPr>
          <p:nvPr>
            <p:ph type="title"/>
          </p:nvPr>
        </p:nvSpPr>
        <p:spPr>
          <a:xfrm>
            <a:off x="3986784" y="1243584"/>
            <a:ext cx="8165592" cy="768096"/>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6"/>
              </a:buClr>
              <a:buSzPts val="44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4" descr="preencoded.png"/>
          <p:cNvSpPr/>
          <p:nvPr/>
        </p:nvSpPr>
        <p:spPr>
          <a:xfrm>
            <a:off x="-5568" y="-2784"/>
            <a:ext cx="3443288" cy="6891337"/>
          </a:xfrm>
          <a:custGeom>
            <a:avLst/>
            <a:gdLst/>
            <a:ahLst/>
            <a:cxnLst/>
            <a:rect l="l" t="t" r="r" b="b"/>
            <a:pathLst>
              <a:path w="3443288" h="6891337" extrusionOk="0">
                <a:moveTo>
                  <a:pt x="3443288" y="0"/>
                </a:moveTo>
                <a:lnTo>
                  <a:pt x="0" y="0"/>
                </a:lnTo>
                <a:lnTo>
                  <a:pt x="0" y="6891338"/>
                </a:lnTo>
                <a:lnTo>
                  <a:pt x="3443288" y="6891338"/>
                </a:lnTo>
                <a:lnTo>
                  <a:pt x="3443288"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pic>
        <p:nvPicPr>
          <p:cNvPr id="47" name="Google Shape;47;p64" descr="preencoded.png"/>
          <p:cNvPicPr preferRelativeResize="0"/>
          <p:nvPr/>
        </p:nvPicPr>
        <p:blipFill rotWithShape="1">
          <a:blip r:embed="rId2">
            <a:alphaModFix/>
          </a:blip>
          <a:srcRect/>
          <a:stretch/>
        </p:blipFill>
        <p:spPr>
          <a:xfrm>
            <a:off x="1703311" y="-2784"/>
            <a:ext cx="1734410" cy="5167313"/>
          </a:xfrm>
          <a:prstGeom prst="rect">
            <a:avLst/>
          </a:prstGeom>
          <a:noFill/>
          <a:ln>
            <a:noFill/>
          </a:ln>
        </p:spPr>
      </p:pic>
      <p:sp>
        <p:nvSpPr>
          <p:cNvPr id="48" name="Google Shape;48;p64"/>
          <p:cNvSpPr/>
          <p:nvPr/>
        </p:nvSpPr>
        <p:spPr>
          <a:xfrm>
            <a:off x="1721621" y="-2784"/>
            <a:ext cx="1716115" cy="1720853"/>
          </a:xfrm>
          <a:custGeom>
            <a:avLst/>
            <a:gdLst/>
            <a:ahLst/>
            <a:cxnLst/>
            <a:rect l="l" t="t" r="r" b="b"/>
            <a:pathLst>
              <a:path w="1716115" h="1720853" extrusionOk="0">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lt1">
              <a:alpha val="9843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sp>
        <p:nvSpPr>
          <p:cNvPr id="49" name="Google Shape;49;p64" descr="preencoded.png"/>
          <p:cNvSpPr/>
          <p:nvPr/>
        </p:nvSpPr>
        <p:spPr>
          <a:xfrm>
            <a:off x="-5568" y="3440504"/>
            <a:ext cx="3443288" cy="3448050"/>
          </a:xfrm>
          <a:custGeom>
            <a:avLst/>
            <a:gdLst/>
            <a:ahLst/>
            <a:cxnLst/>
            <a:rect l="l" t="t" r="r" b="b"/>
            <a:pathLst>
              <a:path w="3443288" h="3448050" extrusionOk="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pic>
        <p:nvPicPr>
          <p:cNvPr id="50" name="Google Shape;50;p64" descr="preencoded.png"/>
          <p:cNvPicPr preferRelativeResize="0"/>
          <p:nvPr/>
        </p:nvPicPr>
        <p:blipFill rotWithShape="1">
          <a:blip r:embed="rId3">
            <a:alphaModFix/>
          </a:blip>
          <a:srcRect/>
          <a:stretch/>
        </p:blipFill>
        <p:spPr>
          <a:xfrm>
            <a:off x="1718457" y="3440504"/>
            <a:ext cx="1719263" cy="1724025"/>
          </a:xfrm>
          <a:prstGeom prst="rect">
            <a:avLst/>
          </a:prstGeom>
          <a:noFill/>
          <a:ln>
            <a:noFill/>
          </a:ln>
        </p:spPr>
      </p:pic>
      <p:sp>
        <p:nvSpPr>
          <p:cNvPr id="51" name="Google Shape;51;p64"/>
          <p:cNvSpPr txBox="1">
            <a:spLocks noGrp="1"/>
          </p:cNvSpPr>
          <p:nvPr>
            <p:ph type="body" idx="1"/>
          </p:nvPr>
        </p:nvSpPr>
        <p:spPr>
          <a:xfrm>
            <a:off x="3977640" y="2330704"/>
            <a:ext cx="3822192" cy="41148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accent6"/>
              </a:buClr>
              <a:buSzPts val="1800"/>
              <a:buNone/>
              <a:defRPr sz="1800" b="1" cap="none">
                <a:latin typeface="Arial"/>
                <a:ea typeface="Arial"/>
                <a:cs typeface="Arial"/>
                <a:sym typeface="Arial"/>
              </a:defRPr>
            </a:lvl1pPr>
            <a:lvl2pPr marL="914400" lvl="1" indent="-228600" algn="l">
              <a:lnSpc>
                <a:spcPct val="100000"/>
              </a:lnSpc>
              <a:spcBef>
                <a:spcPts val="360"/>
              </a:spcBef>
              <a:spcAft>
                <a:spcPts val="0"/>
              </a:spcAft>
              <a:buClr>
                <a:schemeClr val="accent6"/>
              </a:buClr>
              <a:buSzPts val="2000"/>
              <a:buNone/>
              <a:defRPr sz="2000" b="1"/>
            </a:lvl2pPr>
            <a:lvl3pPr marL="1371600" lvl="2" indent="-228600" algn="l">
              <a:lnSpc>
                <a:spcPct val="100000"/>
              </a:lnSpc>
              <a:spcBef>
                <a:spcPts val="360"/>
              </a:spcBef>
              <a:spcAft>
                <a:spcPts val="0"/>
              </a:spcAft>
              <a:buClr>
                <a:schemeClr val="accent6"/>
              </a:buClr>
              <a:buSzPts val="1800"/>
              <a:buNone/>
              <a:defRPr sz="1800" b="1"/>
            </a:lvl3pPr>
            <a:lvl4pPr marL="1828800" lvl="3" indent="-228600" algn="l">
              <a:lnSpc>
                <a:spcPct val="100000"/>
              </a:lnSpc>
              <a:spcBef>
                <a:spcPts val="360"/>
              </a:spcBef>
              <a:spcAft>
                <a:spcPts val="0"/>
              </a:spcAft>
              <a:buClr>
                <a:schemeClr val="accent6"/>
              </a:buClr>
              <a:buSzPts val="1600"/>
              <a:buNone/>
              <a:defRPr sz="1600" b="1"/>
            </a:lvl4pPr>
            <a:lvl5pPr marL="2286000" lvl="4" indent="-228600" algn="l">
              <a:lnSpc>
                <a:spcPct val="100000"/>
              </a:lnSpc>
              <a:spcBef>
                <a:spcPts val="360"/>
              </a:spcBef>
              <a:spcAft>
                <a:spcPts val="0"/>
              </a:spcAft>
              <a:buClr>
                <a:schemeClr val="accent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64"/>
          <p:cNvSpPr txBox="1">
            <a:spLocks noGrp="1"/>
          </p:cNvSpPr>
          <p:nvPr>
            <p:ph type="body" idx="2"/>
          </p:nvPr>
        </p:nvSpPr>
        <p:spPr>
          <a:xfrm>
            <a:off x="3685032" y="2877312"/>
            <a:ext cx="3741928" cy="3684588"/>
          </a:xfrm>
          <a:prstGeom prst="rect">
            <a:avLst/>
          </a:prstGeom>
          <a:noFill/>
          <a:ln>
            <a:noFill/>
          </a:ln>
        </p:spPr>
        <p:txBody>
          <a:bodyPr spcFirstLastPara="1" wrap="square" lIns="45700" tIns="45700" rIns="45700" bIns="45700" anchor="t" anchorCtr="0">
            <a:noAutofit/>
          </a:bodyPr>
          <a:lstStyle>
            <a:lvl1pPr marL="457200" lvl="0" indent="-323850" algn="l">
              <a:lnSpc>
                <a:spcPct val="100000"/>
              </a:lnSpc>
              <a:spcBef>
                <a:spcPts val="360"/>
              </a:spcBef>
              <a:spcAft>
                <a:spcPts val="0"/>
              </a:spcAft>
              <a:buClr>
                <a:schemeClr val="accent6"/>
              </a:buClr>
              <a:buSzPts val="1500"/>
              <a:buChar char="•"/>
              <a:defRPr sz="1500"/>
            </a:lvl1pPr>
            <a:lvl2pPr marL="914400" lvl="1" indent="-311150" algn="l">
              <a:lnSpc>
                <a:spcPct val="100000"/>
              </a:lnSpc>
              <a:spcBef>
                <a:spcPts val="360"/>
              </a:spcBef>
              <a:spcAft>
                <a:spcPts val="0"/>
              </a:spcAft>
              <a:buClr>
                <a:schemeClr val="accent6"/>
              </a:buClr>
              <a:buSzPts val="1300"/>
              <a:buChar char="•"/>
              <a:defRPr sz="1300"/>
            </a:lvl2pPr>
            <a:lvl3pPr marL="1371600" lvl="2" indent="-304800" algn="l">
              <a:lnSpc>
                <a:spcPct val="100000"/>
              </a:lnSpc>
              <a:spcBef>
                <a:spcPts val="360"/>
              </a:spcBef>
              <a:spcAft>
                <a:spcPts val="0"/>
              </a:spcAft>
              <a:buClr>
                <a:schemeClr val="accent6"/>
              </a:buClr>
              <a:buSzPts val="1200"/>
              <a:buChar char="•"/>
              <a:defRPr sz="1200"/>
            </a:lvl3pPr>
            <a:lvl4pPr marL="1828800" lvl="3" indent="-304800" algn="l">
              <a:lnSpc>
                <a:spcPct val="100000"/>
              </a:lnSpc>
              <a:spcBef>
                <a:spcPts val="360"/>
              </a:spcBef>
              <a:spcAft>
                <a:spcPts val="0"/>
              </a:spcAft>
              <a:buClr>
                <a:schemeClr val="accent6"/>
              </a:buClr>
              <a:buSzPts val="1200"/>
              <a:buChar char="•"/>
              <a:defRPr sz="1200"/>
            </a:lvl4pPr>
            <a:lvl5pPr marL="2286000" lvl="4" indent="-304800" algn="l">
              <a:lnSpc>
                <a:spcPct val="100000"/>
              </a:lnSpc>
              <a:spcBef>
                <a:spcPts val="360"/>
              </a:spcBef>
              <a:spcAft>
                <a:spcPts val="0"/>
              </a:spcAft>
              <a:buClr>
                <a:schemeClr val="accent6"/>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64"/>
          <p:cNvSpPr txBox="1">
            <a:spLocks noGrp="1"/>
          </p:cNvSpPr>
          <p:nvPr>
            <p:ph type="body" idx="3"/>
          </p:nvPr>
        </p:nvSpPr>
        <p:spPr>
          <a:xfrm>
            <a:off x="8046720" y="2330704"/>
            <a:ext cx="3822192" cy="41148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accent6"/>
              </a:buClr>
              <a:buSzPts val="1800"/>
              <a:buNone/>
              <a:defRPr sz="1800" b="1" cap="none">
                <a:latin typeface="Arial"/>
                <a:ea typeface="Arial"/>
                <a:cs typeface="Arial"/>
                <a:sym typeface="Arial"/>
              </a:defRPr>
            </a:lvl1pPr>
            <a:lvl2pPr marL="914400" lvl="1" indent="-228600" algn="l">
              <a:lnSpc>
                <a:spcPct val="100000"/>
              </a:lnSpc>
              <a:spcBef>
                <a:spcPts val="360"/>
              </a:spcBef>
              <a:spcAft>
                <a:spcPts val="0"/>
              </a:spcAft>
              <a:buClr>
                <a:schemeClr val="accent6"/>
              </a:buClr>
              <a:buSzPts val="2000"/>
              <a:buNone/>
              <a:defRPr sz="2000" b="1"/>
            </a:lvl2pPr>
            <a:lvl3pPr marL="1371600" lvl="2" indent="-228600" algn="l">
              <a:lnSpc>
                <a:spcPct val="100000"/>
              </a:lnSpc>
              <a:spcBef>
                <a:spcPts val="360"/>
              </a:spcBef>
              <a:spcAft>
                <a:spcPts val="0"/>
              </a:spcAft>
              <a:buClr>
                <a:schemeClr val="accent6"/>
              </a:buClr>
              <a:buSzPts val="1800"/>
              <a:buNone/>
              <a:defRPr sz="1800" b="1"/>
            </a:lvl3pPr>
            <a:lvl4pPr marL="1828800" lvl="3" indent="-228600" algn="l">
              <a:lnSpc>
                <a:spcPct val="100000"/>
              </a:lnSpc>
              <a:spcBef>
                <a:spcPts val="360"/>
              </a:spcBef>
              <a:spcAft>
                <a:spcPts val="0"/>
              </a:spcAft>
              <a:buClr>
                <a:schemeClr val="accent6"/>
              </a:buClr>
              <a:buSzPts val="1600"/>
              <a:buNone/>
              <a:defRPr sz="1600" b="1"/>
            </a:lvl4pPr>
            <a:lvl5pPr marL="2286000" lvl="4" indent="-228600" algn="l">
              <a:lnSpc>
                <a:spcPct val="100000"/>
              </a:lnSpc>
              <a:spcBef>
                <a:spcPts val="360"/>
              </a:spcBef>
              <a:spcAft>
                <a:spcPts val="0"/>
              </a:spcAft>
              <a:buClr>
                <a:schemeClr val="accent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64"/>
          <p:cNvSpPr txBox="1">
            <a:spLocks noGrp="1"/>
          </p:cNvSpPr>
          <p:nvPr>
            <p:ph type="body" idx="4"/>
          </p:nvPr>
        </p:nvSpPr>
        <p:spPr>
          <a:xfrm>
            <a:off x="7754112" y="2877312"/>
            <a:ext cx="3741928" cy="3684588"/>
          </a:xfrm>
          <a:prstGeom prst="rect">
            <a:avLst/>
          </a:prstGeom>
          <a:noFill/>
          <a:ln>
            <a:noFill/>
          </a:ln>
        </p:spPr>
        <p:txBody>
          <a:bodyPr spcFirstLastPara="1" wrap="square" lIns="45700" tIns="45700" rIns="45700" bIns="45700" anchor="t" anchorCtr="0">
            <a:noAutofit/>
          </a:bodyPr>
          <a:lstStyle>
            <a:lvl1pPr marL="457200" lvl="0" indent="-323850" algn="l">
              <a:lnSpc>
                <a:spcPct val="100000"/>
              </a:lnSpc>
              <a:spcBef>
                <a:spcPts val="360"/>
              </a:spcBef>
              <a:spcAft>
                <a:spcPts val="0"/>
              </a:spcAft>
              <a:buClr>
                <a:schemeClr val="accent6"/>
              </a:buClr>
              <a:buSzPts val="1500"/>
              <a:buChar char="•"/>
              <a:defRPr sz="1500"/>
            </a:lvl1pPr>
            <a:lvl2pPr marL="914400" lvl="1" indent="-311150" algn="l">
              <a:lnSpc>
                <a:spcPct val="100000"/>
              </a:lnSpc>
              <a:spcBef>
                <a:spcPts val="360"/>
              </a:spcBef>
              <a:spcAft>
                <a:spcPts val="0"/>
              </a:spcAft>
              <a:buClr>
                <a:schemeClr val="accent6"/>
              </a:buClr>
              <a:buSzPts val="1300"/>
              <a:buChar char="•"/>
              <a:defRPr sz="1300"/>
            </a:lvl2pPr>
            <a:lvl3pPr marL="1371600" lvl="2" indent="-304800" algn="l">
              <a:lnSpc>
                <a:spcPct val="100000"/>
              </a:lnSpc>
              <a:spcBef>
                <a:spcPts val="360"/>
              </a:spcBef>
              <a:spcAft>
                <a:spcPts val="0"/>
              </a:spcAft>
              <a:buClr>
                <a:schemeClr val="accent6"/>
              </a:buClr>
              <a:buSzPts val="1200"/>
              <a:buChar char="•"/>
              <a:defRPr sz="1200"/>
            </a:lvl3pPr>
            <a:lvl4pPr marL="1828800" lvl="3" indent="-304800" algn="l">
              <a:lnSpc>
                <a:spcPct val="100000"/>
              </a:lnSpc>
              <a:spcBef>
                <a:spcPts val="360"/>
              </a:spcBef>
              <a:spcAft>
                <a:spcPts val="0"/>
              </a:spcAft>
              <a:buClr>
                <a:schemeClr val="accent6"/>
              </a:buClr>
              <a:buSzPts val="1200"/>
              <a:buChar char="•"/>
              <a:defRPr sz="1200"/>
            </a:lvl4pPr>
            <a:lvl5pPr marL="2286000" lvl="4" indent="-304800" algn="l">
              <a:lnSpc>
                <a:spcPct val="100000"/>
              </a:lnSpc>
              <a:spcBef>
                <a:spcPts val="360"/>
              </a:spcBef>
              <a:spcAft>
                <a:spcPts val="0"/>
              </a:spcAft>
              <a:buClr>
                <a:schemeClr val="accent6"/>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64"/>
          <p:cNvSpPr txBox="1">
            <a:spLocks noGrp="1"/>
          </p:cNvSpPr>
          <p:nvPr>
            <p:ph type="sldNum" idx="12"/>
          </p:nvPr>
        </p:nvSpPr>
        <p:spPr>
          <a:xfrm>
            <a:off x="11058579" y="6436170"/>
            <a:ext cx="987552"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omparison 3 column">
  <p:cSld name="Comparison 3 column">
    <p:spTree>
      <p:nvGrpSpPr>
        <p:cNvPr id="1" name="Shape 605"/>
        <p:cNvGrpSpPr/>
        <p:nvPr/>
      </p:nvGrpSpPr>
      <p:grpSpPr>
        <a:xfrm>
          <a:off x="0" y="0"/>
          <a:ext cx="0" cy="0"/>
          <a:chOff x="0" y="0"/>
          <a:chExt cx="0" cy="0"/>
        </a:xfrm>
      </p:grpSpPr>
      <p:sp>
        <p:nvSpPr>
          <p:cNvPr id="606" name="Google Shape;606;p137"/>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7" name="Google Shape;607;p137"/>
          <p:cNvSpPr txBox="1">
            <a:spLocks noGrp="1"/>
          </p:cNvSpPr>
          <p:nvPr>
            <p:ph type="body" idx="1"/>
          </p:nvPr>
        </p:nvSpPr>
        <p:spPr>
          <a:xfrm>
            <a:off x="839788" y="1681163"/>
            <a:ext cx="3291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8" name="Google Shape;608;p137"/>
          <p:cNvSpPr txBox="1">
            <a:spLocks noGrp="1"/>
          </p:cNvSpPr>
          <p:nvPr>
            <p:ph type="body" idx="2"/>
          </p:nvPr>
        </p:nvSpPr>
        <p:spPr>
          <a:xfrm>
            <a:off x="839788" y="2505075"/>
            <a:ext cx="3291900" cy="36846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9" name="Google Shape;609;p137"/>
          <p:cNvSpPr txBox="1">
            <a:spLocks noGrp="1"/>
          </p:cNvSpPr>
          <p:nvPr>
            <p:ph type="body" idx="3"/>
          </p:nvPr>
        </p:nvSpPr>
        <p:spPr>
          <a:xfrm>
            <a:off x="4453128" y="1681163"/>
            <a:ext cx="3291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0" name="Google Shape;610;p137"/>
          <p:cNvSpPr txBox="1">
            <a:spLocks noGrp="1"/>
          </p:cNvSpPr>
          <p:nvPr>
            <p:ph type="body" idx="4"/>
          </p:nvPr>
        </p:nvSpPr>
        <p:spPr>
          <a:xfrm>
            <a:off x="4453128" y="2505075"/>
            <a:ext cx="3291900" cy="36846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1" name="Google Shape;611;p13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2" name="Google Shape;612;p13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613" name="Google Shape;613;p137"/>
          <p:cNvSpPr/>
          <p:nvPr/>
        </p:nvSpPr>
        <p:spPr>
          <a:xfrm rot="-5400000">
            <a:off x="-388933" y="4841194"/>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614" name="Google Shape;614;p137"/>
          <p:cNvSpPr/>
          <p:nvPr/>
        </p:nvSpPr>
        <p:spPr>
          <a:xfrm>
            <a:off x="10494433" y="2"/>
            <a:ext cx="848462" cy="357303"/>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615" name="Google Shape;615;p137"/>
          <p:cNvSpPr txBox="1">
            <a:spLocks noGrp="1"/>
          </p:cNvSpPr>
          <p:nvPr>
            <p:ph type="body" idx="5"/>
          </p:nvPr>
        </p:nvSpPr>
        <p:spPr>
          <a:xfrm>
            <a:off x="8065008" y="1681163"/>
            <a:ext cx="3291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6" name="Google Shape;616;p137"/>
          <p:cNvSpPr txBox="1">
            <a:spLocks noGrp="1"/>
          </p:cNvSpPr>
          <p:nvPr>
            <p:ph type="body" idx="6"/>
          </p:nvPr>
        </p:nvSpPr>
        <p:spPr>
          <a:xfrm>
            <a:off x="8065008" y="2505075"/>
            <a:ext cx="3291900" cy="36846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Content with 2 medium pictures">
  <p:cSld name="Title and Content with 2 medium pictures">
    <p:spTree>
      <p:nvGrpSpPr>
        <p:cNvPr id="1" name="Shape 617"/>
        <p:cNvGrpSpPr/>
        <p:nvPr/>
      </p:nvGrpSpPr>
      <p:grpSpPr>
        <a:xfrm>
          <a:off x="0" y="0"/>
          <a:ext cx="0" cy="0"/>
          <a:chOff x="0" y="0"/>
          <a:chExt cx="0" cy="0"/>
        </a:xfrm>
      </p:grpSpPr>
      <p:sp>
        <p:nvSpPr>
          <p:cNvPr id="618" name="Google Shape;618;p138"/>
          <p:cNvSpPr>
            <a:spLocks noGrp="1"/>
          </p:cNvSpPr>
          <p:nvPr>
            <p:ph type="pic" idx="2"/>
          </p:nvPr>
        </p:nvSpPr>
        <p:spPr>
          <a:xfrm>
            <a:off x="7901259" y="2727729"/>
            <a:ext cx="4290600" cy="4130400"/>
          </a:xfrm>
          <a:prstGeom prst="rect">
            <a:avLst/>
          </a:prstGeom>
          <a:noFill/>
          <a:ln>
            <a:noFill/>
          </a:ln>
        </p:spPr>
      </p:sp>
      <p:sp>
        <p:nvSpPr>
          <p:cNvPr id="619" name="Google Shape;619;p138"/>
          <p:cNvSpPr>
            <a:spLocks noGrp="1"/>
          </p:cNvSpPr>
          <p:nvPr>
            <p:ph type="pic" idx="3"/>
          </p:nvPr>
        </p:nvSpPr>
        <p:spPr>
          <a:xfrm>
            <a:off x="6261609" y="0"/>
            <a:ext cx="3519300" cy="3007800"/>
          </a:xfrm>
          <a:prstGeom prst="rect">
            <a:avLst/>
          </a:prstGeom>
          <a:noFill/>
          <a:ln>
            <a:noFill/>
          </a:ln>
        </p:spPr>
      </p:sp>
      <p:sp>
        <p:nvSpPr>
          <p:cNvPr id="620" name="Google Shape;620;p138"/>
          <p:cNvSpPr/>
          <p:nvPr/>
        </p:nvSpPr>
        <p:spPr>
          <a:xfrm>
            <a:off x="10420569" y="1364732"/>
            <a:ext cx="947400" cy="9219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621" name="Google Shape;621;p138"/>
          <p:cNvSpPr/>
          <p:nvPr/>
        </p:nvSpPr>
        <p:spPr>
          <a:xfrm rot="-6041023" flipH="1">
            <a:off x="6034191" y="-673215"/>
            <a:ext cx="4021307" cy="4021307"/>
          </a:xfrm>
          <a:prstGeom prst="arc">
            <a:avLst>
              <a:gd name="adj1" fmla="val 16200000"/>
              <a:gd name="adj2" fmla="val 20093138"/>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622" name="Google Shape;622;p138"/>
          <p:cNvSpPr txBox="1">
            <a:spLocks noGrp="1"/>
          </p:cNvSpPr>
          <p:nvPr>
            <p:ph type="title"/>
          </p:nvPr>
        </p:nvSpPr>
        <p:spPr>
          <a:xfrm>
            <a:off x="841248" y="365760"/>
            <a:ext cx="5120700" cy="1326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3" name="Google Shape;623;p13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4" name="Google Shape;624;p1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625" name="Google Shape;625;p138"/>
          <p:cNvSpPr txBox="1">
            <a:spLocks noGrp="1"/>
          </p:cNvSpPr>
          <p:nvPr>
            <p:ph type="body" idx="1"/>
          </p:nvPr>
        </p:nvSpPr>
        <p:spPr>
          <a:xfrm>
            <a:off x="841248" y="1828800"/>
            <a:ext cx="5093100" cy="4352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381000" algn="l">
              <a:lnSpc>
                <a:spcPct val="90000"/>
              </a:lnSpc>
              <a:spcBef>
                <a:spcPts val="500"/>
              </a:spcBef>
              <a:spcAft>
                <a:spcPts val="0"/>
              </a:spcAft>
              <a:buClr>
                <a:schemeClr val="dk1"/>
              </a:buClr>
              <a:buSzPts val="2400"/>
              <a:buChar char="•"/>
              <a:defRPr/>
            </a:lvl2pPr>
            <a:lvl3pPr marL="1371600" lvl="2" indent="-355600" algn="l">
              <a:lnSpc>
                <a:spcPct val="90000"/>
              </a:lnSpc>
              <a:spcBef>
                <a:spcPts val="500"/>
              </a:spcBef>
              <a:spcAft>
                <a:spcPts val="0"/>
              </a:spcAft>
              <a:buClr>
                <a:schemeClr val="dk1"/>
              </a:buClr>
              <a:buSzPts val="20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losing">
  <p:cSld name="Closing">
    <p:spTree>
      <p:nvGrpSpPr>
        <p:cNvPr id="1" name="Shape 626"/>
        <p:cNvGrpSpPr/>
        <p:nvPr/>
      </p:nvGrpSpPr>
      <p:grpSpPr>
        <a:xfrm>
          <a:off x="0" y="0"/>
          <a:ext cx="0" cy="0"/>
          <a:chOff x="0" y="0"/>
          <a:chExt cx="0" cy="0"/>
        </a:xfrm>
      </p:grpSpPr>
      <p:sp>
        <p:nvSpPr>
          <p:cNvPr id="627" name="Google Shape;627;p139"/>
          <p:cNvSpPr/>
          <p:nvPr/>
        </p:nvSpPr>
        <p:spPr>
          <a:xfrm>
            <a:off x="707393" y="847600"/>
            <a:ext cx="4620000" cy="46200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628" name="Google Shape;628;p139"/>
          <p:cNvSpPr/>
          <p:nvPr/>
        </p:nvSpPr>
        <p:spPr>
          <a:xfrm flipH="1">
            <a:off x="530529" y="0"/>
            <a:ext cx="1155142" cy="591009"/>
          </a:xfrm>
          <a:custGeom>
            <a:avLst/>
            <a:gdLst/>
            <a:ahLst/>
            <a:cxnLst/>
            <a:rect l="l" t="t" r="r" b="b"/>
            <a:pathLst>
              <a:path w="1155142" h="591009" extrusionOk="0">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629" name="Google Shape;629;p139"/>
          <p:cNvSpPr/>
          <p:nvPr/>
        </p:nvSpPr>
        <p:spPr>
          <a:xfrm flipH="1">
            <a:off x="3961511" y="-1"/>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630" name="Google Shape;630;p139"/>
          <p:cNvSpPr/>
          <p:nvPr/>
        </p:nvSpPr>
        <p:spPr>
          <a:xfrm flipH="1">
            <a:off x="0" y="2936831"/>
            <a:ext cx="159741" cy="552996"/>
          </a:xfrm>
          <a:custGeom>
            <a:avLst/>
            <a:gdLst/>
            <a:ahLst/>
            <a:cxnLst/>
            <a:rect l="l" t="t" r="r" b="b"/>
            <a:pathLst>
              <a:path w="159741" h="552996" extrusionOk="0">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631" name="Google Shape;631;p139"/>
          <p:cNvSpPr/>
          <p:nvPr/>
        </p:nvSpPr>
        <p:spPr>
          <a:xfrm flipH="1">
            <a:off x="0" y="5835649"/>
            <a:ext cx="1548180" cy="1022351"/>
          </a:xfrm>
          <a:custGeom>
            <a:avLst/>
            <a:gdLst/>
            <a:ahLst/>
            <a:cxnLst/>
            <a:rect l="l" t="t" r="r" b="b"/>
            <a:pathLst>
              <a:path w="1548180" h="1022351" extrusionOk="0">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632" name="Google Shape;632;p139"/>
          <p:cNvSpPr/>
          <p:nvPr/>
        </p:nvSpPr>
        <p:spPr>
          <a:xfrm flipH="1">
            <a:off x="3405056" y="5717905"/>
            <a:ext cx="1771609" cy="1140095"/>
          </a:xfrm>
          <a:custGeom>
            <a:avLst/>
            <a:gdLst/>
            <a:ahLst/>
            <a:cxnLst/>
            <a:rect l="l" t="t" r="r" b="b"/>
            <a:pathLst>
              <a:path w="1771609" h="1140095" extrusionOk="0">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633" name="Google Shape;633;p139"/>
          <p:cNvSpPr/>
          <p:nvPr/>
        </p:nvSpPr>
        <p:spPr>
          <a:xfrm flipH="1">
            <a:off x="4132972" y="6258755"/>
            <a:ext cx="1565940" cy="599245"/>
          </a:xfrm>
          <a:custGeom>
            <a:avLst/>
            <a:gdLst/>
            <a:ahLst/>
            <a:cxnLst/>
            <a:rect l="l" t="t" r="r" b="b"/>
            <a:pathLst>
              <a:path w="1565940" h="599245" extrusionOk="0">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634" name="Google Shape;634;p139"/>
          <p:cNvSpPr txBox="1">
            <a:spLocks noGrp="1"/>
          </p:cNvSpPr>
          <p:nvPr>
            <p:ph type="title"/>
          </p:nvPr>
        </p:nvSpPr>
        <p:spPr>
          <a:xfrm>
            <a:off x="1389888" y="1234440"/>
            <a:ext cx="3237000" cy="4069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Twentieth Century"/>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5" name="Google Shape;635;p139"/>
          <p:cNvSpPr txBox="1">
            <a:spLocks noGrp="1"/>
          </p:cNvSpPr>
          <p:nvPr>
            <p:ph type="ftr" idx="11"/>
          </p:nvPr>
        </p:nvSpPr>
        <p:spPr>
          <a:xfrm>
            <a:off x="6099048" y="6356350"/>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6" name="Google Shape;636;p139"/>
          <p:cNvSpPr txBox="1">
            <a:spLocks noGrp="1"/>
          </p:cNvSpPr>
          <p:nvPr>
            <p:ph type="sldNum" idx="12"/>
          </p:nvPr>
        </p:nvSpPr>
        <p:spPr>
          <a:xfrm>
            <a:off x="10506456" y="6356350"/>
            <a:ext cx="8505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637" name="Google Shape;637;p139"/>
          <p:cNvSpPr txBox="1">
            <a:spLocks noGrp="1"/>
          </p:cNvSpPr>
          <p:nvPr>
            <p:ph type="body" idx="1"/>
          </p:nvPr>
        </p:nvSpPr>
        <p:spPr>
          <a:xfrm>
            <a:off x="6665976" y="2551176"/>
            <a:ext cx="4709100" cy="1755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sz="18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8"/>
        <p:cNvGrpSpPr/>
        <p:nvPr/>
      </p:nvGrpSpPr>
      <p:grpSpPr>
        <a:xfrm>
          <a:off x="0" y="0"/>
          <a:ext cx="0" cy="0"/>
          <a:chOff x="0" y="0"/>
          <a:chExt cx="0" cy="0"/>
        </a:xfrm>
      </p:grpSpPr>
      <p:sp>
        <p:nvSpPr>
          <p:cNvPr id="639" name="Google Shape;639;p14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0" name="Google Shape;640;p14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641" name="Google Shape;641;p140"/>
          <p:cNvSpPr/>
          <p:nvPr/>
        </p:nvSpPr>
        <p:spPr>
          <a:xfrm rot="-5400000">
            <a:off x="-388933" y="4841194"/>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642" name="Google Shape;642;p140"/>
          <p:cNvSpPr/>
          <p:nvPr/>
        </p:nvSpPr>
        <p:spPr>
          <a:xfrm>
            <a:off x="10494433" y="2"/>
            <a:ext cx="848462" cy="357303"/>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43"/>
        <p:cNvGrpSpPr/>
        <p:nvPr/>
      </p:nvGrpSpPr>
      <p:grpSpPr>
        <a:xfrm>
          <a:off x="0" y="0"/>
          <a:ext cx="0" cy="0"/>
          <a:chOff x="0" y="0"/>
          <a:chExt cx="0" cy="0"/>
        </a:xfrm>
      </p:grpSpPr>
      <p:sp>
        <p:nvSpPr>
          <p:cNvPr id="644" name="Google Shape;644;p14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5" name="Google Shape;645;p14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646" name="Google Shape;646;p141"/>
          <p:cNvSpPr/>
          <p:nvPr/>
        </p:nvSpPr>
        <p:spPr>
          <a:xfrm rot="-5400000">
            <a:off x="-388933" y="4841194"/>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647" name="Google Shape;647;p141"/>
          <p:cNvSpPr/>
          <p:nvPr/>
        </p:nvSpPr>
        <p:spPr>
          <a:xfrm>
            <a:off x="10494433" y="2"/>
            <a:ext cx="848462" cy="357303"/>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648" name="Google Shape;648;p14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9"/>
        <p:cNvGrpSpPr/>
        <p:nvPr/>
      </p:nvGrpSpPr>
      <p:grpSpPr>
        <a:xfrm>
          <a:off x="0" y="0"/>
          <a:ext cx="0" cy="0"/>
          <a:chOff x="0" y="0"/>
          <a:chExt cx="0" cy="0"/>
        </a:xfrm>
      </p:grpSpPr>
      <p:sp>
        <p:nvSpPr>
          <p:cNvPr id="650" name="Google Shape;650;p142"/>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1" name="Google Shape;651;p142"/>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2" name="Google Shape;652;p142"/>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3" name="Google Shape;653;p14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4" name="Google Shape;654;p14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655" name="Google Shape;655;p142"/>
          <p:cNvSpPr/>
          <p:nvPr/>
        </p:nvSpPr>
        <p:spPr>
          <a:xfrm rot="-5400000">
            <a:off x="-388933" y="4841194"/>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656" name="Google Shape;656;p142"/>
          <p:cNvSpPr/>
          <p:nvPr/>
        </p:nvSpPr>
        <p:spPr>
          <a:xfrm>
            <a:off x="10494433" y="2"/>
            <a:ext cx="848462" cy="357303"/>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7"/>
        <p:cNvGrpSpPr/>
        <p:nvPr/>
      </p:nvGrpSpPr>
      <p:grpSpPr>
        <a:xfrm>
          <a:off x="0" y="0"/>
          <a:ext cx="0" cy="0"/>
          <a:chOff x="0" y="0"/>
          <a:chExt cx="0" cy="0"/>
        </a:xfrm>
      </p:grpSpPr>
      <p:sp>
        <p:nvSpPr>
          <p:cNvPr id="658" name="Google Shape;658;p143"/>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9" name="Google Shape;659;p143"/>
          <p:cNvSpPr>
            <a:spLocks noGrp="1"/>
          </p:cNvSpPr>
          <p:nvPr>
            <p:ph type="pic" idx="2"/>
          </p:nvPr>
        </p:nvSpPr>
        <p:spPr>
          <a:xfrm>
            <a:off x="5183188" y="987425"/>
            <a:ext cx="6172200" cy="4873500"/>
          </a:xfrm>
          <a:prstGeom prst="rect">
            <a:avLst/>
          </a:prstGeom>
          <a:noFill/>
          <a:ln>
            <a:noFill/>
          </a:ln>
        </p:spPr>
      </p:sp>
      <p:sp>
        <p:nvSpPr>
          <p:cNvPr id="660" name="Google Shape;660;p143"/>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1" name="Google Shape;661;p14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2" name="Google Shape;662;p14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
        <p:nvSpPr>
          <p:cNvPr id="663" name="Google Shape;663;p143"/>
          <p:cNvSpPr/>
          <p:nvPr/>
        </p:nvSpPr>
        <p:spPr>
          <a:xfrm rot="-5400000">
            <a:off x="-388933" y="4841194"/>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664" name="Google Shape;664;p143"/>
          <p:cNvSpPr/>
          <p:nvPr/>
        </p:nvSpPr>
        <p:spPr>
          <a:xfrm>
            <a:off x="10494433" y="2"/>
            <a:ext cx="848462" cy="357303"/>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70"/>
        <p:cNvGrpSpPr/>
        <p:nvPr/>
      </p:nvGrpSpPr>
      <p:grpSpPr>
        <a:xfrm>
          <a:off x="0" y="0"/>
          <a:ext cx="0" cy="0"/>
          <a:chOff x="0" y="0"/>
          <a:chExt cx="0" cy="0"/>
        </a:xfrm>
      </p:grpSpPr>
      <p:sp>
        <p:nvSpPr>
          <p:cNvPr id="671" name="Google Shape;671;p73"/>
          <p:cNvSpPr txBox="1">
            <a:spLocks noGrp="1"/>
          </p:cNvSpPr>
          <p:nvPr>
            <p:ph type="title"/>
          </p:nvPr>
        </p:nvSpPr>
        <p:spPr>
          <a:xfrm>
            <a:off x="3986784" y="1243584"/>
            <a:ext cx="8165592" cy="768096"/>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6"/>
              </a:buClr>
              <a:buSzPts val="33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2" name="Google Shape;672;p73" descr="preencoded.png"/>
          <p:cNvSpPr/>
          <p:nvPr/>
        </p:nvSpPr>
        <p:spPr>
          <a:xfrm>
            <a:off x="-5568" y="-2784"/>
            <a:ext cx="3443288" cy="6891337"/>
          </a:xfrm>
          <a:custGeom>
            <a:avLst/>
            <a:gdLst/>
            <a:ahLst/>
            <a:cxnLst/>
            <a:rect l="l" t="t" r="r" b="b"/>
            <a:pathLst>
              <a:path w="3443288" h="6891337" extrusionOk="0">
                <a:moveTo>
                  <a:pt x="3443288" y="0"/>
                </a:moveTo>
                <a:lnTo>
                  <a:pt x="0" y="0"/>
                </a:lnTo>
                <a:lnTo>
                  <a:pt x="0" y="6891338"/>
                </a:lnTo>
                <a:lnTo>
                  <a:pt x="3443288" y="6891338"/>
                </a:lnTo>
                <a:lnTo>
                  <a:pt x="3443288"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pic>
        <p:nvPicPr>
          <p:cNvPr id="673" name="Google Shape;673;p73" descr="preencoded.png"/>
          <p:cNvPicPr preferRelativeResize="0"/>
          <p:nvPr/>
        </p:nvPicPr>
        <p:blipFill rotWithShape="1">
          <a:blip r:embed="rId2">
            <a:alphaModFix/>
          </a:blip>
          <a:srcRect/>
          <a:stretch/>
        </p:blipFill>
        <p:spPr>
          <a:xfrm>
            <a:off x="1703311" y="-2784"/>
            <a:ext cx="1734411" cy="5167313"/>
          </a:xfrm>
          <a:prstGeom prst="rect">
            <a:avLst/>
          </a:prstGeom>
          <a:noFill/>
          <a:ln>
            <a:noFill/>
          </a:ln>
        </p:spPr>
      </p:pic>
      <p:sp>
        <p:nvSpPr>
          <p:cNvPr id="674" name="Google Shape;674;p73"/>
          <p:cNvSpPr/>
          <p:nvPr/>
        </p:nvSpPr>
        <p:spPr>
          <a:xfrm>
            <a:off x="1721621" y="-2784"/>
            <a:ext cx="1716115" cy="1720853"/>
          </a:xfrm>
          <a:custGeom>
            <a:avLst/>
            <a:gdLst/>
            <a:ahLst/>
            <a:cxnLst/>
            <a:rect l="l" t="t" r="r" b="b"/>
            <a:pathLst>
              <a:path w="1716115" h="1720853" extrusionOk="0">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lt1">
              <a:alpha val="9843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sp>
        <p:nvSpPr>
          <p:cNvPr id="675" name="Google Shape;675;p73" descr="preencoded.png"/>
          <p:cNvSpPr/>
          <p:nvPr/>
        </p:nvSpPr>
        <p:spPr>
          <a:xfrm>
            <a:off x="-5568" y="3440504"/>
            <a:ext cx="3443288" cy="3448050"/>
          </a:xfrm>
          <a:custGeom>
            <a:avLst/>
            <a:gdLst/>
            <a:ahLst/>
            <a:cxnLst/>
            <a:rect l="l" t="t" r="r" b="b"/>
            <a:pathLst>
              <a:path w="3443288" h="3448050" extrusionOk="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pic>
        <p:nvPicPr>
          <p:cNvPr id="676" name="Google Shape;676;p73" descr="preencoded.png"/>
          <p:cNvPicPr preferRelativeResize="0"/>
          <p:nvPr/>
        </p:nvPicPr>
        <p:blipFill rotWithShape="1">
          <a:blip r:embed="rId3">
            <a:alphaModFix/>
          </a:blip>
          <a:srcRect/>
          <a:stretch/>
        </p:blipFill>
        <p:spPr>
          <a:xfrm>
            <a:off x="1718458" y="3440506"/>
            <a:ext cx="1719263" cy="1724025"/>
          </a:xfrm>
          <a:prstGeom prst="rect">
            <a:avLst/>
          </a:prstGeom>
          <a:noFill/>
          <a:ln>
            <a:noFill/>
          </a:ln>
        </p:spPr>
      </p:pic>
      <p:sp>
        <p:nvSpPr>
          <p:cNvPr id="677" name="Google Shape;677;p73"/>
          <p:cNvSpPr txBox="1">
            <a:spLocks noGrp="1"/>
          </p:cNvSpPr>
          <p:nvPr>
            <p:ph type="body" idx="1"/>
          </p:nvPr>
        </p:nvSpPr>
        <p:spPr>
          <a:xfrm>
            <a:off x="3977640" y="2330704"/>
            <a:ext cx="3822192" cy="41148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accent6"/>
              </a:buClr>
              <a:buSzPts val="1350"/>
              <a:buNone/>
              <a:defRPr sz="1350" b="1" cap="none">
                <a:latin typeface="Arial"/>
                <a:ea typeface="Arial"/>
                <a:cs typeface="Arial"/>
                <a:sym typeface="Arial"/>
              </a:defRPr>
            </a:lvl1pPr>
            <a:lvl2pPr marL="914400" lvl="1" indent="-228600" algn="l">
              <a:lnSpc>
                <a:spcPct val="100000"/>
              </a:lnSpc>
              <a:spcBef>
                <a:spcPts val="270"/>
              </a:spcBef>
              <a:spcAft>
                <a:spcPts val="0"/>
              </a:spcAft>
              <a:buClr>
                <a:schemeClr val="accent6"/>
              </a:buClr>
              <a:buSzPts val="1500"/>
              <a:buNone/>
              <a:defRPr sz="1500" b="1"/>
            </a:lvl2pPr>
            <a:lvl3pPr marL="1371600" lvl="2" indent="-228600" algn="l">
              <a:lnSpc>
                <a:spcPct val="100000"/>
              </a:lnSpc>
              <a:spcBef>
                <a:spcPts val="270"/>
              </a:spcBef>
              <a:spcAft>
                <a:spcPts val="0"/>
              </a:spcAft>
              <a:buClr>
                <a:schemeClr val="accent6"/>
              </a:buClr>
              <a:buSzPts val="1350"/>
              <a:buNone/>
              <a:defRPr sz="1350" b="1"/>
            </a:lvl3pPr>
            <a:lvl4pPr marL="1828800" lvl="3" indent="-228600" algn="l">
              <a:lnSpc>
                <a:spcPct val="100000"/>
              </a:lnSpc>
              <a:spcBef>
                <a:spcPts val="270"/>
              </a:spcBef>
              <a:spcAft>
                <a:spcPts val="0"/>
              </a:spcAft>
              <a:buClr>
                <a:schemeClr val="accent6"/>
              </a:buClr>
              <a:buSzPts val="1200"/>
              <a:buNone/>
              <a:defRPr sz="1200" b="1"/>
            </a:lvl4pPr>
            <a:lvl5pPr marL="2286000" lvl="4" indent="-228600" algn="l">
              <a:lnSpc>
                <a:spcPct val="100000"/>
              </a:lnSpc>
              <a:spcBef>
                <a:spcPts val="270"/>
              </a:spcBef>
              <a:spcAft>
                <a:spcPts val="0"/>
              </a:spcAft>
              <a:buClr>
                <a:schemeClr val="accent6"/>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78" name="Google Shape;678;p73"/>
          <p:cNvSpPr txBox="1">
            <a:spLocks noGrp="1"/>
          </p:cNvSpPr>
          <p:nvPr>
            <p:ph type="body" idx="2"/>
          </p:nvPr>
        </p:nvSpPr>
        <p:spPr>
          <a:xfrm>
            <a:off x="3685032" y="2877312"/>
            <a:ext cx="3741928" cy="3684588"/>
          </a:xfrm>
          <a:prstGeom prst="rect">
            <a:avLst/>
          </a:prstGeom>
          <a:noFill/>
          <a:ln>
            <a:noFill/>
          </a:ln>
        </p:spPr>
        <p:txBody>
          <a:bodyPr spcFirstLastPara="1" wrap="square" lIns="45700" tIns="45700" rIns="45700" bIns="45700" anchor="t" anchorCtr="0">
            <a:noAutofit/>
          </a:bodyPr>
          <a:lstStyle>
            <a:lvl1pPr marL="457200" lvl="0" indent="-300037" algn="l">
              <a:lnSpc>
                <a:spcPct val="100000"/>
              </a:lnSpc>
              <a:spcBef>
                <a:spcPts val="270"/>
              </a:spcBef>
              <a:spcAft>
                <a:spcPts val="0"/>
              </a:spcAft>
              <a:buClr>
                <a:schemeClr val="accent6"/>
              </a:buClr>
              <a:buSzPts val="1125"/>
              <a:buChar char="•"/>
              <a:defRPr sz="1125"/>
            </a:lvl1pPr>
            <a:lvl2pPr marL="914400" lvl="1" indent="-290512" algn="l">
              <a:lnSpc>
                <a:spcPct val="100000"/>
              </a:lnSpc>
              <a:spcBef>
                <a:spcPts val="270"/>
              </a:spcBef>
              <a:spcAft>
                <a:spcPts val="0"/>
              </a:spcAft>
              <a:buClr>
                <a:schemeClr val="accent6"/>
              </a:buClr>
              <a:buSzPts val="975"/>
              <a:buChar char="•"/>
              <a:defRPr sz="975"/>
            </a:lvl2pPr>
            <a:lvl3pPr marL="1371600" lvl="2" indent="-285750" algn="l">
              <a:lnSpc>
                <a:spcPct val="100000"/>
              </a:lnSpc>
              <a:spcBef>
                <a:spcPts val="270"/>
              </a:spcBef>
              <a:spcAft>
                <a:spcPts val="0"/>
              </a:spcAft>
              <a:buClr>
                <a:schemeClr val="accent6"/>
              </a:buClr>
              <a:buSzPts val="900"/>
              <a:buChar char="•"/>
              <a:defRPr sz="900"/>
            </a:lvl3pPr>
            <a:lvl4pPr marL="1828800" lvl="3" indent="-285750" algn="l">
              <a:lnSpc>
                <a:spcPct val="100000"/>
              </a:lnSpc>
              <a:spcBef>
                <a:spcPts val="270"/>
              </a:spcBef>
              <a:spcAft>
                <a:spcPts val="0"/>
              </a:spcAft>
              <a:buClr>
                <a:schemeClr val="accent6"/>
              </a:buClr>
              <a:buSzPts val="900"/>
              <a:buChar char="•"/>
              <a:defRPr sz="900"/>
            </a:lvl4pPr>
            <a:lvl5pPr marL="2286000" lvl="4" indent="-285750" algn="l">
              <a:lnSpc>
                <a:spcPct val="100000"/>
              </a:lnSpc>
              <a:spcBef>
                <a:spcPts val="270"/>
              </a:spcBef>
              <a:spcAft>
                <a:spcPts val="0"/>
              </a:spcAft>
              <a:buClr>
                <a:schemeClr val="accent6"/>
              </a:buClr>
              <a:buSzPts val="900"/>
              <a:buChar char="•"/>
              <a:defRPr sz="9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79" name="Google Shape;679;p73"/>
          <p:cNvSpPr txBox="1">
            <a:spLocks noGrp="1"/>
          </p:cNvSpPr>
          <p:nvPr>
            <p:ph type="body" idx="3"/>
          </p:nvPr>
        </p:nvSpPr>
        <p:spPr>
          <a:xfrm>
            <a:off x="8046720" y="2330704"/>
            <a:ext cx="3822192" cy="41148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accent6"/>
              </a:buClr>
              <a:buSzPts val="1350"/>
              <a:buNone/>
              <a:defRPr sz="1350" b="1" cap="none">
                <a:latin typeface="Arial"/>
                <a:ea typeface="Arial"/>
                <a:cs typeface="Arial"/>
                <a:sym typeface="Arial"/>
              </a:defRPr>
            </a:lvl1pPr>
            <a:lvl2pPr marL="914400" lvl="1" indent="-228600" algn="l">
              <a:lnSpc>
                <a:spcPct val="100000"/>
              </a:lnSpc>
              <a:spcBef>
                <a:spcPts val="270"/>
              </a:spcBef>
              <a:spcAft>
                <a:spcPts val="0"/>
              </a:spcAft>
              <a:buClr>
                <a:schemeClr val="accent6"/>
              </a:buClr>
              <a:buSzPts val="1500"/>
              <a:buNone/>
              <a:defRPr sz="1500" b="1"/>
            </a:lvl2pPr>
            <a:lvl3pPr marL="1371600" lvl="2" indent="-228600" algn="l">
              <a:lnSpc>
                <a:spcPct val="100000"/>
              </a:lnSpc>
              <a:spcBef>
                <a:spcPts val="270"/>
              </a:spcBef>
              <a:spcAft>
                <a:spcPts val="0"/>
              </a:spcAft>
              <a:buClr>
                <a:schemeClr val="accent6"/>
              </a:buClr>
              <a:buSzPts val="1350"/>
              <a:buNone/>
              <a:defRPr sz="1350" b="1"/>
            </a:lvl3pPr>
            <a:lvl4pPr marL="1828800" lvl="3" indent="-228600" algn="l">
              <a:lnSpc>
                <a:spcPct val="100000"/>
              </a:lnSpc>
              <a:spcBef>
                <a:spcPts val="270"/>
              </a:spcBef>
              <a:spcAft>
                <a:spcPts val="0"/>
              </a:spcAft>
              <a:buClr>
                <a:schemeClr val="accent6"/>
              </a:buClr>
              <a:buSzPts val="1200"/>
              <a:buNone/>
              <a:defRPr sz="1200" b="1"/>
            </a:lvl4pPr>
            <a:lvl5pPr marL="2286000" lvl="4" indent="-228600" algn="l">
              <a:lnSpc>
                <a:spcPct val="100000"/>
              </a:lnSpc>
              <a:spcBef>
                <a:spcPts val="270"/>
              </a:spcBef>
              <a:spcAft>
                <a:spcPts val="0"/>
              </a:spcAft>
              <a:buClr>
                <a:schemeClr val="accent6"/>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80" name="Google Shape;680;p73"/>
          <p:cNvSpPr txBox="1">
            <a:spLocks noGrp="1"/>
          </p:cNvSpPr>
          <p:nvPr>
            <p:ph type="body" idx="4"/>
          </p:nvPr>
        </p:nvSpPr>
        <p:spPr>
          <a:xfrm>
            <a:off x="7754112" y="2877312"/>
            <a:ext cx="3741928" cy="3684588"/>
          </a:xfrm>
          <a:prstGeom prst="rect">
            <a:avLst/>
          </a:prstGeom>
          <a:noFill/>
          <a:ln>
            <a:noFill/>
          </a:ln>
        </p:spPr>
        <p:txBody>
          <a:bodyPr spcFirstLastPara="1" wrap="square" lIns="45700" tIns="45700" rIns="45700" bIns="45700" anchor="t" anchorCtr="0">
            <a:noAutofit/>
          </a:bodyPr>
          <a:lstStyle>
            <a:lvl1pPr marL="457200" lvl="0" indent="-300037" algn="l">
              <a:lnSpc>
                <a:spcPct val="100000"/>
              </a:lnSpc>
              <a:spcBef>
                <a:spcPts val="270"/>
              </a:spcBef>
              <a:spcAft>
                <a:spcPts val="0"/>
              </a:spcAft>
              <a:buClr>
                <a:schemeClr val="accent6"/>
              </a:buClr>
              <a:buSzPts val="1125"/>
              <a:buChar char="•"/>
              <a:defRPr sz="1125"/>
            </a:lvl1pPr>
            <a:lvl2pPr marL="914400" lvl="1" indent="-290512" algn="l">
              <a:lnSpc>
                <a:spcPct val="100000"/>
              </a:lnSpc>
              <a:spcBef>
                <a:spcPts val="270"/>
              </a:spcBef>
              <a:spcAft>
                <a:spcPts val="0"/>
              </a:spcAft>
              <a:buClr>
                <a:schemeClr val="accent6"/>
              </a:buClr>
              <a:buSzPts val="975"/>
              <a:buChar char="•"/>
              <a:defRPr sz="975"/>
            </a:lvl2pPr>
            <a:lvl3pPr marL="1371600" lvl="2" indent="-285750" algn="l">
              <a:lnSpc>
                <a:spcPct val="100000"/>
              </a:lnSpc>
              <a:spcBef>
                <a:spcPts val="270"/>
              </a:spcBef>
              <a:spcAft>
                <a:spcPts val="0"/>
              </a:spcAft>
              <a:buClr>
                <a:schemeClr val="accent6"/>
              </a:buClr>
              <a:buSzPts val="900"/>
              <a:buChar char="•"/>
              <a:defRPr sz="900"/>
            </a:lvl3pPr>
            <a:lvl4pPr marL="1828800" lvl="3" indent="-285750" algn="l">
              <a:lnSpc>
                <a:spcPct val="100000"/>
              </a:lnSpc>
              <a:spcBef>
                <a:spcPts val="270"/>
              </a:spcBef>
              <a:spcAft>
                <a:spcPts val="0"/>
              </a:spcAft>
              <a:buClr>
                <a:schemeClr val="accent6"/>
              </a:buClr>
              <a:buSzPts val="900"/>
              <a:buChar char="•"/>
              <a:defRPr sz="900"/>
            </a:lvl4pPr>
            <a:lvl5pPr marL="2286000" lvl="4" indent="-285750" algn="l">
              <a:lnSpc>
                <a:spcPct val="100000"/>
              </a:lnSpc>
              <a:spcBef>
                <a:spcPts val="270"/>
              </a:spcBef>
              <a:spcAft>
                <a:spcPts val="0"/>
              </a:spcAft>
              <a:buClr>
                <a:schemeClr val="accent6"/>
              </a:buClr>
              <a:buSzPts val="900"/>
              <a:buChar char="•"/>
              <a:defRPr sz="9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81" name="Google Shape;681;p73"/>
          <p:cNvSpPr txBox="1">
            <a:spLocks noGrp="1"/>
          </p:cNvSpPr>
          <p:nvPr>
            <p:ph type="sldNum" idx="12"/>
          </p:nvPr>
        </p:nvSpPr>
        <p:spPr>
          <a:xfrm>
            <a:off x="11204448" y="6559868"/>
            <a:ext cx="987552"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Chart">
  <p:cSld name="Title and Chart">
    <p:spTree>
      <p:nvGrpSpPr>
        <p:cNvPr id="1" name="Shape 682"/>
        <p:cNvGrpSpPr/>
        <p:nvPr/>
      </p:nvGrpSpPr>
      <p:grpSpPr>
        <a:xfrm>
          <a:off x="0" y="0"/>
          <a:ext cx="0" cy="0"/>
          <a:chOff x="0" y="0"/>
          <a:chExt cx="0" cy="0"/>
        </a:xfrm>
      </p:grpSpPr>
      <p:sp>
        <p:nvSpPr>
          <p:cNvPr id="683" name="Google Shape;683;p74"/>
          <p:cNvSpPr/>
          <p:nvPr/>
        </p:nvSpPr>
        <p:spPr>
          <a:xfrm>
            <a:off x="1" y="0"/>
            <a:ext cx="2242827" cy="2102966"/>
          </a:xfrm>
          <a:custGeom>
            <a:avLst/>
            <a:gdLst/>
            <a:ahLst/>
            <a:cxnLst/>
            <a:rect l="l" t="t" r="r" b="b"/>
            <a:pathLst>
              <a:path w="2242827" h="2102966" extrusionOk="0">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sp>
        <p:nvSpPr>
          <p:cNvPr id="684" name="Google Shape;684;p74"/>
          <p:cNvSpPr txBox="1">
            <a:spLocks noGrp="1"/>
          </p:cNvSpPr>
          <p:nvPr>
            <p:ph type="title"/>
          </p:nvPr>
        </p:nvSpPr>
        <p:spPr>
          <a:xfrm>
            <a:off x="758952" y="1216152"/>
            <a:ext cx="10671048" cy="768096"/>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accent6"/>
              </a:buClr>
              <a:buSzPts val="33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5" name="Google Shape;685;p74"/>
          <p:cNvSpPr txBox="1">
            <a:spLocks noGrp="1"/>
          </p:cNvSpPr>
          <p:nvPr>
            <p:ph type="body" idx="1"/>
          </p:nvPr>
        </p:nvSpPr>
        <p:spPr>
          <a:xfrm>
            <a:off x="539496" y="2103120"/>
            <a:ext cx="11119104" cy="4434840"/>
          </a:xfrm>
          <a:prstGeom prst="rect">
            <a:avLst/>
          </a:prstGeom>
          <a:noFill/>
          <a:ln>
            <a:noFill/>
          </a:ln>
        </p:spPr>
        <p:txBody>
          <a:bodyPr spcFirstLastPara="1" wrap="square" lIns="91425" tIns="45700" rIns="91425" bIns="45700" anchor="t" anchorCtr="0">
            <a:noAutofit/>
          </a:bodyPr>
          <a:lstStyle>
            <a:lvl1pPr marL="457200" lvl="0" indent="-314325" algn="l">
              <a:lnSpc>
                <a:spcPct val="100000"/>
              </a:lnSpc>
              <a:spcBef>
                <a:spcPts val="270"/>
              </a:spcBef>
              <a:spcAft>
                <a:spcPts val="0"/>
              </a:spcAft>
              <a:buClr>
                <a:schemeClr val="accent6"/>
              </a:buClr>
              <a:buSzPts val="1350"/>
              <a:buChar char="•"/>
              <a:defRPr sz="1350"/>
            </a:lvl1pPr>
            <a:lvl2pPr marL="914400" lvl="1" indent="-304800" algn="l">
              <a:lnSpc>
                <a:spcPct val="100000"/>
              </a:lnSpc>
              <a:spcBef>
                <a:spcPts val="270"/>
              </a:spcBef>
              <a:spcAft>
                <a:spcPts val="0"/>
              </a:spcAft>
              <a:buClr>
                <a:schemeClr val="accent6"/>
              </a:buClr>
              <a:buSzPts val="1200"/>
              <a:buChar char="•"/>
              <a:defRPr sz="1200"/>
            </a:lvl2pPr>
            <a:lvl3pPr marL="1371600" lvl="2" indent="-295275" algn="l">
              <a:lnSpc>
                <a:spcPct val="100000"/>
              </a:lnSpc>
              <a:spcBef>
                <a:spcPts val="270"/>
              </a:spcBef>
              <a:spcAft>
                <a:spcPts val="0"/>
              </a:spcAft>
              <a:buClr>
                <a:schemeClr val="accent6"/>
              </a:buClr>
              <a:buSzPts val="1050"/>
              <a:buChar char="•"/>
              <a:defRPr sz="1050"/>
            </a:lvl3pPr>
            <a:lvl4pPr marL="1828800" lvl="3" indent="-285750" algn="l">
              <a:lnSpc>
                <a:spcPct val="100000"/>
              </a:lnSpc>
              <a:spcBef>
                <a:spcPts val="270"/>
              </a:spcBef>
              <a:spcAft>
                <a:spcPts val="0"/>
              </a:spcAft>
              <a:buClr>
                <a:schemeClr val="accent6"/>
              </a:buClr>
              <a:buSzPts val="900"/>
              <a:buChar char="•"/>
              <a:defRPr sz="900"/>
            </a:lvl4pPr>
            <a:lvl5pPr marL="2286000" lvl="4" indent="-285750" algn="l">
              <a:lnSpc>
                <a:spcPct val="100000"/>
              </a:lnSpc>
              <a:spcBef>
                <a:spcPts val="270"/>
              </a:spcBef>
              <a:spcAft>
                <a:spcPts val="0"/>
              </a:spcAft>
              <a:buClr>
                <a:schemeClr val="accent6"/>
              </a:buClr>
              <a:buSzPts val="900"/>
              <a:buChar char="•"/>
              <a:defRPr sz="9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86" name="Google Shape;686;p74"/>
          <p:cNvSpPr txBox="1">
            <a:spLocks noGrp="1"/>
          </p:cNvSpPr>
          <p:nvPr>
            <p:ph type="ftr" idx="11"/>
          </p:nvPr>
        </p:nvSpPr>
        <p:spPr>
          <a:xfrm>
            <a:off x="621792" y="457200"/>
            <a:ext cx="3200400"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7" name="Google Shape;687;p74"/>
          <p:cNvSpPr txBox="1">
            <a:spLocks noGrp="1"/>
          </p:cNvSpPr>
          <p:nvPr>
            <p:ph type="sldNum" idx="12"/>
          </p:nvPr>
        </p:nvSpPr>
        <p:spPr>
          <a:xfrm>
            <a:off x="11102122" y="6454458"/>
            <a:ext cx="987552"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Introduction" type="obj">
  <p:cSld name="OBJECT">
    <p:spTree>
      <p:nvGrpSpPr>
        <p:cNvPr id="1" name="Shape 688"/>
        <p:cNvGrpSpPr/>
        <p:nvPr/>
      </p:nvGrpSpPr>
      <p:grpSpPr>
        <a:xfrm>
          <a:off x="0" y="0"/>
          <a:ext cx="0" cy="0"/>
          <a:chOff x="0" y="0"/>
          <a:chExt cx="0" cy="0"/>
        </a:xfrm>
      </p:grpSpPr>
      <p:sp>
        <p:nvSpPr>
          <p:cNvPr id="689" name="Google Shape;689;p75"/>
          <p:cNvSpPr/>
          <p:nvPr/>
        </p:nvSpPr>
        <p:spPr>
          <a:xfrm>
            <a:off x="0" y="3427338"/>
            <a:ext cx="3430200" cy="3430665"/>
          </a:xfrm>
          <a:custGeom>
            <a:avLst/>
            <a:gdLst/>
            <a:ahLst/>
            <a:cxnLst/>
            <a:rect l="l" t="t" r="r" b="b"/>
            <a:pathLst>
              <a:path w="3430200" h="3430665" extrusionOk="0">
                <a:moveTo>
                  <a:pt x="0" y="0"/>
                </a:moveTo>
                <a:lnTo>
                  <a:pt x="3430200" y="0"/>
                </a:lnTo>
                <a:lnTo>
                  <a:pt x="3430200" y="3430665"/>
                </a:lnTo>
                <a:lnTo>
                  <a:pt x="0" y="343066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sp>
        <p:nvSpPr>
          <p:cNvPr id="690" name="Google Shape;690;p75"/>
          <p:cNvSpPr/>
          <p:nvPr/>
        </p:nvSpPr>
        <p:spPr>
          <a:xfrm>
            <a:off x="0" y="3427338"/>
            <a:ext cx="3430200" cy="3430665"/>
          </a:xfrm>
          <a:custGeom>
            <a:avLst/>
            <a:gdLst/>
            <a:ahLst/>
            <a:cxnLst/>
            <a:rect l="l" t="t" r="r" b="b"/>
            <a:pathLst>
              <a:path w="3430200" h="3430665" extrusionOk="0">
                <a:moveTo>
                  <a:pt x="3430200" y="0"/>
                </a:moveTo>
                <a:lnTo>
                  <a:pt x="3430200" y="3430665"/>
                </a:lnTo>
                <a:lnTo>
                  <a:pt x="0" y="3430665"/>
                </a:lnTo>
                <a:lnTo>
                  <a:pt x="0" y="341753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sp>
        <p:nvSpPr>
          <p:cNvPr id="691" name="Google Shape;691;p75"/>
          <p:cNvSpPr/>
          <p:nvPr/>
        </p:nvSpPr>
        <p:spPr>
          <a:xfrm>
            <a:off x="2" y="1"/>
            <a:ext cx="3423785" cy="3437345"/>
          </a:xfrm>
          <a:custGeom>
            <a:avLst/>
            <a:gdLst/>
            <a:ahLst/>
            <a:cxnLst/>
            <a:rect l="l" t="t" r="r" b="b"/>
            <a:pathLst>
              <a:path w="3423785" h="3437345" extrusionOk="0">
                <a:moveTo>
                  <a:pt x="0" y="0"/>
                </a:moveTo>
                <a:lnTo>
                  <a:pt x="3423785" y="0"/>
                </a:lnTo>
                <a:lnTo>
                  <a:pt x="3423785" y="3437345"/>
                </a:lnTo>
                <a:lnTo>
                  <a:pt x="0" y="3437345"/>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sp>
        <p:nvSpPr>
          <p:cNvPr id="692" name="Google Shape;692;p75"/>
          <p:cNvSpPr txBox="1">
            <a:spLocks noGrp="1"/>
          </p:cNvSpPr>
          <p:nvPr>
            <p:ph type="title"/>
          </p:nvPr>
        </p:nvSpPr>
        <p:spPr>
          <a:xfrm>
            <a:off x="4224528" y="2276856"/>
            <a:ext cx="6766560" cy="768096"/>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6"/>
              </a:buClr>
              <a:buSzPts val="3300"/>
              <a:buFont typeface="Arial Black"/>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3" name="Google Shape;693;p75"/>
          <p:cNvSpPr txBox="1">
            <a:spLocks noGrp="1"/>
          </p:cNvSpPr>
          <p:nvPr>
            <p:ph type="body" idx="1"/>
          </p:nvPr>
        </p:nvSpPr>
        <p:spPr>
          <a:xfrm>
            <a:off x="4224528" y="3222752"/>
            <a:ext cx="6766560" cy="270052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70"/>
              </a:spcBef>
              <a:spcAft>
                <a:spcPts val="0"/>
              </a:spcAft>
              <a:buClr>
                <a:schemeClr val="accent6"/>
              </a:buClr>
              <a:buSzPts val="1125"/>
              <a:buNone/>
              <a:defRPr sz="1125"/>
            </a:lvl1pPr>
            <a:lvl2pPr marL="914400" lvl="1" indent="-300037" algn="l">
              <a:lnSpc>
                <a:spcPct val="100000"/>
              </a:lnSpc>
              <a:spcBef>
                <a:spcPts val="270"/>
              </a:spcBef>
              <a:spcAft>
                <a:spcPts val="0"/>
              </a:spcAft>
              <a:buClr>
                <a:schemeClr val="accent6"/>
              </a:buClr>
              <a:buSzPts val="1125"/>
              <a:buChar char="•"/>
              <a:defRPr sz="1125"/>
            </a:lvl2pPr>
            <a:lvl3pPr marL="1371600" lvl="2" indent="-300037" algn="l">
              <a:lnSpc>
                <a:spcPct val="100000"/>
              </a:lnSpc>
              <a:spcBef>
                <a:spcPts val="270"/>
              </a:spcBef>
              <a:spcAft>
                <a:spcPts val="0"/>
              </a:spcAft>
              <a:buClr>
                <a:schemeClr val="accent6"/>
              </a:buClr>
              <a:buSzPts val="1125"/>
              <a:buChar char="•"/>
              <a:defRPr sz="1125"/>
            </a:lvl3pPr>
            <a:lvl4pPr marL="1828800" lvl="3" indent="-300037" algn="l">
              <a:lnSpc>
                <a:spcPct val="100000"/>
              </a:lnSpc>
              <a:spcBef>
                <a:spcPts val="270"/>
              </a:spcBef>
              <a:spcAft>
                <a:spcPts val="0"/>
              </a:spcAft>
              <a:buClr>
                <a:schemeClr val="accent6"/>
              </a:buClr>
              <a:buSzPts val="1125"/>
              <a:buChar char="•"/>
              <a:defRPr sz="1125"/>
            </a:lvl4pPr>
            <a:lvl5pPr marL="2286000" lvl="4" indent="-300037" algn="l">
              <a:lnSpc>
                <a:spcPct val="100000"/>
              </a:lnSpc>
              <a:spcBef>
                <a:spcPts val="270"/>
              </a:spcBef>
              <a:spcAft>
                <a:spcPts val="0"/>
              </a:spcAft>
              <a:buClr>
                <a:schemeClr val="accent6"/>
              </a:buClr>
              <a:buSzPts val="1125"/>
              <a:buChar char="•"/>
              <a:defRPr sz="1125"/>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94" name="Google Shape;694;p75"/>
          <p:cNvSpPr txBox="1">
            <a:spLocks noGrp="1"/>
          </p:cNvSpPr>
          <p:nvPr>
            <p:ph type="sldNum" idx="12"/>
          </p:nvPr>
        </p:nvSpPr>
        <p:spPr>
          <a:xfrm>
            <a:off x="11102122" y="6454458"/>
            <a:ext cx="987552"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695" name="Google Shape;695;p75"/>
          <p:cNvSpPr/>
          <p:nvPr/>
        </p:nvSpPr>
        <p:spPr>
          <a:xfrm>
            <a:off x="2" y="871"/>
            <a:ext cx="3423785" cy="3436477"/>
          </a:xfrm>
          <a:custGeom>
            <a:avLst/>
            <a:gdLst/>
            <a:ahLst/>
            <a:cxnLst/>
            <a:rect l="l" t="t" r="r" b="b"/>
            <a:pathLst>
              <a:path w="3423785" h="3436477" extrusionOk="0">
                <a:moveTo>
                  <a:pt x="0" y="0"/>
                </a:moveTo>
                <a:lnTo>
                  <a:pt x="3423785" y="3436477"/>
                </a:lnTo>
                <a:lnTo>
                  <a:pt x="0" y="3436477"/>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mmary" type="obj">
  <p:cSld name="OBJECT">
    <p:spTree>
      <p:nvGrpSpPr>
        <p:cNvPr id="1" name="Shape 56"/>
        <p:cNvGrpSpPr/>
        <p:nvPr/>
      </p:nvGrpSpPr>
      <p:grpSpPr>
        <a:xfrm>
          <a:off x="0" y="0"/>
          <a:ext cx="0" cy="0"/>
          <a:chOff x="0" y="0"/>
          <a:chExt cx="0" cy="0"/>
        </a:xfrm>
      </p:grpSpPr>
      <p:sp>
        <p:nvSpPr>
          <p:cNvPr id="57" name="Google Shape;57;p65" descr="preencoded.png"/>
          <p:cNvSpPr/>
          <p:nvPr/>
        </p:nvSpPr>
        <p:spPr>
          <a:xfrm>
            <a:off x="8758238" y="-14287"/>
            <a:ext cx="3433763" cy="3452812"/>
          </a:xfrm>
          <a:custGeom>
            <a:avLst/>
            <a:gdLst/>
            <a:ahLst/>
            <a:cxnLst/>
            <a:rect l="l" t="t" r="r" b="b"/>
            <a:pathLst>
              <a:path w="3433763" h="3452812" extrusionOk="0">
                <a:moveTo>
                  <a:pt x="3433763" y="0"/>
                </a:moveTo>
                <a:lnTo>
                  <a:pt x="3433763" y="3452813"/>
                </a:lnTo>
                <a:lnTo>
                  <a:pt x="0" y="3452813"/>
                </a:lnTo>
                <a:cubicBezTo>
                  <a:pt x="0" y="1545912"/>
                  <a:pt x="1537383" y="0"/>
                  <a:pt x="343376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sp>
        <p:nvSpPr>
          <p:cNvPr id="58" name="Google Shape;58;p65" descr="preencoded.png"/>
          <p:cNvSpPr/>
          <p:nvPr/>
        </p:nvSpPr>
        <p:spPr>
          <a:xfrm>
            <a:off x="8758238" y="3438525"/>
            <a:ext cx="3433763" cy="3433762"/>
          </a:xfrm>
          <a:custGeom>
            <a:avLst/>
            <a:gdLst/>
            <a:ahLst/>
            <a:cxnLst/>
            <a:rect l="l" t="t" r="r" b="b"/>
            <a:pathLst>
              <a:path w="3433763" h="3433762" extrusionOk="0">
                <a:moveTo>
                  <a:pt x="0" y="0"/>
                </a:moveTo>
                <a:lnTo>
                  <a:pt x="3433763" y="0"/>
                </a:lnTo>
                <a:lnTo>
                  <a:pt x="3433763" y="3433763"/>
                </a:lnTo>
                <a:cubicBezTo>
                  <a:pt x="1537383" y="3433763"/>
                  <a:pt x="0" y="1896380"/>
                  <a:pt x="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sp>
        <p:nvSpPr>
          <p:cNvPr id="59" name="Google Shape;59;p65" descr="preencoded.png"/>
          <p:cNvSpPr/>
          <p:nvPr/>
        </p:nvSpPr>
        <p:spPr>
          <a:xfrm rot="10800000" flipH="1">
            <a:off x="9991725" y="1247775"/>
            <a:ext cx="2200275" cy="2181225"/>
          </a:xfrm>
          <a:custGeom>
            <a:avLst/>
            <a:gdLst/>
            <a:ahLst/>
            <a:cxnLst/>
            <a:rect l="l" t="t" r="r" b="b"/>
            <a:pathLst>
              <a:path w="2200275" h="2181225" extrusionOk="0">
                <a:moveTo>
                  <a:pt x="0" y="0"/>
                </a:moveTo>
                <a:cubicBezTo>
                  <a:pt x="0" y="1204689"/>
                  <a:pt x="985061" y="2181225"/>
                  <a:pt x="2200275" y="2181225"/>
                </a:cubicBezTo>
                <a:lnTo>
                  <a:pt x="2200275" y="0"/>
                </a:lnTo>
                <a:lnTo>
                  <a:pt x="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sp>
        <p:nvSpPr>
          <p:cNvPr id="60" name="Google Shape;60;p65" descr="preencoded.png"/>
          <p:cNvSpPr/>
          <p:nvPr/>
        </p:nvSpPr>
        <p:spPr>
          <a:xfrm rot="10800000" flipH="1">
            <a:off x="-20086" y="4580051"/>
            <a:ext cx="2277948" cy="2277948"/>
          </a:xfrm>
          <a:custGeom>
            <a:avLst/>
            <a:gdLst/>
            <a:ahLst/>
            <a:cxnLst/>
            <a:rect l="l" t="t" r="r" b="b"/>
            <a:pathLst>
              <a:path w="2277948" h="2277948" extrusionOk="0">
                <a:moveTo>
                  <a:pt x="0" y="2277948"/>
                </a:moveTo>
                <a:cubicBezTo>
                  <a:pt x="1258034" y="2277948"/>
                  <a:pt x="2277948" y="1258034"/>
                  <a:pt x="2277948" y="0"/>
                </a:cubicBezTo>
                <a:lnTo>
                  <a:pt x="0" y="0"/>
                </a:lnTo>
                <a:lnTo>
                  <a:pt x="0" y="22779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pic>
        <p:nvPicPr>
          <p:cNvPr id="61" name="Google Shape;61;p65" descr="preencoded.png"/>
          <p:cNvPicPr preferRelativeResize="0"/>
          <p:nvPr/>
        </p:nvPicPr>
        <p:blipFill rotWithShape="1">
          <a:blip r:embed="rId2">
            <a:alphaModFix/>
          </a:blip>
          <a:srcRect/>
          <a:stretch/>
        </p:blipFill>
        <p:spPr>
          <a:xfrm>
            <a:off x="9991886" y="3441269"/>
            <a:ext cx="2200114" cy="2200114"/>
          </a:xfrm>
          <a:prstGeom prst="rect">
            <a:avLst/>
          </a:prstGeom>
          <a:noFill/>
          <a:ln>
            <a:noFill/>
          </a:ln>
        </p:spPr>
      </p:pic>
      <p:sp>
        <p:nvSpPr>
          <p:cNvPr id="62" name="Google Shape;62;p65" descr="preencoded.png"/>
          <p:cNvSpPr/>
          <p:nvPr/>
        </p:nvSpPr>
        <p:spPr>
          <a:xfrm>
            <a:off x="1707959" y="5667616"/>
            <a:ext cx="775021" cy="775021"/>
          </a:xfrm>
          <a:custGeom>
            <a:avLst/>
            <a:gdLst/>
            <a:ahLst/>
            <a:cxnLst/>
            <a:rect l="l" t="t" r="r" b="b"/>
            <a:pathLst>
              <a:path w="775021" h="775021" extrusionOk="0">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sp>
        <p:nvSpPr>
          <p:cNvPr id="63" name="Google Shape;63;p65"/>
          <p:cNvSpPr txBox="1">
            <a:spLocks noGrp="1"/>
          </p:cNvSpPr>
          <p:nvPr>
            <p:ph type="title"/>
          </p:nvPr>
        </p:nvSpPr>
        <p:spPr>
          <a:xfrm>
            <a:off x="1508760" y="1883664"/>
            <a:ext cx="6766560" cy="768096"/>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6"/>
              </a:buClr>
              <a:buSzPts val="4400"/>
              <a:buFont typeface="Arial Black"/>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65"/>
          <p:cNvSpPr txBox="1">
            <a:spLocks noGrp="1"/>
          </p:cNvSpPr>
          <p:nvPr>
            <p:ph type="body" idx="1"/>
          </p:nvPr>
        </p:nvSpPr>
        <p:spPr>
          <a:xfrm>
            <a:off x="1508760" y="2837688"/>
            <a:ext cx="5879592" cy="270052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Clr>
                <a:schemeClr val="accent6"/>
              </a:buClr>
              <a:buSzPts val="1500"/>
              <a:buNone/>
              <a:defRPr sz="1500"/>
            </a:lvl1pPr>
            <a:lvl2pPr marL="914400" lvl="1" indent="-323850" algn="l">
              <a:lnSpc>
                <a:spcPct val="100000"/>
              </a:lnSpc>
              <a:spcBef>
                <a:spcPts val="360"/>
              </a:spcBef>
              <a:spcAft>
                <a:spcPts val="0"/>
              </a:spcAft>
              <a:buClr>
                <a:schemeClr val="accent6"/>
              </a:buClr>
              <a:buSzPts val="1500"/>
              <a:buChar char="•"/>
              <a:defRPr sz="1500"/>
            </a:lvl2pPr>
            <a:lvl3pPr marL="1371600" lvl="2" indent="-323850" algn="l">
              <a:lnSpc>
                <a:spcPct val="100000"/>
              </a:lnSpc>
              <a:spcBef>
                <a:spcPts val="360"/>
              </a:spcBef>
              <a:spcAft>
                <a:spcPts val="0"/>
              </a:spcAft>
              <a:buClr>
                <a:schemeClr val="accent6"/>
              </a:buClr>
              <a:buSzPts val="1500"/>
              <a:buChar char="•"/>
              <a:defRPr sz="1500"/>
            </a:lvl3pPr>
            <a:lvl4pPr marL="1828800" lvl="3" indent="-323850" algn="l">
              <a:lnSpc>
                <a:spcPct val="100000"/>
              </a:lnSpc>
              <a:spcBef>
                <a:spcPts val="360"/>
              </a:spcBef>
              <a:spcAft>
                <a:spcPts val="0"/>
              </a:spcAft>
              <a:buClr>
                <a:schemeClr val="accent6"/>
              </a:buClr>
              <a:buSzPts val="1500"/>
              <a:buChar char="•"/>
              <a:defRPr sz="1500"/>
            </a:lvl4pPr>
            <a:lvl5pPr marL="2286000" lvl="4" indent="-323850" algn="l">
              <a:lnSpc>
                <a:spcPct val="100000"/>
              </a:lnSpc>
              <a:spcBef>
                <a:spcPts val="360"/>
              </a:spcBef>
              <a:spcAft>
                <a:spcPts val="0"/>
              </a:spcAft>
              <a:buClr>
                <a:schemeClr val="accent6"/>
              </a:buClr>
              <a:buSzPts val="1500"/>
              <a:buChar char="•"/>
              <a:defRPr sz="15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65"/>
          <p:cNvSpPr txBox="1">
            <a:spLocks noGrp="1"/>
          </p:cNvSpPr>
          <p:nvPr>
            <p:ph type="sldNum" idx="12"/>
          </p:nvPr>
        </p:nvSpPr>
        <p:spPr>
          <a:xfrm>
            <a:off x="11058579" y="6436170"/>
            <a:ext cx="987552"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losing" type="title">
  <p:cSld name="TITLE">
    <p:bg>
      <p:bgPr>
        <a:solidFill>
          <a:schemeClr val="accent6"/>
        </a:solidFill>
        <a:effectLst/>
      </p:bgPr>
    </p:bg>
    <p:spTree>
      <p:nvGrpSpPr>
        <p:cNvPr id="1" name="Shape 696"/>
        <p:cNvGrpSpPr/>
        <p:nvPr/>
      </p:nvGrpSpPr>
      <p:grpSpPr>
        <a:xfrm>
          <a:off x="0" y="0"/>
          <a:ext cx="0" cy="0"/>
          <a:chOff x="0" y="0"/>
          <a:chExt cx="0" cy="0"/>
        </a:xfrm>
      </p:grpSpPr>
      <p:sp>
        <p:nvSpPr>
          <p:cNvPr id="697" name="Google Shape;697;p76"/>
          <p:cNvSpPr/>
          <p:nvPr/>
        </p:nvSpPr>
        <p:spPr>
          <a:xfrm>
            <a:off x="0" y="0"/>
            <a:ext cx="8948739" cy="6858000"/>
          </a:xfrm>
          <a:custGeom>
            <a:avLst/>
            <a:gdLst/>
            <a:ahLst/>
            <a:cxnLst/>
            <a:rect l="l" t="t" r="r" b="b"/>
            <a:pathLst>
              <a:path w="8948738" h="6858000" extrusionOk="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sp>
        <p:nvSpPr>
          <p:cNvPr id="698" name="Google Shape;698;p76" descr="preencoded.png"/>
          <p:cNvSpPr/>
          <p:nvPr/>
        </p:nvSpPr>
        <p:spPr>
          <a:xfrm>
            <a:off x="7538626" y="13144"/>
            <a:ext cx="4653375" cy="6831717"/>
          </a:xfrm>
          <a:custGeom>
            <a:avLst/>
            <a:gdLst/>
            <a:ahLst/>
            <a:cxnLst/>
            <a:rect l="l" t="t" r="r" b="b"/>
            <a:pathLst>
              <a:path w="4653374" h="6831717" extrusionOk="0">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pic>
        <p:nvPicPr>
          <p:cNvPr id="699" name="Google Shape;699;p76" descr="preencoded.png"/>
          <p:cNvPicPr preferRelativeResize="0"/>
          <p:nvPr/>
        </p:nvPicPr>
        <p:blipFill rotWithShape="1">
          <a:blip r:embed="rId2">
            <a:alphaModFix/>
          </a:blip>
          <a:srcRect/>
          <a:stretch/>
        </p:blipFill>
        <p:spPr>
          <a:xfrm>
            <a:off x="8737235" y="-25041"/>
            <a:ext cx="3432191" cy="3432191"/>
          </a:xfrm>
          <a:prstGeom prst="rect">
            <a:avLst/>
          </a:prstGeom>
          <a:noFill/>
          <a:ln>
            <a:noFill/>
          </a:ln>
        </p:spPr>
      </p:pic>
      <p:sp>
        <p:nvSpPr>
          <p:cNvPr id="700" name="Google Shape;700;p76"/>
          <p:cNvSpPr txBox="1">
            <a:spLocks noGrp="1"/>
          </p:cNvSpPr>
          <p:nvPr>
            <p:ph type="ctrTitle"/>
          </p:nvPr>
        </p:nvSpPr>
        <p:spPr>
          <a:xfrm>
            <a:off x="1527048" y="1975104"/>
            <a:ext cx="4169664" cy="667512"/>
          </a:xfrm>
          <a:prstGeom prst="rect">
            <a:avLst/>
          </a:prstGeom>
          <a:noFill/>
          <a:ln>
            <a:noFill/>
          </a:ln>
        </p:spPr>
        <p:txBody>
          <a:bodyPr spcFirstLastPara="1" wrap="square" lIns="91425" tIns="0" rIns="91425" bIns="45700" anchor="ctr" anchorCtr="0">
            <a:noAutofit/>
          </a:bodyPr>
          <a:lstStyle>
            <a:lvl1pPr lvl="0" algn="l">
              <a:lnSpc>
                <a:spcPct val="110787"/>
              </a:lnSpc>
              <a:spcBef>
                <a:spcPts val="0"/>
              </a:spcBef>
              <a:spcAft>
                <a:spcPts val="0"/>
              </a:spcAft>
              <a:buClr>
                <a:schemeClr val="accent6"/>
              </a:buClr>
              <a:buSzPts val="3300"/>
              <a:buFont typeface="Arial Black"/>
              <a:buNone/>
              <a:defRPr sz="3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1" name="Google Shape;701;p76"/>
          <p:cNvSpPr txBox="1">
            <a:spLocks noGrp="1"/>
          </p:cNvSpPr>
          <p:nvPr>
            <p:ph type="subTitle" idx="1"/>
          </p:nvPr>
        </p:nvSpPr>
        <p:spPr>
          <a:xfrm>
            <a:off x="1545336" y="2846832"/>
            <a:ext cx="4169664" cy="2176272"/>
          </a:xfrm>
          <a:prstGeom prst="rect">
            <a:avLst/>
          </a:prstGeom>
          <a:noFill/>
          <a:ln>
            <a:noFill/>
          </a:ln>
        </p:spPr>
        <p:txBody>
          <a:bodyPr spcFirstLastPara="1" wrap="square" lIns="91425" tIns="0" rIns="91425" bIns="0" anchor="t" anchorCtr="0">
            <a:noAutofit/>
          </a:bodyPr>
          <a:lstStyle>
            <a:lvl1pPr lvl="0" algn="l">
              <a:lnSpc>
                <a:spcPct val="100000"/>
              </a:lnSpc>
              <a:spcBef>
                <a:spcPts val="432"/>
              </a:spcBef>
              <a:spcAft>
                <a:spcPts val="0"/>
              </a:spcAft>
              <a:buClr>
                <a:schemeClr val="accent6"/>
              </a:buClr>
              <a:buSzPts val="1800"/>
              <a:buNone/>
              <a:defRPr sz="1800"/>
            </a:lvl1pPr>
            <a:lvl2pPr lvl="1" algn="ctr">
              <a:lnSpc>
                <a:spcPct val="100000"/>
              </a:lnSpc>
              <a:spcBef>
                <a:spcPts val="270"/>
              </a:spcBef>
              <a:spcAft>
                <a:spcPts val="0"/>
              </a:spcAft>
              <a:buClr>
                <a:schemeClr val="accent6"/>
              </a:buClr>
              <a:buSzPts val="1500"/>
              <a:buNone/>
              <a:defRPr sz="1500"/>
            </a:lvl2pPr>
            <a:lvl3pPr lvl="2" algn="ctr">
              <a:lnSpc>
                <a:spcPct val="100000"/>
              </a:lnSpc>
              <a:spcBef>
                <a:spcPts val="270"/>
              </a:spcBef>
              <a:spcAft>
                <a:spcPts val="0"/>
              </a:spcAft>
              <a:buClr>
                <a:schemeClr val="accent6"/>
              </a:buClr>
              <a:buSzPts val="1350"/>
              <a:buNone/>
              <a:defRPr sz="1350"/>
            </a:lvl3pPr>
            <a:lvl4pPr lvl="3" algn="ctr">
              <a:lnSpc>
                <a:spcPct val="100000"/>
              </a:lnSpc>
              <a:spcBef>
                <a:spcPts val="270"/>
              </a:spcBef>
              <a:spcAft>
                <a:spcPts val="0"/>
              </a:spcAft>
              <a:buClr>
                <a:schemeClr val="accent6"/>
              </a:buClr>
              <a:buSzPts val="1200"/>
              <a:buNone/>
              <a:defRPr sz="1200"/>
            </a:lvl4pPr>
            <a:lvl5pPr lvl="4" algn="ctr">
              <a:lnSpc>
                <a:spcPct val="100000"/>
              </a:lnSpc>
              <a:spcBef>
                <a:spcPts val="270"/>
              </a:spcBef>
              <a:spcAft>
                <a:spcPts val="0"/>
              </a:spcAft>
              <a:buClr>
                <a:schemeClr val="accent6"/>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702"/>
        <p:cNvGrpSpPr/>
        <p:nvPr/>
      </p:nvGrpSpPr>
      <p:grpSpPr>
        <a:xfrm>
          <a:off x="0" y="0"/>
          <a:ext cx="0" cy="0"/>
          <a:chOff x="0" y="0"/>
          <a:chExt cx="0" cy="0"/>
        </a:xfrm>
      </p:grpSpPr>
      <p:grpSp>
        <p:nvGrpSpPr>
          <p:cNvPr id="703" name="Google Shape;703;p77"/>
          <p:cNvGrpSpPr/>
          <p:nvPr/>
        </p:nvGrpSpPr>
        <p:grpSpPr>
          <a:xfrm>
            <a:off x="6452305" y="3405021"/>
            <a:ext cx="5739697" cy="3467971"/>
            <a:chOff x="5009037" y="2525712"/>
            <a:chExt cx="7170193" cy="4332288"/>
          </a:xfrm>
        </p:grpSpPr>
        <p:sp>
          <p:nvSpPr>
            <p:cNvPr id="704" name="Google Shape;704;p77"/>
            <p:cNvSpPr/>
            <p:nvPr/>
          </p:nvSpPr>
          <p:spPr>
            <a:xfrm>
              <a:off x="5009037" y="2525712"/>
              <a:ext cx="3601721" cy="4332288"/>
            </a:xfrm>
            <a:custGeom>
              <a:avLst/>
              <a:gdLst/>
              <a:ahLst/>
              <a:cxnLst/>
              <a:rect l="l" t="t" r="r" b="b"/>
              <a:pathLst>
                <a:path w="1198" h="1441" extrusionOk="0">
                  <a:moveTo>
                    <a:pt x="1198" y="0"/>
                  </a:moveTo>
                  <a:lnTo>
                    <a:pt x="0" y="1441"/>
                  </a:lnTo>
                  <a:lnTo>
                    <a:pt x="1198" y="1441"/>
                  </a:lnTo>
                  <a:lnTo>
                    <a:pt x="1198"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sp>
          <p:nvSpPr>
            <p:cNvPr id="705" name="Google Shape;705;p77"/>
            <p:cNvSpPr/>
            <p:nvPr/>
          </p:nvSpPr>
          <p:spPr>
            <a:xfrm>
              <a:off x="8589536" y="2525712"/>
              <a:ext cx="3589694" cy="4332288"/>
            </a:xfrm>
            <a:custGeom>
              <a:avLst/>
              <a:gdLst/>
              <a:ahLst/>
              <a:cxnLst/>
              <a:rect l="l" t="t" r="r" b="b"/>
              <a:pathLst>
                <a:path w="1194" h="1441" extrusionOk="0">
                  <a:moveTo>
                    <a:pt x="0" y="0"/>
                  </a:moveTo>
                  <a:lnTo>
                    <a:pt x="1194" y="1441"/>
                  </a:lnTo>
                  <a:lnTo>
                    <a:pt x="0" y="1441"/>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grpSp>
      <p:grpSp>
        <p:nvGrpSpPr>
          <p:cNvPr id="706" name="Google Shape;706;p77"/>
          <p:cNvGrpSpPr/>
          <p:nvPr/>
        </p:nvGrpSpPr>
        <p:grpSpPr>
          <a:xfrm rot="10800000">
            <a:off x="6465612" y="2"/>
            <a:ext cx="5739697" cy="3467971"/>
            <a:chOff x="5183405" y="2678112"/>
            <a:chExt cx="7170193" cy="4332288"/>
          </a:xfrm>
        </p:grpSpPr>
        <p:sp>
          <p:nvSpPr>
            <p:cNvPr id="707" name="Google Shape;707;p77"/>
            <p:cNvSpPr/>
            <p:nvPr/>
          </p:nvSpPr>
          <p:spPr>
            <a:xfrm>
              <a:off x="5183405" y="2678112"/>
              <a:ext cx="3601721" cy="4332288"/>
            </a:xfrm>
            <a:custGeom>
              <a:avLst/>
              <a:gdLst/>
              <a:ahLst/>
              <a:cxnLst/>
              <a:rect l="l" t="t" r="r" b="b"/>
              <a:pathLst>
                <a:path w="1198" h="1441" extrusionOk="0">
                  <a:moveTo>
                    <a:pt x="1198" y="0"/>
                  </a:moveTo>
                  <a:lnTo>
                    <a:pt x="0" y="1441"/>
                  </a:lnTo>
                  <a:lnTo>
                    <a:pt x="1198" y="1441"/>
                  </a:lnTo>
                  <a:lnTo>
                    <a:pt x="1198" y="0"/>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sp>
          <p:nvSpPr>
            <p:cNvPr id="708" name="Google Shape;708;p77"/>
            <p:cNvSpPr/>
            <p:nvPr/>
          </p:nvSpPr>
          <p:spPr>
            <a:xfrm>
              <a:off x="8763903" y="2678112"/>
              <a:ext cx="3589695" cy="4332288"/>
            </a:xfrm>
            <a:custGeom>
              <a:avLst/>
              <a:gdLst/>
              <a:ahLst/>
              <a:cxnLst/>
              <a:rect l="l" t="t" r="r" b="b"/>
              <a:pathLst>
                <a:path w="1194" h="1441" extrusionOk="0">
                  <a:moveTo>
                    <a:pt x="0" y="0"/>
                  </a:moveTo>
                  <a:lnTo>
                    <a:pt x="1194" y="1441"/>
                  </a:lnTo>
                  <a:lnTo>
                    <a:pt x="0" y="1441"/>
                  </a:lnTo>
                  <a:lnTo>
                    <a:pt x="0"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grpSp>
      <p:sp>
        <p:nvSpPr>
          <p:cNvPr id="709" name="Google Shape;709;p77" descr="preencoded.png"/>
          <p:cNvSpPr/>
          <p:nvPr/>
        </p:nvSpPr>
        <p:spPr>
          <a:xfrm>
            <a:off x="7642519" y="4577660"/>
            <a:ext cx="775021" cy="775021"/>
          </a:xfrm>
          <a:custGeom>
            <a:avLst/>
            <a:gdLst/>
            <a:ahLst/>
            <a:cxnLst/>
            <a:rect l="l" t="t" r="r" b="b"/>
            <a:pathLst>
              <a:path w="775021" h="775021" extrusionOk="0">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sp>
        <p:nvSpPr>
          <p:cNvPr id="710" name="Google Shape;710;p77"/>
          <p:cNvSpPr txBox="1">
            <a:spLocks noGrp="1"/>
          </p:cNvSpPr>
          <p:nvPr>
            <p:ph type="title"/>
          </p:nvPr>
        </p:nvSpPr>
        <p:spPr>
          <a:xfrm>
            <a:off x="1499616" y="1901952"/>
            <a:ext cx="5693664" cy="768096"/>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6"/>
              </a:buClr>
              <a:buSzPts val="33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1" name="Google Shape;711;p77"/>
          <p:cNvSpPr txBox="1">
            <a:spLocks noGrp="1"/>
          </p:cNvSpPr>
          <p:nvPr>
            <p:ph type="body" idx="1"/>
          </p:nvPr>
        </p:nvSpPr>
        <p:spPr>
          <a:xfrm>
            <a:off x="1499616" y="2770632"/>
            <a:ext cx="5693664" cy="3122168"/>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0"/>
              </a:spcBef>
              <a:spcAft>
                <a:spcPts val="0"/>
              </a:spcAft>
              <a:buClr>
                <a:schemeClr val="accent6"/>
              </a:buClr>
              <a:buSzPts val="1800"/>
              <a:buNone/>
              <a:defRPr sz="1800"/>
            </a:lvl1pPr>
            <a:lvl2pPr marL="914400" lvl="1" indent="-323850" algn="l">
              <a:lnSpc>
                <a:spcPct val="150000"/>
              </a:lnSpc>
              <a:spcBef>
                <a:spcPts val="0"/>
              </a:spcBef>
              <a:spcAft>
                <a:spcPts val="0"/>
              </a:spcAft>
              <a:buClr>
                <a:schemeClr val="accent6"/>
              </a:buClr>
              <a:buSzPts val="1500"/>
              <a:buChar char="•"/>
              <a:defRPr sz="1500"/>
            </a:lvl2pPr>
            <a:lvl3pPr marL="1371600" lvl="2" indent="-314325" algn="l">
              <a:lnSpc>
                <a:spcPct val="150000"/>
              </a:lnSpc>
              <a:spcBef>
                <a:spcPts val="0"/>
              </a:spcBef>
              <a:spcAft>
                <a:spcPts val="0"/>
              </a:spcAft>
              <a:buClr>
                <a:schemeClr val="accent6"/>
              </a:buClr>
              <a:buSzPts val="1350"/>
              <a:buChar char="•"/>
              <a:defRPr sz="1350"/>
            </a:lvl3pPr>
            <a:lvl4pPr marL="1828800" lvl="3" indent="-342900" algn="l">
              <a:lnSpc>
                <a:spcPct val="100000"/>
              </a:lnSpc>
              <a:spcBef>
                <a:spcPts val="270"/>
              </a:spcBef>
              <a:spcAft>
                <a:spcPts val="0"/>
              </a:spcAft>
              <a:buClr>
                <a:schemeClr val="accent6"/>
              </a:buClr>
              <a:buSzPts val="1800"/>
              <a:buChar char="•"/>
              <a:defRPr/>
            </a:lvl4pPr>
            <a:lvl5pPr marL="2286000" lvl="4" indent="-342900" algn="l">
              <a:lnSpc>
                <a:spcPct val="100000"/>
              </a:lnSpc>
              <a:spcBef>
                <a:spcPts val="270"/>
              </a:spcBef>
              <a:spcAft>
                <a:spcPts val="0"/>
              </a:spcAft>
              <a:buClr>
                <a:schemeClr val="accent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712"/>
        <p:cNvGrpSpPr/>
        <p:nvPr/>
      </p:nvGrpSpPr>
      <p:grpSpPr>
        <a:xfrm>
          <a:off x="0" y="0"/>
          <a:ext cx="0" cy="0"/>
          <a:chOff x="0" y="0"/>
          <a:chExt cx="0" cy="0"/>
        </a:xfrm>
      </p:grpSpPr>
      <p:sp>
        <p:nvSpPr>
          <p:cNvPr id="713" name="Google Shape;713;p78"/>
          <p:cNvSpPr txBox="1">
            <a:spLocks noGrp="1"/>
          </p:cNvSpPr>
          <p:nvPr>
            <p:ph type="title"/>
          </p:nvPr>
        </p:nvSpPr>
        <p:spPr>
          <a:xfrm>
            <a:off x="758952" y="1234440"/>
            <a:ext cx="10671048" cy="768096"/>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accent6"/>
              </a:buClr>
              <a:buSzPts val="33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4" name="Google Shape;714;p78"/>
          <p:cNvSpPr txBox="1">
            <a:spLocks noGrp="1"/>
          </p:cNvSpPr>
          <p:nvPr>
            <p:ph type="sldNum" idx="12"/>
          </p:nvPr>
        </p:nvSpPr>
        <p:spPr>
          <a:xfrm>
            <a:off x="11141964" y="6510528"/>
            <a:ext cx="987552"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715" name="Google Shape;715;p78"/>
          <p:cNvSpPr txBox="1">
            <a:spLocks noGrp="1"/>
          </p:cNvSpPr>
          <p:nvPr>
            <p:ph type="body" idx="1"/>
          </p:nvPr>
        </p:nvSpPr>
        <p:spPr>
          <a:xfrm>
            <a:off x="713232" y="2743200"/>
            <a:ext cx="3328416" cy="3557016"/>
          </a:xfrm>
          <a:prstGeom prst="rect">
            <a:avLst/>
          </a:prstGeom>
          <a:noFill/>
          <a:ln w="12700" cap="flat" cmpd="sng">
            <a:solidFill>
              <a:schemeClr val="accent3"/>
            </a:solidFill>
            <a:prstDash val="solid"/>
            <a:round/>
            <a:headEnd type="none" w="sm" len="sm"/>
            <a:tailEnd type="none" w="sm" len="sm"/>
          </a:ln>
        </p:spPr>
        <p:txBody>
          <a:bodyPr spcFirstLastPara="1" wrap="square" lIns="91425" tIns="685800" rIns="91425" bIns="45700" anchor="t" anchorCtr="0">
            <a:noAutofit/>
          </a:bodyPr>
          <a:lstStyle>
            <a:lvl1pPr marL="457200" lvl="0" indent="-228600" algn="ctr">
              <a:lnSpc>
                <a:spcPct val="100000"/>
              </a:lnSpc>
              <a:spcBef>
                <a:spcPts val="0"/>
              </a:spcBef>
              <a:spcAft>
                <a:spcPts val="0"/>
              </a:spcAft>
              <a:buClr>
                <a:schemeClr val="accent6"/>
              </a:buClr>
              <a:buSzPts val="1350"/>
              <a:buNone/>
              <a:defRPr sz="1350" b="1" cap="none">
                <a:solidFill>
                  <a:schemeClr val="accent6"/>
                </a:solidFill>
                <a:latin typeface="Arial"/>
                <a:ea typeface="Arial"/>
                <a:cs typeface="Arial"/>
                <a:sym typeface="Arial"/>
              </a:defRPr>
            </a:lvl1pPr>
            <a:lvl2pPr marL="914400" lvl="1" indent="-228600" algn="l">
              <a:lnSpc>
                <a:spcPct val="100000"/>
              </a:lnSpc>
              <a:spcBef>
                <a:spcPts val="270"/>
              </a:spcBef>
              <a:spcAft>
                <a:spcPts val="0"/>
              </a:spcAft>
              <a:buClr>
                <a:schemeClr val="accent6"/>
              </a:buClr>
              <a:buSzPts val="1500"/>
              <a:buNone/>
              <a:defRPr sz="1500" b="1"/>
            </a:lvl2pPr>
            <a:lvl3pPr marL="1371600" lvl="2" indent="-228600" algn="l">
              <a:lnSpc>
                <a:spcPct val="100000"/>
              </a:lnSpc>
              <a:spcBef>
                <a:spcPts val="270"/>
              </a:spcBef>
              <a:spcAft>
                <a:spcPts val="0"/>
              </a:spcAft>
              <a:buClr>
                <a:schemeClr val="accent6"/>
              </a:buClr>
              <a:buSzPts val="1350"/>
              <a:buNone/>
              <a:defRPr sz="1350" b="1"/>
            </a:lvl3pPr>
            <a:lvl4pPr marL="1828800" lvl="3" indent="-228600" algn="l">
              <a:lnSpc>
                <a:spcPct val="100000"/>
              </a:lnSpc>
              <a:spcBef>
                <a:spcPts val="270"/>
              </a:spcBef>
              <a:spcAft>
                <a:spcPts val="0"/>
              </a:spcAft>
              <a:buClr>
                <a:schemeClr val="accent6"/>
              </a:buClr>
              <a:buSzPts val="1200"/>
              <a:buNone/>
              <a:defRPr sz="1200" b="1"/>
            </a:lvl4pPr>
            <a:lvl5pPr marL="2286000" lvl="4" indent="-228600" algn="l">
              <a:lnSpc>
                <a:spcPct val="100000"/>
              </a:lnSpc>
              <a:spcBef>
                <a:spcPts val="270"/>
              </a:spcBef>
              <a:spcAft>
                <a:spcPts val="0"/>
              </a:spcAft>
              <a:buClr>
                <a:schemeClr val="accent6"/>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716" name="Google Shape;716;p78"/>
          <p:cNvSpPr>
            <a:spLocks noGrp="1"/>
          </p:cNvSpPr>
          <p:nvPr>
            <p:ph type="pic" idx="2"/>
          </p:nvPr>
        </p:nvSpPr>
        <p:spPr>
          <a:xfrm>
            <a:off x="1911096" y="2258568"/>
            <a:ext cx="932688" cy="932688"/>
          </a:xfrm>
          <a:prstGeom prst="ellipse">
            <a:avLst/>
          </a:prstGeom>
          <a:solidFill>
            <a:schemeClr val="accent3"/>
          </a:solidFill>
          <a:ln>
            <a:noFill/>
          </a:ln>
        </p:spPr>
      </p:sp>
      <p:sp>
        <p:nvSpPr>
          <p:cNvPr id="717" name="Google Shape;717;p78"/>
          <p:cNvSpPr txBox="1">
            <a:spLocks noGrp="1"/>
          </p:cNvSpPr>
          <p:nvPr>
            <p:ph type="body" idx="3"/>
          </p:nvPr>
        </p:nvSpPr>
        <p:spPr>
          <a:xfrm>
            <a:off x="992124" y="3950208"/>
            <a:ext cx="2770632" cy="2206752"/>
          </a:xfrm>
          <a:prstGeom prst="rect">
            <a:avLst/>
          </a:prstGeom>
          <a:noFill/>
          <a:ln>
            <a:noFill/>
          </a:ln>
        </p:spPr>
        <p:txBody>
          <a:bodyPr spcFirstLastPara="1" wrap="square" lIns="91425" tIns="45700" rIns="91425" bIns="45700" anchor="t" anchorCtr="0">
            <a:noAutofit/>
          </a:bodyPr>
          <a:lstStyle>
            <a:lvl1pPr marL="457200" lvl="0" indent="-300037" algn="l">
              <a:lnSpc>
                <a:spcPct val="100000"/>
              </a:lnSpc>
              <a:spcBef>
                <a:spcPts val="270"/>
              </a:spcBef>
              <a:spcAft>
                <a:spcPts val="0"/>
              </a:spcAft>
              <a:buClr>
                <a:schemeClr val="accent6"/>
              </a:buClr>
              <a:buSzPts val="1125"/>
              <a:buFont typeface="Arial"/>
              <a:buChar char="•"/>
              <a:defRPr sz="1125"/>
            </a:lvl1pPr>
            <a:lvl2pPr marL="914400" lvl="1" indent="-342900" algn="l">
              <a:lnSpc>
                <a:spcPct val="100000"/>
              </a:lnSpc>
              <a:spcBef>
                <a:spcPts val="270"/>
              </a:spcBef>
              <a:spcAft>
                <a:spcPts val="0"/>
              </a:spcAft>
              <a:buClr>
                <a:schemeClr val="accent6"/>
              </a:buClr>
              <a:buSzPts val="1800"/>
              <a:buChar char="•"/>
              <a:defRPr/>
            </a:lvl2pPr>
            <a:lvl3pPr marL="1371600" lvl="2" indent="-342900" algn="l">
              <a:lnSpc>
                <a:spcPct val="100000"/>
              </a:lnSpc>
              <a:spcBef>
                <a:spcPts val="270"/>
              </a:spcBef>
              <a:spcAft>
                <a:spcPts val="0"/>
              </a:spcAft>
              <a:buClr>
                <a:schemeClr val="accent6"/>
              </a:buClr>
              <a:buSzPts val="1800"/>
              <a:buChar char="•"/>
              <a:defRPr/>
            </a:lvl3pPr>
            <a:lvl4pPr marL="1828800" lvl="3" indent="-342900" algn="l">
              <a:lnSpc>
                <a:spcPct val="100000"/>
              </a:lnSpc>
              <a:spcBef>
                <a:spcPts val="270"/>
              </a:spcBef>
              <a:spcAft>
                <a:spcPts val="0"/>
              </a:spcAft>
              <a:buClr>
                <a:schemeClr val="accent6"/>
              </a:buClr>
              <a:buSzPts val="1800"/>
              <a:buChar char="•"/>
              <a:defRPr/>
            </a:lvl4pPr>
            <a:lvl5pPr marL="2286000" lvl="4" indent="-342900" algn="l">
              <a:lnSpc>
                <a:spcPct val="100000"/>
              </a:lnSpc>
              <a:spcBef>
                <a:spcPts val="270"/>
              </a:spcBef>
              <a:spcAft>
                <a:spcPts val="0"/>
              </a:spcAft>
              <a:buClr>
                <a:schemeClr val="accent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8" name="Google Shape;718;p78"/>
          <p:cNvSpPr txBox="1">
            <a:spLocks noGrp="1"/>
          </p:cNvSpPr>
          <p:nvPr>
            <p:ph type="body" idx="4"/>
          </p:nvPr>
        </p:nvSpPr>
        <p:spPr>
          <a:xfrm>
            <a:off x="4443984" y="2743200"/>
            <a:ext cx="3328416" cy="3557016"/>
          </a:xfrm>
          <a:prstGeom prst="rect">
            <a:avLst/>
          </a:prstGeom>
          <a:noFill/>
          <a:ln w="12700" cap="flat" cmpd="sng">
            <a:solidFill>
              <a:schemeClr val="accent1"/>
            </a:solidFill>
            <a:prstDash val="solid"/>
            <a:round/>
            <a:headEnd type="none" w="sm" len="sm"/>
            <a:tailEnd type="none" w="sm" len="sm"/>
          </a:ln>
        </p:spPr>
        <p:txBody>
          <a:bodyPr spcFirstLastPara="1" wrap="square" lIns="91425" tIns="685800" rIns="91425" bIns="45700" anchor="t" anchorCtr="0">
            <a:noAutofit/>
          </a:bodyPr>
          <a:lstStyle>
            <a:lvl1pPr marL="457200" lvl="0" indent="-228600" algn="ctr">
              <a:lnSpc>
                <a:spcPct val="100000"/>
              </a:lnSpc>
              <a:spcBef>
                <a:spcPts val="0"/>
              </a:spcBef>
              <a:spcAft>
                <a:spcPts val="0"/>
              </a:spcAft>
              <a:buClr>
                <a:schemeClr val="accent6"/>
              </a:buClr>
              <a:buSzPts val="1350"/>
              <a:buNone/>
              <a:defRPr sz="1350" b="1" cap="none">
                <a:solidFill>
                  <a:schemeClr val="accent6"/>
                </a:solidFill>
                <a:latin typeface="Arial"/>
                <a:ea typeface="Arial"/>
                <a:cs typeface="Arial"/>
                <a:sym typeface="Arial"/>
              </a:defRPr>
            </a:lvl1pPr>
            <a:lvl2pPr marL="914400" lvl="1" indent="-228600" algn="l">
              <a:lnSpc>
                <a:spcPct val="100000"/>
              </a:lnSpc>
              <a:spcBef>
                <a:spcPts val="270"/>
              </a:spcBef>
              <a:spcAft>
                <a:spcPts val="0"/>
              </a:spcAft>
              <a:buClr>
                <a:schemeClr val="accent6"/>
              </a:buClr>
              <a:buSzPts val="1500"/>
              <a:buNone/>
              <a:defRPr sz="1500" b="1"/>
            </a:lvl2pPr>
            <a:lvl3pPr marL="1371600" lvl="2" indent="-228600" algn="l">
              <a:lnSpc>
                <a:spcPct val="100000"/>
              </a:lnSpc>
              <a:spcBef>
                <a:spcPts val="270"/>
              </a:spcBef>
              <a:spcAft>
                <a:spcPts val="0"/>
              </a:spcAft>
              <a:buClr>
                <a:schemeClr val="accent6"/>
              </a:buClr>
              <a:buSzPts val="1350"/>
              <a:buNone/>
              <a:defRPr sz="1350" b="1"/>
            </a:lvl3pPr>
            <a:lvl4pPr marL="1828800" lvl="3" indent="-228600" algn="l">
              <a:lnSpc>
                <a:spcPct val="100000"/>
              </a:lnSpc>
              <a:spcBef>
                <a:spcPts val="270"/>
              </a:spcBef>
              <a:spcAft>
                <a:spcPts val="0"/>
              </a:spcAft>
              <a:buClr>
                <a:schemeClr val="accent6"/>
              </a:buClr>
              <a:buSzPts val="1200"/>
              <a:buNone/>
              <a:defRPr sz="1200" b="1"/>
            </a:lvl4pPr>
            <a:lvl5pPr marL="2286000" lvl="4" indent="-228600" algn="l">
              <a:lnSpc>
                <a:spcPct val="100000"/>
              </a:lnSpc>
              <a:spcBef>
                <a:spcPts val="270"/>
              </a:spcBef>
              <a:spcAft>
                <a:spcPts val="0"/>
              </a:spcAft>
              <a:buClr>
                <a:schemeClr val="accent6"/>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719" name="Google Shape;719;p78"/>
          <p:cNvSpPr>
            <a:spLocks noGrp="1"/>
          </p:cNvSpPr>
          <p:nvPr>
            <p:ph type="pic" idx="5"/>
          </p:nvPr>
        </p:nvSpPr>
        <p:spPr>
          <a:xfrm>
            <a:off x="5641848" y="2258568"/>
            <a:ext cx="932688" cy="932688"/>
          </a:xfrm>
          <a:prstGeom prst="ellipse">
            <a:avLst/>
          </a:prstGeom>
          <a:solidFill>
            <a:schemeClr val="accent1"/>
          </a:solidFill>
          <a:ln>
            <a:noFill/>
          </a:ln>
        </p:spPr>
      </p:sp>
      <p:sp>
        <p:nvSpPr>
          <p:cNvPr id="720" name="Google Shape;720;p78"/>
          <p:cNvSpPr txBox="1">
            <a:spLocks noGrp="1"/>
          </p:cNvSpPr>
          <p:nvPr>
            <p:ph type="body" idx="6"/>
          </p:nvPr>
        </p:nvSpPr>
        <p:spPr>
          <a:xfrm>
            <a:off x="4722876" y="3950208"/>
            <a:ext cx="2770632" cy="2206752"/>
          </a:xfrm>
          <a:prstGeom prst="rect">
            <a:avLst/>
          </a:prstGeom>
          <a:noFill/>
          <a:ln>
            <a:noFill/>
          </a:ln>
        </p:spPr>
        <p:txBody>
          <a:bodyPr spcFirstLastPara="1" wrap="square" lIns="91425" tIns="45700" rIns="91425" bIns="45700" anchor="t" anchorCtr="0">
            <a:noAutofit/>
          </a:bodyPr>
          <a:lstStyle>
            <a:lvl1pPr marL="457200" lvl="0" indent="-300037" algn="l">
              <a:lnSpc>
                <a:spcPct val="100000"/>
              </a:lnSpc>
              <a:spcBef>
                <a:spcPts val="270"/>
              </a:spcBef>
              <a:spcAft>
                <a:spcPts val="0"/>
              </a:spcAft>
              <a:buClr>
                <a:schemeClr val="accent6"/>
              </a:buClr>
              <a:buSzPts val="1125"/>
              <a:buFont typeface="Arial"/>
              <a:buChar char="•"/>
              <a:defRPr sz="1125"/>
            </a:lvl1pPr>
            <a:lvl2pPr marL="914400" lvl="1" indent="-342900" algn="l">
              <a:lnSpc>
                <a:spcPct val="100000"/>
              </a:lnSpc>
              <a:spcBef>
                <a:spcPts val="270"/>
              </a:spcBef>
              <a:spcAft>
                <a:spcPts val="0"/>
              </a:spcAft>
              <a:buClr>
                <a:schemeClr val="accent6"/>
              </a:buClr>
              <a:buSzPts val="1800"/>
              <a:buChar char="•"/>
              <a:defRPr/>
            </a:lvl2pPr>
            <a:lvl3pPr marL="1371600" lvl="2" indent="-342900" algn="l">
              <a:lnSpc>
                <a:spcPct val="100000"/>
              </a:lnSpc>
              <a:spcBef>
                <a:spcPts val="270"/>
              </a:spcBef>
              <a:spcAft>
                <a:spcPts val="0"/>
              </a:spcAft>
              <a:buClr>
                <a:schemeClr val="accent6"/>
              </a:buClr>
              <a:buSzPts val="1800"/>
              <a:buChar char="•"/>
              <a:defRPr/>
            </a:lvl3pPr>
            <a:lvl4pPr marL="1828800" lvl="3" indent="-342900" algn="l">
              <a:lnSpc>
                <a:spcPct val="100000"/>
              </a:lnSpc>
              <a:spcBef>
                <a:spcPts val="270"/>
              </a:spcBef>
              <a:spcAft>
                <a:spcPts val="0"/>
              </a:spcAft>
              <a:buClr>
                <a:schemeClr val="accent6"/>
              </a:buClr>
              <a:buSzPts val="1800"/>
              <a:buChar char="•"/>
              <a:defRPr/>
            </a:lvl4pPr>
            <a:lvl5pPr marL="2286000" lvl="4" indent="-342900" algn="l">
              <a:lnSpc>
                <a:spcPct val="100000"/>
              </a:lnSpc>
              <a:spcBef>
                <a:spcPts val="270"/>
              </a:spcBef>
              <a:spcAft>
                <a:spcPts val="0"/>
              </a:spcAft>
              <a:buClr>
                <a:schemeClr val="accent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21" name="Google Shape;721;p78"/>
          <p:cNvSpPr txBox="1">
            <a:spLocks noGrp="1"/>
          </p:cNvSpPr>
          <p:nvPr>
            <p:ph type="body" idx="7"/>
          </p:nvPr>
        </p:nvSpPr>
        <p:spPr>
          <a:xfrm>
            <a:off x="8092440" y="2743200"/>
            <a:ext cx="3328416" cy="3557016"/>
          </a:xfrm>
          <a:prstGeom prst="rect">
            <a:avLst/>
          </a:prstGeom>
          <a:noFill/>
          <a:ln w="12700" cap="flat" cmpd="sng">
            <a:solidFill>
              <a:schemeClr val="accent4"/>
            </a:solidFill>
            <a:prstDash val="solid"/>
            <a:round/>
            <a:headEnd type="none" w="sm" len="sm"/>
            <a:tailEnd type="none" w="sm" len="sm"/>
          </a:ln>
        </p:spPr>
        <p:txBody>
          <a:bodyPr spcFirstLastPara="1" wrap="square" lIns="91425" tIns="685800" rIns="91425" bIns="45700" anchor="t" anchorCtr="0">
            <a:noAutofit/>
          </a:bodyPr>
          <a:lstStyle>
            <a:lvl1pPr marL="457200" lvl="0" indent="-228600" algn="ctr">
              <a:lnSpc>
                <a:spcPct val="100000"/>
              </a:lnSpc>
              <a:spcBef>
                <a:spcPts val="0"/>
              </a:spcBef>
              <a:spcAft>
                <a:spcPts val="0"/>
              </a:spcAft>
              <a:buClr>
                <a:schemeClr val="accent6"/>
              </a:buClr>
              <a:buSzPts val="1350"/>
              <a:buNone/>
              <a:defRPr sz="1350" b="1" cap="none">
                <a:solidFill>
                  <a:schemeClr val="accent6"/>
                </a:solidFill>
                <a:latin typeface="Arial"/>
                <a:ea typeface="Arial"/>
                <a:cs typeface="Arial"/>
                <a:sym typeface="Arial"/>
              </a:defRPr>
            </a:lvl1pPr>
            <a:lvl2pPr marL="914400" lvl="1" indent="-228600" algn="l">
              <a:lnSpc>
                <a:spcPct val="100000"/>
              </a:lnSpc>
              <a:spcBef>
                <a:spcPts val="270"/>
              </a:spcBef>
              <a:spcAft>
                <a:spcPts val="0"/>
              </a:spcAft>
              <a:buClr>
                <a:schemeClr val="accent6"/>
              </a:buClr>
              <a:buSzPts val="1500"/>
              <a:buNone/>
              <a:defRPr sz="1500" b="1"/>
            </a:lvl2pPr>
            <a:lvl3pPr marL="1371600" lvl="2" indent="-228600" algn="l">
              <a:lnSpc>
                <a:spcPct val="100000"/>
              </a:lnSpc>
              <a:spcBef>
                <a:spcPts val="270"/>
              </a:spcBef>
              <a:spcAft>
                <a:spcPts val="0"/>
              </a:spcAft>
              <a:buClr>
                <a:schemeClr val="accent6"/>
              </a:buClr>
              <a:buSzPts val="1350"/>
              <a:buNone/>
              <a:defRPr sz="1350" b="1"/>
            </a:lvl3pPr>
            <a:lvl4pPr marL="1828800" lvl="3" indent="-228600" algn="l">
              <a:lnSpc>
                <a:spcPct val="100000"/>
              </a:lnSpc>
              <a:spcBef>
                <a:spcPts val="270"/>
              </a:spcBef>
              <a:spcAft>
                <a:spcPts val="0"/>
              </a:spcAft>
              <a:buClr>
                <a:schemeClr val="accent6"/>
              </a:buClr>
              <a:buSzPts val="1200"/>
              <a:buNone/>
              <a:defRPr sz="1200" b="1"/>
            </a:lvl4pPr>
            <a:lvl5pPr marL="2286000" lvl="4" indent="-228600" algn="l">
              <a:lnSpc>
                <a:spcPct val="100000"/>
              </a:lnSpc>
              <a:spcBef>
                <a:spcPts val="270"/>
              </a:spcBef>
              <a:spcAft>
                <a:spcPts val="0"/>
              </a:spcAft>
              <a:buClr>
                <a:schemeClr val="accent6"/>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722" name="Google Shape;722;p78"/>
          <p:cNvSpPr>
            <a:spLocks noGrp="1"/>
          </p:cNvSpPr>
          <p:nvPr>
            <p:ph type="pic" idx="8"/>
          </p:nvPr>
        </p:nvSpPr>
        <p:spPr>
          <a:xfrm>
            <a:off x="9290304" y="2258568"/>
            <a:ext cx="932688" cy="932688"/>
          </a:xfrm>
          <a:prstGeom prst="ellipse">
            <a:avLst/>
          </a:prstGeom>
          <a:solidFill>
            <a:schemeClr val="accent4"/>
          </a:solidFill>
          <a:ln>
            <a:noFill/>
          </a:ln>
        </p:spPr>
      </p:sp>
      <p:sp>
        <p:nvSpPr>
          <p:cNvPr id="723" name="Google Shape;723;p78"/>
          <p:cNvSpPr txBox="1">
            <a:spLocks noGrp="1"/>
          </p:cNvSpPr>
          <p:nvPr>
            <p:ph type="body" idx="9"/>
          </p:nvPr>
        </p:nvSpPr>
        <p:spPr>
          <a:xfrm>
            <a:off x="8371332" y="3950208"/>
            <a:ext cx="2770632" cy="2206752"/>
          </a:xfrm>
          <a:prstGeom prst="rect">
            <a:avLst/>
          </a:prstGeom>
          <a:noFill/>
          <a:ln>
            <a:noFill/>
          </a:ln>
        </p:spPr>
        <p:txBody>
          <a:bodyPr spcFirstLastPara="1" wrap="square" lIns="91425" tIns="45700" rIns="91425" bIns="45700" anchor="t" anchorCtr="0">
            <a:noAutofit/>
          </a:bodyPr>
          <a:lstStyle>
            <a:lvl1pPr marL="457200" lvl="0" indent="-300037" algn="l">
              <a:lnSpc>
                <a:spcPct val="100000"/>
              </a:lnSpc>
              <a:spcBef>
                <a:spcPts val="270"/>
              </a:spcBef>
              <a:spcAft>
                <a:spcPts val="0"/>
              </a:spcAft>
              <a:buClr>
                <a:schemeClr val="accent6"/>
              </a:buClr>
              <a:buSzPts val="1125"/>
              <a:buFont typeface="Arial"/>
              <a:buChar char="•"/>
              <a:defRPr sz="1125"/>
            </a:lvl1pPr>
            <a:lvl2pPr marL="914400" lvl="1" indent="-342900" algn="l">
              <a:lnSpc>
                <a:spcPct val="100000"/>
              </a:lnSpc>
              <a:spcBef>
                <a:spcPts val="270"/>
              </a:spcBef>
              <a:spcAft>
                <a:spcPts val="0"/>
              </a:spcAft>
              <a:buClr>
                <a:schemeClr val="accent6"/>
              </a:buClr>
              <a:buSzPts val="1800"/>
              <a:buChar char="•"/>
              <a:defRPr/>
            </a:lvl2pPr>
            <a:lvl3pPr marL="1371600" lvl="2" indent="-342900" algn="l">
              <a:lnSpc>
                <a:spcPct val="100000"/>
              </a:lnSpc>
              <a:spcBef>
                <a:spcPts val="270"/>
              </a:spcBef>
              <a:spcAft>
                <a:spcPts val="0"/>
              </a:spcAft>
              <a:buClr>
                <a:schemeClr val="accent6"/>
              </a:buClr>
              <a:buSzPts val="1800"/>
              <a:buChar char="•"/>
              <a:defRPr/>
            </a:lvl3pPr>
            <a:lvl4pPr marL="1828800" lvl="3" indent="-342900" algn="l">
              <a:lnSpc>
                <a:spcPct val="100000"/>
              </a:lnSpc>
              <a:spcBef>
                <a:spcPts val="270"/>
              </a:spcBef>
              <a:spcAft>
                <a:spcPts val="0"/>
              </a:spcAft>
              <a:buClr>
                <a:schemeClr val="accent6"/>
              </a:buClr>
              <a:buSzPts val="1800"/>
              <a:buChar char="•"/>
              <a:defRPr/>
            </a:lvl4pPr>
            <a:lvl5pPr marL="2286000" lvl="4" indent="-342900" algn="l">
              <a:lnSpc>
                <a:spcPct val="100000"/>
              </a:lnSpc>
              <a:spcBef>
                <a:spcPts val="270"/>
              </a:spcBef>
              <a:spcAft>
                <a:spcPts val="0"/>
              </a:spcAft>
              <a:buClr>
                <a:schemeClr val="accent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4"/>
        <p:cNvGrpSpPr/>
        <p:nvPr/>
      </p:nvGrpSpPr>
      <p:grpSpPr>
        <a:xfrm>
          <a:off x="0" y="0"/>
          <a:ext cx="0" cy="0"/>
          <a:chOff x="0" y="0"/>
          <a:chExt cx="0" cy="0"/>
        </a:xfrm>
      </p:grpSpPr>
      <p:sp>
        <p:nvSpPr>
          <p:cNvPr id="725" name="Google Shape;725;p79"/>
          <p:cNvSpPr/>
          <p:nvPr/>
        </p:nvSpPr>
        <p:spPr>
          <a:xfrm>
            <a:off x="1" y="0"/>
            <a:ext cx="2242827" cy="2102966"/>
          </a:xfrm>
          <a:custGeom>
            <a:avLst/>
            <a:gdLst/>
            <a:ahLst/>
            <a:cxnLst/>
            <a:rect l="l" t="t" r="r" b="b"/>
            <a:pathLst>
              <a:path w="2242827" h="2102966" extrusionOk="0">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sp>
        <p:nvSpPr>
          <p:cNvPr id="726" name="Google Shape;726;p79"/>
          <p:cNvSpPr/>
          <p:nvPr/>
        </p:nvSpPr>
        <p:spPr>
          <a:xfrm rot="10800000">
            <a:off x="9949173" y="4755034"/>
            <a:ext cx="2242827" cy="2102966"/>
          </a:xfrm>
          <a:custGeom>
            <a:avLst/>
            <a:gdLst/>
            <a:ahLst/>
            <a:cxnLst/>
            <a:rect l="l" t="t" r="r" b="b"/>
            <a:pathLst>
              <a:path w="2242827" h="2102966" extrusionOk="0">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sp>
        <p:nvSpPr>
          <p:cNvPr id="727" name="Google Shape;727;p79"/>
          <p:cNvSpPr txBox="1">
            <a:spLocks noGrp="1"/>
          </p:cNvSpPr>
          <p:nvPr>
            <p:ph type="sldNum" idx="12"/>
          </p:nvPr>
        </p:nvSpPr>
        <p:spPr>
          <a:xfrm>
            <a:off x="10962785" y="6239691"/>
            <a:ext cx="987552"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728"/>
        <p:cNvGrpSpPr/>
        <p:nvPr/>
      </p:nvGrpSpPr>
      <p:grpSpPr>
        <a:xfrm>
          <a:off x="0" y="0"/>
          <a:ext cx="0" cy="0"/>
          <a:chOff x="0" y="0"/>
          <a:chExt cx="0" cy="0"/>
        </a:xfrm>
      </p:grpSpPr>
      <p:sp>
        <p:nvSpPr>
          <p:cNvPr id="729" name="Google Shape;729;p80"/>
          <p:cNvSpPr txBox="1">
            <a:spLocks noGrp="1"/>
          </p:cNvSpPr>
          <p:nvPr>
            <p:ph type="title"/>
          </p:nvPr>
        </p:nvSpPr>
        <p:spPr>
          <a:xfrm>
            <a:off x="4389120" y="2395728"/>
            <a:ext cx="7013448" cy="162763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6"/>
              </a:buClr>
              <a:buSzPts val="2475"/>
              <a:buFont typeface="Arial"/>
              <a:buNone/>
              <a:defRPr sz="2475"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0" name="Google Shape;730;p80"/>
          <p:cNvSpPr txBox="1">
            <a:spLocks noGrp="1"/>
          </p:cNvSpPr>
          <p:nvPr>
            <p:ph type="body" idx="1"/>
          </p:nvPr>
        </p:nvSpPr>
        <p:spPr>
          <a:xfrm>
            <a:off x="3611880" y="1984248"/>
            <a:ext cx="768096" cy="1627632"/>
          </a:xfrm>
          <a:prstGeom prst="rect">
            <a:avLst/>
          </a:prstGeom>
          <a:noFill/>
          <a:ln>
            <a:noFill/>
          </a:ln>
        </p:spPr>
        <p:txBody>
          <a:bodyPr spcFirstLastPara="1" wrap="square" lIns="91425" tIns="45700" rIns="91425" bIns="54850" anchor="t" anchorCtr="0">
            <a:noAutofit/>
          </a:bodyPr>
          <a:lstStyle>
            <a:lvl1pPr marL="457200" lvl="0" indent="-228600" algn="l">
              <a:lnSpc>
                <a:spcPct val="100000"/>
              </a:lnSpc>
              <a:spcBef>
                <a:spcPts val="270"/>
              </a:spcBef>
              <a:spcAft>
                <a:spcPts val="0"/>
              </a:spcAft>
              <a:buClr>
                <a:schemeClr val="accent6"/>
              </a:buClr>
              <a:buSzPts val="7500"/>
              <a:buNone/>
              <a:defRPr sz="7500" b="1"/>
            </a:lvl1pPr>
            <a:lvl2pPr marL="914400" lvl="1" indent="-342900" algn="l">
              <a:lnSpc>
                <a:spcPct val="100000"/>
              </a:lnSpc>
              <a:spcBef>
                <a:spcPts val="270"/>
              </a:spcBef>
              <a:spcAft>
                <a:spcPts val="0"/>
              </a:spcAft>
              <a:buClr>
                <a:schemeClr val="accent6"/>
              </a:buClr>
              <a:buSzPts val="1800"/>
              <a:buChar char="•"/>
              <a:defRPr/>
            </a:lvl2pPr>
            <a:lvl3pPr marL="1371600" lvl="2" indent="-342900" algn="l">
              <a:lnSpc>
                <a:spcPct val="100000"/>
              </a:lnSpc>
              <a:spcBef>
                <a:spcPts val="270"/>
              </a:spcBef>
              <a:spcAft>
                <a:spcPts val="0"/>
              </a:spcAft>
              <a:buClr>
                <a:schemeClr val="accent6"/>
              </a:buClr>
              <a:buSzPts val="1800"/>
              <a:buChar char="•"/>
              <a:defRPr/>
            </a:lvl3pPr>
            <a:lvl4pPr marL="1828800" lvl="3" indent="-342900" algn="l">
              <a:lnSpc>
                <a:spcPct val="100000"/>
              </a:lnSpc>
              <a:spcBef>
                <a:spcPts val="270"/>
              </a:spcBef>
              <a:spcAft>
                <a:spcPts val="0"/>
              </a:spcAft>
              <a:buClr>
                <a:schemeClr val="accent6"/>
              </a:buClr>
              <a:buSzPts val="1800"/>
              <a:buChar char="•"/>
              <a:defRPr/>
            </a:lvl4pPr>
            <a:lvl5pPr marL="2286000" lvl="4" indent="-342900" algn="l">
              <a:lnSpc>
                <a:spcPct val="100000"/>
              </a:lnSpc>
              <a:spcBef>
                <a:spcPts val="270"/>
              </a:spcBef>
              <a:spcAft>
                <a:spcPts val="0"/>
              </a:spcAft>
              <a:buClr>
                <a:schemeClr val="accent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31" name="Google Shape;731;p80"/>
          <p:cNvSpPr txBox="1">
            <a:spLocks noGrp="1"/>
          </p:cNvSpPr>
          <p:nvPr>
            <p:ph type="body" idx="2"/>
          </p:nvPr>
        </p:nvSpPr>
        <p:spPr>
          <a:xfrm>
            <a:off x="4389121" y="4308477"/>
            <a:ext cx="3932239" cy="5889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70"/>
              </a:spcBef>
              <a:spcAft>
                <a:spcPts val="0"/>
              </a:spcAft>
              <a:buClr>
                <a:schemeClr val="accent6"/>
              </a:buClr>
              <a:buSzPts val="1800"/>
              <a:buNone/>
              <a:defRPr sz="1800"/>
            </a:lvl1pPr>
            <a:lvl2pPr marL="914400" lvl="1" indent="-342900" algn="l">
              <a:lnSpc>
                <a:spcPct val="100000"/>
              </a:lnSpc>
              <a:spcBef>
                <a:spcPts val="270"/>
              </a:spcBef>
              <a:spcAft>
                <a:spcPts val="0"/>
              </a:spcAft>
              <a:buClr>
                <a:schemeClr val="accent6"/>
              </a:buClr>
              <a:buSzPts val="1800"/>
              <a:buChar char="•"/>
              <a:defRPr/>
            </a:lvl2pPr>
            <a:lvl3pPr marL="1371600" lvl="2" indent="-342900" algn="l">
              <a:lnSpc>
                <a:spcPct val="100000"/>
              </a:lnSpc>
              <a:spcBef>
                <a:spcPts val="270"/>
              </a:spcBef>
              <a:spcAft>
                <a:spcPts val="0"/>
              </a:spcAft>
              <a:buClr>
                <a:schemeClr val="accent6"/>
              </a:buClr>
              <a:buSzPts val="1800"/>
              <a:buChar char="•"/>
              <a:defRPr/>
            </a:lvl3pPr>
            <a:lvl4pPr marL="1828800" lvl="3" indent="-342900" algn="l">
              <a:lnSpc>
                <a:spcPct val="100000"/>
              </a:lnSpc>
              <a:spcBef>
                <a:spcPts val="270"/>
              </a:spcBef>
              <a:spcAft>
                <a:spcPts val="0"/>
              </a:spcAft>
              <a:buClr>
                <a:schemeClr val="accent6"/>
              </a:buClr>
              <a:buSzPts val="1800"/>
              <a:buChar char="•"/>
              <a:defRPr/>
            </a:lvl4pPr>
            <a:lvl5pPr marL="2286000" lvl="4" indent="-342900" algn="l">
              <a:lnSpc>
                <a:spcPct val="100000"/>
              </a:lnSpc>
              <a:spcBef>
                <a:spcPts val="270"/>
              </a:spcBef>
              <a:spcAft>
                <a:spcPts val="0"/>
              </a:spcAft>
              <a:buClr>
                <a:schemeClr val="accent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32" name="Google Shape;732;p80"/>
          <p:cNvSpPr txBox="1">
            <a:spLocks noGrp="1"/>
          </p:cNvSpPr>
          <p:nvPr>
            <p:ph type="body" idx="3"/>
          </p:nvPr>
        </p:nvSpPr>
        <p:spPr>
          <a:xfrm>
            <a:off x="9500616" y="3209544"/>
            <a:ext cx="768096" cy="1627632"/>
          </a:xfrm>
          <a:prstGeom prst="rect">
            <a:avLst/>
          </a:prstGeom>
          <a:noFill/>
          <a:ln>
            <a:noFill/>
          </a:ln>
        </p:spPr>
        <p:txBody>
          <a:bodyPr spcFirstLastPara="1" wrap="square" lIns="91425" tIns="45700" rIns="91425" bIns="54850" anchor="t" anchorCtr="0">
            <a:noAutofit/>
          </a:bodyPr>
          <a:lstStyle>
            <a:lvl1pPr marL="457200" lvl="0" indent="-228600" algn="l">
              <a:lnSpc>
                <a:spcPct val="100000"/>
              </a:lnSpc>
              <a:spcBef>
                <a:spcPts val="270"/>
              </a:spcBef>
              <a:spcAft>
                <a:spcPts val="0"/>
              </a:spcAft>
              <a:buClr>
                <a:schemeClr val="accent6"/>
              </a:buClr>
              <a:buSzPts val="7500"/>
              <a:buNone/>
              <a:defRPr sz="7500" b="1"/>
            </a:lvl1pPr>
            <a:lvl2pPr marL="914400" lvl="1" indent="-342900" algn="l">
              <a:lnSpc>
                <a:spcPct val="100000"/>
              </a:lnSpc>
              <a:spcBef>
                <a:spcPts val="270"/>
              </a:spcBef>
              <a:spcAft>
                <a:spcPts val="0"/>
              </a:spcAft>
              <a:buClr>
                <a:schemeClr val="accent6"/>
              </a:buClr>
              <a:buSzPts val="1800"/>
              <a:buChar char="•"/>
              <a:defRPr/>
            </a:lvl2pPr>
            <a:lvl3pPr marL="1371600" lvl="2" indent="-342900" algn="l">
              <a:lnSpc>
                <a:spcPct val="100000"/>
              </a:lnSpc>
              <a:spcBef>
                <a:spcPts val="270"/>
              </a:spcBef>
              <a:spcAft>
                <a:spcPts val="0"/>
              </a:spcAft>
              <a:buClr>
                <a:schemeClr val="accent6"/>
              </a:buClr>
              <a:buSzPts val="1800"/>
              <a:buChar char="•"/>
              <a:defRPr/>
            </a:lvl3pPr>
            <a:lvl4pPr marL="1828800" lvl="3" indent="-342900" algn="l">
              <a:lnSpc>
                <a:spcPct val="100000"/>
              </a:lnSpc>
              <a:spcBef>
                <a:spcPts val="270"/>
              </a:spcBef>
              <a:spcAft>
                <a:spcPts val="0"/>
              </a:spcAft>
              <a:buClr>
                <a:schemeClr val="accent6"/>
              </a:buClr>
              <a:buSzPts val="1800"/>
              <a:buChar char="•"/>
              <a:defRPr/>
            </a:lvl4pPr>
            <a:lvl5pPr marL="2286000" lvl="4" indent="-342900" algn="l">
              <a:lnSpc>
                <a:spcPct val="100000"/>
              </a:lnSpc>
              <a:spcBef>
                <a:spcPts val="270"/>
              </a:spcBef>
              <a:spcAft>
                <a:spcPts val="0"/>
              </a:spcAft>
              <a:buClr>
                <a:schemeClr val="accent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33" name="Google Shape;733;p80" descr="preencoded.png"/>
          <p:cNvSpPr/>
          <p:nvPr/>
        </p:nvSpPr>
        <p:spPr>
          <a:xfrm>
            <a:off x="-7117" y="0"/>
            <a:ext cx="2550985" cy="6858000"/>
          </a:xfrm>
          <a:custGeom>
            <a:avLst/>
            <a:gdLst/>
            <a:ahLst/>
            <a:cxnLst/>
            <a:rect l="l" t="t" r="r" b="b"/>
            <a:pathLst>
              <a:path w="2550985" h="6858000" extrusionOk="0">
                <a:moveTo>
                  <a:pt x="2550985" y="0"/>
                </a:moveTo>
                <a:lnTo>
                  <a:pt x="0" y="0"/>
                </a:lnTo>
                <a:lnTo>
                  <a:pt x="0" y="6858000"/>
                </a:lnTo>
                <a:lnTo>
                  <a:pt x="2550985" y="6858000"/>
                </a:lnTo>
                <a:lnTo>
                  <a:pt x="2550985"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sp>
        <p:nvSpPr>
          <p:cNvPr id="734" name="Google Shape;734;p80"/>
          <p:cNvSpPr/>
          <p:nvPr/>
        </p:nvSpPr>
        <p:spPr>
          <a:xfrm>
            <a:off x="-9414" y="0"/>
            <a:ext cx="2548591" cy="2555628"/>
          </a:xfrm>
          <a:custGeom>
            <a:avLst/>
            <a:gdLst/>
            <a:ahLst/>
            <a:cxnLst/>
            <a:rect l="l" t="t" r="r" b="b"/>
            <a:pathLst>
              <a:path w="2548591" h="2555628" extrusionOk="0">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sp>
        <p:nvSpPr>
          <p:cNvPr id="735" name="Google Shape;735;p80" descr="preencoded.png"/>
          <p:cNvSpPr/>
          <p:nvPr/>
        </p:nvSpPr>
        <p:spPr>
          <a:xfrm>
            <a:off x="2543869" y="0"/>
            <a:ext cx="2560340" cy="2560340"/>
          </a:xfrm>
          <a:custGeom>
            <a:avLst/>
            <a:gdLst/>
            <a:ahLst/>
            <a:cxnLst/>
            <a:rect l="l" t="t" r="r" b="b"/>
            <a:pathLst>
              <a:path w="2560340" h="2560340" extrusionOk="0">
                <a:moveTo>
                  <a:pt x="0" y="2560340"/>
                </a:moveTo>
                <a:cubicBezTo>
                  <a:pt x="1414079" y="2560340"/>
                  <a:pt x="2560340" y="1414079"/>
                  <a:pt x="2560340" y="0"/>
                </a:cubicBezTo>
                <a:lnTo>
                  <a:pt x="0" y="0"/>
                </a:lnTo>
                <a:lnTo>
                  <a:pt x="0" y="256034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sp>
        <p:nvSpPr>
          <p:cNvPr id="736" name="Google Shape;736;p80"/>
          <p:cNvSpPr/>
          <p:nvPr/>
        </p:nvSpPr>
        <p:spPr>
          <a:xfrm flipH="1">
            <a:off x="2535251" y="4308468"/>
            <a:ext cx="2550984" cy="2560441"/>
          </a:xfrm>
          <a:custGeom>
            <a:avLst/>
            <a:gdLst/>
            <a:ahLst/>
            <a:cxnLst/>
            <a:rect l="l" t="t" r="r" b="b"/>
            <a:pathLst>
              <a:path w="1079" h="1083" extrusionOk="0">
                <a:moveTo>
                  <a:pt x="0" y="1083"/>
                </a:moveTo>
                <a:lnTo>
                  <a:pt x="1079" y="1083"/>
                </a:lnTo>
                <a:lnTo>
                  <a:pt x="1079" y="0"/>
                </a:lnTo>
                <a:lnTo>
                  <a:pt x="0" y="108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sp>
        <p:nvSpPr>
          <p:cNvPr id="737" name="Google Shape;737;p80"/>
          <p:cNvSpPr/>
          <p:nvPr/>
        </p:nvSpPr>
        <p:spPr>
          <a:xfrm flipH="1">
            <a:off x="-10617" y="4308468"/>
            <a:ext cx="2550984" cy="2560441"/>
          </a:xfrm>
          <a:custGeom>
            <a:avLst/>
            <a:gdLst/>
            <a:ahLst/>
            <a:cxnLst/>
            <a:rect l="l" t="t" r="r" b="b"/>
            <a:pathLst>
              <a:path w="1079" h="1083" extrusionOk="0">
                <a:moveTo>
                  <a:pt x="0" y="1083"/>
                </a:moveTo>
                <a:lnTo>
                  <a:pt x="1079" y="1083"/>
                </a:lnTo>
                <a:lnTo>
                  <a:pt x="1079" y="0"/>
                </a:lnTo>
                <a:lnTo>
                  <a:pt x="0" y="1083"/>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sp>
        <p:nvSpPr>
          <p:cNvPr id="738" name="Google Shape;738;p80"/>
          <p:cNvSpPr txBox="1">
            <a:spLocks noGrp="1"/>
          </p:cNvSpPr>
          <p:nvPr>
            <p:ph type="sldNum" idx="12"/>
          </p:nvPr>
        </p:nvSpPr>
        <p:spPr>
          <a:xfrm>
            <a:off x="10997619" y="6281928"/>
            <a:ext cx="987552"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accent1"/>
        </a:solidFill>
        <a:effectLst/>
      </p:bgPr>
    </p:bg>
    <p:spTree>
      <p:nvGrpSpPr>
        <p:cNvPr id="1" name="Shape 739"/>
        <p:cNvGrpSpPr/>
        <p:nvPr/>
      </p:nvGrpSpPr>
      <p:grpSpPr>
        <a:xfrm>
          <a:off x="0" y="0"/>
          <a:ext cx="0" cy="0"/>
          <a:chOff x="0" y="0"/>
          <a:chExt cx="0" cy="0"/>
        </a:xfrm>
      </p:grpSpPr>
      <p:sp>
        <p:nvSpPr>
          <p:cNvPr id="740" name="Google Shape;740;p93" descr="preencoded.png"/>
          <p:cNvSpPr/>
          <p:nvPr/>
        </p:nvSpPr>
        <p:spPr>
          <a:xfrm>
            <a:off x="1" y="0"/>
            <a:ext cx="5295900" cy="6877050"/>
          </a:xfrm>
          <a:custGeom>
            <a:avLst/>
            <a:gdLst/>
            <a:ahLst/>
            <a:cxnLst/>
            <a:rect l="l" t="t" r="r" b="b"/>
            <a:pathLst>
              <a:path w="5295900" h="6877050" extrusionOk="0">
                <a:moveTo>
                  <a:pt x="0" y="0"/>
                </a:moveTo>
                <a:lnTo>
                  <a:pt x="5295900" y="0"/>
                </a:lnTo>
                <a:lnTo>
                  <a:pt x="5295900" y="6877050"/>
                </a:lnTo>
                <a:lnTo>
                  <a:pt x="0" y="687705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sp>
        <p:nvSpPr>
          <p:cNvPr id="741" name="Google Shape;741;p93"/>
          <p:cNvSpPr/>
          <p:nvPr/>
        </p:nvSpPr>
        <p:spPr>
          <a:xfrm>
            <a:off x="1600202" y="1153228"/>
            <a:ext cx="9191625" cy="5704772"/>
          </a:xfrm>
          <a:custGeom>
            <a:avLst/>
            <a:gdLst/>
            <a:ahLst/>
            <a:cxnLst/>
            <a:rect l="l" t="t" r="r" b="b"/>
            <a:pathLst>
              <a:path w="9191625" h="5704772" extrusionOk="0">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sp>
        <p:nvSpPr>
          <p:cNvPr id="742" name="Google Shape;742;p93"/>
          <p:cNvSpPr/>
          <p:nvPr/>
        </p:nvSpPr>
        <p:spPr>
          <a:xfrm>
            <a:off x="2795589" y="0"/>
            <a:ext cx="6803143" cy="5396474"/>
          </a:xfrm>
          <a:custGeom>
            <a:avLst/>
            <a:gdLst/>
            <a:ahLst/>
            <a:cxnLst/>
            <a:rect l="l" t="t" r="r" b="b"/>
            <a:pathLst>
              <a:path w="6803142" h="5396474" extrusionOk="0">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lt1">
              <a:alpha val="98431"/>
            </a:scheme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sp>
        <p:nvSpPr>
          <p:cNvPr id="743" name="Google Shape;743;p93"/>
          <p:cNvSpPr txBox="1">
            <a:spLocks noGrp="1"/>
          </p:cNvSpPr>
          <p:nvPr>
            <p:ph type="ctrTitle"/>
          </p:nvPr>
        </p:nvSpPr>
        <p:spPr>
          <a:xfrm>
            <a:off x="3403092" y="1984248"/>
            <a:ext cx="5385816" cy="1225296"/>
          </a:xfrm>
          <a:prstGeom prst="rect">
            <a:avLst/>
          </a:prstGeom>
          <a:noFill/>
          <a:ln>
            <a:noFill/>
          </a:ln>
        </p:spPr>
        <p:txBody>
          <a:bodyPr spcFirstLastPara="1" wrap="square" lIns="91425" tIns="0" rIns="91425" bIns="45700" anchor="t" anchorCtr="0">
            <a:noAutofit/>
          </a:bodyPr>
          <a:lstStyle>
            <a:lvl1pPr lvl="0" algn="ctr">
              <a:lnSpc>
                <a:spcPct val="110787"/>
              </a:lnSpc>
              <a:spcBef>
                <a:spcPts val="0"/>
              </a:spcBef>
              <a:spcAft>
                <a:spcPts val="0"/>
              </a:spcAft>
              <a:buClr>
                <a:schemeClr val="accent6"/>
              </a:buClr>
              <a:buSzPts val="3300"/>
              <a:buFont typeface="Arial Black"/>
              <a:buNone/>
              <a:defRPr sz="3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4" name="Google Shape;744;p93"/>
          <p:cNvSpPr txBox="1">
            <a:spLocks noGrp="1"/>
          </p:cNvSpPr>
          <p:nvPr>
            <p:ph type="subTitle" idx="1"/>
          </p:nvPr>
        </p:nvSpPr>
        <p:spPr>
          <a:xfrm>
            <a:off x="4349496" y="3483864"/>
            <a:ext cx="3493008" cy="878908"/>
          </a:xfrm>
          <a:prstGeom prst="rect">
            <a:avLst/>
          </a:prstGeom>
          <a:noFill/>
          <a:ln>
            <a:noFill/>
          </a:ln>
        </p:spPr>
        <p:txBody>
          <a:bodyPr spcFirstLastPara="1" wrap="square" lIns="0" tIns="0" rIns="0" bIns="0" anchor="t" anchorCtr="0">
            <a:noAutofit/>
          </a:bodyPr>
          <a:lstStyle>
            <a:lvl1pPr lvl="0" algn="ctr">
              <a:lnSpc>
                <a:spcPct val="100000"/>
              </a:lnSpc>
              <a:spcBef>
                <a:spcPts val="270"/>
              </a:spcBef>
              <a:spcAft>
                <a:spcPts val="0"/>
              </a:spcAft>
              <a:buClr>
                <a:schemeClr val="accent6"/>
              </a:buClr>
              <a:buSzPts val="1800"/>
              <a:buNone/>
              <a:defRPr sz="1800"/>
            </a:lvl1pPr>
            <a:lvl2pPr lvl="1" algn="ctr">
              <a:lnSpc>
                <a:spcPct val="100000"/>
              </a:lnSpc>
              <a:spcBef>
                <a:spcPts val="270"/>
              </a:spcBef>
              <a:spcAft>
                <a:spcPts val="0"/>
              </a:spcAft>
              <a:buClr>
                <a:schemeClr val="accent6"/>
              </a:buClr>
              <a:buSzPts val="1500"/>
              <a:buNone/>
              <a:defRPr sz="1500"/>
            </a:lvl2pPr>
            <a:lvl3pPr lvl="2" algn="ctr">
              <a:lnSpc>
                <a:spcPct val="100000"/>
              </a:lnSpc>
              <a:spcBef>
                <a:spcPts val="270"/>
              </a:spcBef>
              <a:spcAft>
                <a:spcPts val="0"/>
              </a:spcAft>
              <a:buClr>
                <a:schemeClr val="accent6"/>
              </a:buClr>
              <a:buSzPts val="1350"/>
              <a:buNone/>
              <a:defRPr sz="1350"/>
            </a:lvl3pPr>
            <a:lvl4pPr lvl="3" algn="ctr">
              <a:lnSpc>
                <a:spcPct val="100000"/>
              </a:lnSpc>
              <a:spcBef>
                <a:spcPts val="270"/>
              </a:spcBef>
              <a:spcAft>
                <a:spcPts val="0"/>
              </a:spcAft>
              <a:buClr>
                <a:schemeClr val="accent6"/>
              </a:buClr>
              <a:buSzPts val="1200"/>
              <a:buNone/>
              <a:defRPr sz="1200"/>
            </a:lvl4pPr>
            <a:lvl5pPr lvl="4" algn="ctr">
              <a:lnSpc>
                <a:spcPct val="100000"/>
              </a:lnSpc>
              <a:spcBef>
                <a:spcPts val="270"/>
              </a:spcBef>
              <a:spcAft>
                <a:spcPts val="0"/>
              </a:spcAft>
              <a:buClr>
                <a:schemeClr val="accent6"/>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45"/>
        <p:cNvGrpSpPr/>
        <p:nvPr/>
      </p:nvGrpSpPr>
      <p:grpSpPr>
        <a:xfrm>
          <a:off x="0" y="0"/>
          <a:ext cx="0" cy="0"/>
          <a:chOff x="0" y="0"/>
          <a:chExt cx="0" cy="0"/>
        </a:xfrm>
      </p:grpSpPr>
      <p:sp>
        <p:nvSpPr>
          <p:cNvPr id="746" name="Google Shape;746;p94"/>
          <p:cNvSpPr/>
          <p:nvPr/>
        </p:nvSpPr>
        <p:spPr>
          <a:xfrm>
            <a:off x="2062836" y="686475"/>
            <a:ext cx="7774629" cy="6193018"/>
          </a:xfrm>
          <a:custGeom>
            <a:avLst/>
            <a:gdLst/>
            <a:ahLst/>
            <a:cxnLst/>
            <a:rect l="l" t="t" r="r" b="b"/>
            <a:pathLst>
              <a:path w="7774629" h="6193018" extrusionOk="0">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rgbClr val="F8E4CF">
              <a:alpha val="98431"/>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sp>
        <p:nvSpPr>
          <p:cNvPr id="747" name="Google Shape;747;p94"/>
          <p:cNvSpPr/>
          <p:nvPr/>
        </p:nvSpPr>
        <p:spPr>
          <a:xfrm>
            <a:off x="7610253" y="1"/>
            <a:ext cx="2273668" cy="3147998"/>
          </a:xfrm>
          <a:custGeom>
            <a:avLst/>
            <a:gdLst/>
            <a:ahLst/>
            <a:cxnLst/>
            <a:rect l="l" t="t" r="r" b="b"/>
            <a:pathLst>
              <a:path w="2273668" h="3147998" extrusionOk="0">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sp>
        <p:nvSpPr>
          <p:cNvPr id="748" name="Google Shape;748;p94"/>
          <p:cNvSpPr/>
          <p:nvPr/>
        </p:nvSpPr>
        <p:spPr>
          <a:xfrm>
            <a:off x="9883919" y="4"/>
            <a:ext cx="2254928" cy="3141557"/>
          </a:xfrm>
          <a:custGeom>
            <a:avLst/>
            <a:gdLst/>
            <a:ahLst/>
            <a:cxnLst/>
            <a:rect l="l" t="t" r="r" b="b"/>
            <a:pathLst>
              <a:path w="2254928" h="3141557" extrusionOk="0">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sp>
        <p:nvSpPr>
          <p:cNvPr id="749" name="Google Shape;749;p94"/>
          <p:cNvSpPr/>
          <p:nvPr/>
        </p:nvSpPr>
        <p:spPr>
          <a:xfrm>
            <a:off x="8395731" y="4"/>
            <a:ext cx="2959203" cy="2352793"/>
          </a:xfrm>
          <a:custGeom>
            <a:avLst/>
            <a:gdLst/>
            <a:ahLst/>
            <a:cxnLst/>
            <a:rect l="l" t="t" r="r" b="b"/>
            <a:pathLst>
              <a:path w="2959203" h="2352793" extrusionOk="0">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sp>
        <p:nvSpPr>
          <p:cNvPr id="750" name="Google Shape;750;p94"/>
          <p:cNvSpPr/>
          <p:nvPr/>
        </p:nvSpPr>
        <p:spPr>
          <a:xfrm>
            <a:off x="1390855" y="3130664"/>
            <a:ext cx="3106248" cy="3748831"/>
          </a:xfrm>
          <a:custGeom>
            <a:avLst/>
            <a:gdLst/>
            <a:ahLst/>
            <a:cxnLst/>
            <a:rect l="l" t="t" r="r" b="b"/>
            <a:pathLst>
              <a:path w="3106248" h="3748831" extrusionOk="0">
                <a:moveTo>
                  <a:pt x="0" y="0"/>
                </a:moveTo>
                <a:lnTo>
                  <a:pt x="3106248" y="3748831"/>
                </a:lnTo>
                <a:lnTo>
                  <a:pt x="0" y="3748831"/>
                </a:lnTo>
                <a:close/>
              </a:path>
            </a:pathLst>
          </a:custGeom>
          <a:solidFill>
            <a:schemeClr val="accent2">
              <a:alpha val="98431"/>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sp>
        <p:nvSpPr>
          <p:cNvPr id="751" name="Google Shape;751;p94"/>
          <p:cNvSpPr/>
          <p:nvPr/>
        </p:nvSpPr>
        <p:spPr>
          <a:xfrm>
            <a:off x="0" y="3130661"/>
            <a:ext cx="1400640" cy="3748832"/>
          </a:xfrm>
          <a:custGeom>
            <a:avLst/>
            <a:gdLst/>
            <a:ahLst/>
            <a:cxnLst/>
            <a:rect l="l" t="t" r="r" b="b"/>
            <a:pathLst>
              <a:path w="1400640" h="3748832" extrusionOk="0">
                <a:moveTo>
                  <a:pt x="1400640" y="0"/>
                </a:moveTo>
                <a:lnTo>
                  <a:pt x="1400640" y="3748832"/>
                </a:lnTo>
                <a:lnTo>
                  <a:pt x="0" y="3748832"/>
                </a:lnTo>
                <a:lnTo>
                  <a:pt x="0" y="1684743"/>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EB Garamond"/>
              <a:ea typeface="EB Garamond"/>
              <a:cs typeface="EB Garamond"/>
              <a:sym typeface="EB Garamond"/>
            </a:endParaRPr>
          </a:p>
        </p:txBody>
      </p:sp>
      <p:sp>
        <p:nvSpPr>
          <p:cNvPr id="752" name="Google Shape;752;p94"/>
          <p:cNvSpPr txBox="1">
            <a:spLocks noGrp="1"/>
          </p:cNvSpPr>
          <p:nvPr>
            <p:ph type="title"/>
          </p:nvPr>
        </p:nvSpPr>
        <p:spPr>
          <a:xfrm>
            <a:off x="2895600" y="3776472"/>
            <a:ext cx="6400800" cy="768096"/>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accent6"/>
              </a:buClr>
              <a:buSzPts val="3300"/>
              <a:buFont typeface="Arial Black"/>
              <a:buNone/>
              <a:defRPr sz="3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3" name="Google Shape;753;p94"/>
          <p:cNvSpPr txBox="1">
            <a:spLocks noGrp="1"/>
          </p:cNvSpPr>
          <p:nvPr>
            <p:ph type="body" idx="1"/>
          </p:nvPr>
        </p:nvSpPr>
        <p:spPr>
          <a:xfrm>
            <a:off x="2895600" y="4718304"/>
            <a:ext cx="6400800" cy="512064"/>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0"/>
              </a:spcBef>
              <a:spcAft>
                <a:spcPts val="0"/>
              </a:spcAft>
              <a:buClr>
                <a:schemeClr val="accent6"/>
              </a:buClr>
              <a:buSzPts val="1800"/>
              <a:buNone/>
              <a:defRPr sz="1800">
                <a:solidFill>
                  <a:schemeClr val="accent6"/>
                </a:solidFill>
              </a:defRPr>
            </a:lvl1pPr>
            <a:lvl2pPr marL="914400" lvl="1" indent="-228600" algn="l">
              <a:lnSpc>
                <a:spcPct val="100000"/>
              </a:lnSpc>
              <a:spcBef>
                <a:spcPts val="270"/>
              </a:spcBef>
              <a:spcAft>
                <a:spcPts val="0"/>
              </a:spcAft>
              <a:buClr>
                <a:srgbClr val="888888"/>
              </a:buClr>
              <a:buSzPts val="1500"/>
              <a:buNone/>
              <a:defRPr sz="1500">
                <a:solidFill>
                  <a:srgbClr val="888888"/>
                </a:solidFill>
              </a:defRPr>
            </a:lvl2pPr>
            <a:lvl3pPr marL="1371600" lvl="2" indent="-228600" algn="l">
              <a:lnSpc>
                <a:spcPct val="100000"/>
              </a:lnSpc>
              <a:spcBef>
                <a:spcPts val="270"/>
              </a:spcBef>
              <a:spcAft>
                <a:spcPts val="0"/>
              </a:spcAft>
              <a:buClr>
                <a:srgbClr val="888888"/>
              </a:buClr>
              <a:buSzPts val="1350"/>
              <a:buNone/>
              <a:defRPr sz="1350">
                <a:solidFill>
                  <a:srgbClr val="888888"/>
                </a:solidFill>
              </a:defRPr>
            </a:lvl3pPr>
            <a:lvl4pPr marL="1828800" lvl="3" indent="-228600" algn="l">
              <a:lnSpc>
                <a:spcPct val="100000"/>
              </a:lnSpc>
              <a:spcBef>
                <a:spcPts val="270"/>
              </a:spcBef>
              <a:spcAft>
                <a:spcPts val="0"/>
              </a:spcAft>
              <a:buClr>
                <a:srgbClr val="888888"/>
              </a:buClr>
              <a:buSzPts val="1200"/>
              <a:buNone/>
              <a:defRPr sz="1200">
                <a:solidFill>
                  <a:srgbClr val="888888"/>
                </a:solidFill>
              </a:defRPr>
            </a:lvl4pPr>
            <a:lvl5pPr marL="2286000" lvl="4" indent="-228600" algn="l">
              <a:lnSpc>
                <a:spcPct val="100000"/>
              </a:lnSpc>
              <a:spcBef>
                <a:spcPts val="270"/>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Table">
  <p:cSld name="Title and Table">
    <p:spTree>
      <p:nvGrpSpPr>
        <p:cNvPr id="1" name="Shape 754"/>
        <p:cNvGrpSpPr/>
        <p:nvPr/>
      </p:nvGrpSpPr>
      <p:grpSpPr>
        <a:xfrm>
          <a:off x="0" y="0"/>
          <a:ext cx="0" cy="0"/>
          <a:chOff x="0" y="0"/>
          <a:chExt cx="0" cy="0"/>
        </a:xfrm>
      </p:grpSpPr>
      <p:sp>
        <p:nvSpPr>
          <p:cNvPr id="755" name="Google Shape;755;p95"/>
          <p:cNvSpPr/>
          <p:nvPr/>
        </p:nvSpPr>
        <p:spPr>
          <a:xfrm>
            <a:off x="9866106" y="0"/>
            <a:ext cx="2325895" cy="2180854"/>
          </a:xfrm>
          <a:custGeom>
            <a:avLst/>
            <a:gdLst/>
            <a:ahLst/>
            <a:cxnLst/>
            <a:rect l="l" t="t" r="r" b="b"/>
            <a:pathLst>
              <a:path w="2325894" h="2180854" extrusionOk="0">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sp>
        <p:nvSpPr>
          <p:cNvPr id="756" name="Google Shape;756;p95"/>
          <p:cNvSpPr txBox="1">
            <a:spLocks noGrp="1"/>
          </p:cNvSpPr>
          <p:nvPr>
            <p:ph type="title"/>
          </p:nvPr>
        </p:nvSpPr>
        <p:spPr>
          <a:xfrm>
            <a:off x="758952" y="1216152"/>
            <a:ext cx="10671048" cy="768096"/>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accent6"/>
              </a:buClr>
              <a:buSzPts val="33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7" name="Google Shape;757;p95"/>
          <p:cNvSpPr txBox="1">
            <a:spLocks noGrp="1"/>
          </p:cNvSpPr>
          <p:nvPr>
            <p:ph type="body" idx="1"/>
          </p:nvPr>
        </p:nvSpPr>
        <p:spPr>
          <a:xfrm>
            <a:off x="755904" y="2825496"/>
            <a:ext cx="10680192" cy="2834640"/>
          </a:xfrm>
          <a:prstGeom prst="rect">
            <a:avLst/>
          </a:prstGeom>
          <a:noFill/>
          <a:ln>
            <a:noFill/>
          </a:ln>
        </p:spPr>
        <p:txBody>
          <a:bodyPr spcFirstLastPara="1" wrap="square" lIns="91425" tIns="45700" rIns="91425" bIns="45700" anchor="t" anchorCtr="0">
            <a:noAutofit/>
          </a:bodyPr>
          <a:lstStyle>
            <a:lvl1pPr marL="457200" lvl="0" indent="-314325" algn="l">
              <a:lnSpc>
                <a:spcPct val="100000"/>
              </a:lnSpc>
              <a:spcBef>
                <a:spcPts val="270"/>
              </a:spcBef>
              <a:spcAft>
                <a:spcPts val="0"/>
              </a:spcAft>
              <a:buClr>
                <a:schemeClr val="accent6"/>
              </a:buClr>
              <a:buSzPts val="1350"/>
              <a:buChar char="•"/>
              <a:defRPr sz="1350"/>
            </a:lvl1pPr>
            <a:lvl2pPr marL="914400" lvl="1" indent="-304800" algn="l">
              <a:lnSpc>
                <a:spcPct val="100000"/>
              </a:lnSpc>
              <a:spcBef>
                <a:spcPts val="270"/>
              </a:spcBef>
              <a:spcAft>
                <a:spcPts val="0"/>
              </a:spcAft>
              <a:buClr>
                <a:schemeClr val="accent6"/>
              </a:buClr>
              <a:buSzPts val="1200"/>
              <a:buChar char="•"/>
              <a:defRPr sz="1200"/>
            </a:lvl2pPr>
            <a:lvl3pPr marL="1371600" lvl="2" indent="-295275" algn="l">
              <a:lnSpc>
                <a:spcPct val="100000"/>
              </a:lnSpc>
              <a:spcBef>
                <a:spcPts val="270"/>
              </a:spcBef>
              <a:spcAft>
                <a:spcPts val="0"/>
              </a:spcAft>
              <a:buClr>
                <a:schemeClr val="accent6"/>
              </a:buClr>
              <a:buSzPts val="1050"/>
              <a:buChar char="•"/>
              <a:defRPr sz="1050"/>
            </a:lvl3pPr>
            <a:lvl4pPr marL="1828800" lvl="3" indent="-285750" algn="l">
              <a:lnSpc>
                <a:spcPct val="100000"/>
              </a:lnSpc>
              <a:spcBef>
                <a:spcPts val="270"/>
              </a:spcBef>
              <a:spcAft>
                <a:spcPts val="0"/>
              </a:spcAft>
              <a:buClr>
                <a:schemeClr val="accent6"/>
              </a:buClr>
              <a:buSzPts val="900"/>
              <a:buChar char="•"/>
              <a:defRPr sz="900"/>
            </a:lvl4pPr>
            <a:lvl5pPr marL="2286000" lvl="4" indent="-285750" algn="l">
              <a:lnSpc>
                <a:spcPct val="100000"/>
              </a:lnSpc>
              <a:spcBef>
                <a:spcPts val="270"/>
              </a:spcBef>
              <a:spcAft>
                <a:spcPts val="0"/>
              </a:spcAft>
              <a:buClr>
                <a:schemeClr val="accent6"/>
              </a:buClr>
              <a:buSzPts val="900"/>
              <a:buChar char="•"/>
              <a:defRPr sz="9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8" name="Google Shape;758;p95"/>
          <p:cNvSpPr txBox="1">
            <a:spLocks noGrp="1"/>
          </p:cNvSpPr>
          <p:nvPr>
            <p:ph type="sldNum" idx="12"/>
          </p:nvPr>
        </p:nvSpPr>
        <p:spPr>
          <a:xfrm>
            <a:off x="11102122" y="6454458"/>
            <a:ext cx="987552"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eam x4">
  <p:cSld name="Team x4">
    <p:spTree>
      <p:nvGrpSpPr>
        <p:cNvPr id="1" name="Shape 759"/>
        <p:cNvGrpSpPr/>
        <p:nvPr/>
      </p:nvGrpSpPr>
      <p:grpSpPr>
        <a:xfrm>
          <a:off x="0" y="0"/>
          <a:ext cx="0" cy="0"/>
          <a:chOff x="0" y="0"/>
          <a:chExt cx="0" cy="0"/>
        </a:xfrm>
      </p:grpSpPr>
      <p:sp>
        <p:nvSpPr>
          <p:cNvPr id="760" name="Google Shape;760;p96"/>
          <p:cNvSpPr/>
          <p:nvPr/>
        </p:nvSpPr>
        <p:spPr>
          <a:xfrm>
            <a:off x="-24064" y="3390900"/>
            <a:ext cx="12216063" cy="3467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38"/>
              <a:buFont typeface="Arial"/>
              <a:buNone/>
            </a:pPr>
            <a:endParaRPr sz="338" b="0" i="0" u="none" strike="noStrike" cap="none">
              <a:solidFill>
                <a:schemeClr val="lt1"/>
              </a:solidFill>
              <a:latin typeface="EB Garamond"/>
              <a:ea typeface="EB Garamond"/>
              <a:cs typeface="EB Garamond"/>
              <a:sym typeface="EB Garamond"/>
            </a:endParaRPr>
          </a:p>
        </p:txBody>
      </p:sp>
      <p:sp>
        <p:nvSpPr>
          <p:cNvPr id="761" name="Google Shape;761;p96"/>
          <p:cNvSpPr txBox="1">
            <a:spLocks noGrp="1"/>
          </p:cNvSpPr>
          <p:nvPr>
            <p:ph type="title"/>
          </p:nvPr>
        </p:nvSpPr>
        <p:spPr>
          <a:xfrm>
            <a:off x="758952" y="1216152"/>
            <a:ext cx="10671048" cy="768096"/>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accent6"/>
              </a:buClr>
              <a:buSzPts val="33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2" name="Google Shape;762;p96"/>
          <p:cNvSpPr txBox="1">
            <a:spLocks noGrp="1"/>
          </p:cNvSpPr>
          <p:nvPr>
            <p:ph type="sldNum" idx="12"/>
          </p:nvPr>
        </p:nvSpPr>
        <p:spPr>
          <a:xfrm>
            <a:off x="11137392" y="6436291"/>
            <a:ext cx="987552"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763" name="Google Shape;763;p96"/>
          <p:cNvSpPr>
            <a:spLocks noGrp="1"/>
          </p:cNvSpPr>
          <p:nvPr>
            <p:ph type="pic" idx="2"/>
          </p:nvPr>
        </p:nvSpPr>
        <p:spPr>
          <a:xfrm>
            <a:off x="758905" y="2392023"/>
            <a:ext cx="2596896" cy="2596896"/>
          </a:xfrm>
          <a:prstGeom prst="rect">
            <a:avLst/>
          </a:prstGeom>
          <a:solidFill>
            <a:srgbClr val="DB6EC7"/>
          </a:solidFill>
          <a:ln>
            <a:noFill/>
          </a:ln>
        </p:spPr>
      </p:sp>
      <p:sp>
        <p:nvSpPr>
          <p:cNvPr id="764" name="Google Shape;764;p96"/>
          <p:cNvSpPr txBox="1">
            <a:spLocks noGrp="1"/>
          </p:cNvSpPr>
          <p:nvPr>
            <p:ph type="body" idx="1"/>
          </p:nvPr>
        </p:nvSpPr>
        <p:spPr>
          <a:xfrm>
            <a:off x="758906" y="4989515"/>
            <a:ext cx="2598737" cy="1109662"/>
          </a:xfrm>
          <a:prstGeom prst="rect">
            <a:avLst/>
          </a:prstGeom>
          <a:solidFill>
            <a:schemeClr val="lt1"/>
          </a:solidFill>
          <a:ln>
            <a:noFill/>
          </a:ln>
        </p:spPr>
        <p:txBody>
          <a:bodyPr spcFirstLastPara="1" wrap="square" lIns="0" tIns="274300" rIns="0" bIns="45700" anchor="t" anchorCtr="0">
            <a:noAutofit/>
          </a:bodyPr>
          <a:lstStyle>
            <a:lvl1pPr marL="457200" lvl="0" indent="-228600" algn="ctr">
              <a:lnSpc>
                <a:spcPct val="100000"/>
              </a:lnSpc>
              <a:spcBef>
                <a:spcPts val="0"/>
              </a:spcBef>
              <a:spcAft>
                <a:spcPts val="0"/>
              </a:spcAft>
              <a:buClr>
                <a:schemeClr val="accent6"/>
              </a:buClr>
              <a:buSzPts val="1350"/>
              <a:buNone/>
              <a:defRPr sz="1350" b="1" cap="none">
                <a:solidFill>
                  <a:schemeClr val="accent6"/>
                </a:solidFill>
                <a:latin typeface="Arial"/>
                <a:ea typeface="Arial"/>
                <a:cs typeface="Arial"/>
                <a:sym typeface="Arial"/>
              </a:defRPr>
            </a:lvl1pPr>
            <a:lvl2pPr marL="914400" lvl="1" indent="-342900" algn="l">
              <a:lnSpc>
                <a:spcPct val="100000"/>
              </a:lnSpc>
              <a:spcBef>
                <a:spcPts val="270"/>
              </a:spcBef>
              <a:spcAft>
                <a:spcPts val="0"/>
              </a:spcAft>
              <a:buClr>
                <a:schemeClr val="accent6"/>
              </a:buClr>
              <a:buSzPts val="1800"/>
              <a:buChar char="•"/>
              <a:defRPr/>
            </a:lvl2pPr>
            <a:lvl3pPr marL="1371600" lvl="2" indent="-342900" algn="l">
              <a:lnSpc>
                <a:spcPct val="100000"/>
              </a:lnSpc>
              <a:spcBef>
                <a:spcPts val="270"/>
              </a:spcBef>
              <a:spcAft>
                <a:spcPts val="0"/>
              </a:spcAft>
              <a:buClr>
                <a:schemeClr val="accent6"/>
              </a:buClr>
              <a:buSzPts val="1800"/>
              <a:buChar char="•"/>
              <a:defRPr/>
            </a:lvl3pPr>
            <a:lvl4pPr marL="1828800" lvl="3" indent="-342900" algn="l">
              <a:lnSpc>
                <a:spcPct val="100000"/>
              </a:lnSpc>
              <a:spcBef>
                <a:spcPts val="270"/>
              </a:spcBef>
              <a:spcAft>
                <a:spcPts val="0"/>
              </a:spcAft>
              <a:buClr>
                <a:schemeClr val="accent6"/>
              </a:buClr>
              <a:buSzPts val="1800"/>
              <a:buChar char="•"/>
              <a:defRPr/>
            </a:lvl4pPr>
            <a:lvl5pPr marL="2286000" lvl="4" indent="-342900" algn="l">
              <a:lnSpc>
                <a:spcPct val="100000"/>
              </a:lnSpc>
              <a:spcBef>
                <a:spcPts val="270"/>
              </a:spcBef>
              <a:spcAft>
                <a:spcPts val="0"/>
              </a:spcAft>
              <a:buClr>
                <a:schemeClr val="accent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65" name="Google Shape;765;p96"/>
          <p:cNvSpPr txBox="1">
            <a:spLocks noGrp="1"/>
          </p:cNvSpPr>
          <p:nvPr>
            <p:ph type="body" idx="3"/>
          </p:nvPr>
        </p:nvSpPr>
        <p:spPr>
          <a:xfrm>
            <a:off x="916885" y="5599757"/>
            <a:ext cx="2283472" cy="365125"/>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270"/>
              </a:spcBef>
              <a:spcAft>
                <a:spcPts val="0"/>
              </a:spcAft>
              <a:buClr>
                <a:schemeClr val="accent6"/>
              </a:buClr>
              <a:buSzPts val="1050"/>
              <a:buNone/>
              <a:defRPr sz="1050"/>
            </a:lvl1pPr>
            <a:lvl2pPr marL="914400" lvl="1" indent="-342900" algn="l">
              <a:lnSpc>
                <a:spcPct val="100000"/>
              </a:lnSpc>
              <a:spcBef>
                <a:spcPts val="270"/>
              </a:spcBef>
              <a:spcAft>
                <a:spcPts val="0"/>
              </a:spcAft>
              <a:buClr>
                <a:schemeClr val="accent6"/>
              </a:buClr>
              <a:buSzPts val="1800"/>
              <a:buChar char="•"/>
              <a:defRPr/>
            </a:lvl2pPr>
            <a:lvl3pPr marL="1371600" lvl="2" indent="-342900" algn="l">
              <a:lnSpc>
                <a:spcPct val="100000"/>
              </a:lnSpc>
              <a:spcBef>
                <a:spcPts val="270"/>
              </a:spcBef>
              <a:spcAft>
                <a:spcPts val="0"/>
              </a:spcAft>
              <a:buClr>
                <a:schemeClr val="accent6"/>
              </a:buClr>
              <a:buSzPts val="1800"/>
              <a:buChar char="•"/>
              <a:defRPr/>
            </a:lvl3pPr>
            <a:lvl4pPr marL="1828800" lvl="3" indent="-342900" algn="l">
              <a:lnSpc>
                <a:spcPct val="100000"/>
              </a:lnSpc>
              <a:spcBef>
                <a:spcPts val="270"/>
              </a:spcBef>
              <a:spcAft>
                <a:spcPts val="0"/>
              </a:spcAft>
              <a:buClr>
                <a:schemeClr val="accent6"/>
              </a:buClr>
              <a:buSzPts val="1800"/>
              <a:buChar char="•"/>
              <a:defRPr/>
            </a:lvl4pPr>
            <a:lvl5pPr marL="2286000" lvl="4" indent="-342900" algn="l">
              <a:lnSpc>
                <a:spcPct val="100000"/>
              </a:lnSpc>
              <a:spcBef>
                <a:spcPts val="270"/>
              </a:spcBef>
              <a:spcAft>
                <a:spcPts val="0"/>
              </a:spcAft>
              <a:buClr>
                <a:schemeClr val="accent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66" name="Google Shape;766;p96"/>
          <p:cNvSpPr>
            <a:spLocks noGrp="1"/>
          </p:cNvSpPr>
          <p:nvPr>
            <p:ph type="pic" idx="4"/>
          </p:nvPr>
        </p:nvSpPr>
        <p:spPr>
          <a:xfrm>
            <a:off x="3517361" y="2392619"/>
            <a:ext cx="2596896" cy="2596896"/>
          </a:xfrm>
          <a:prstGeom prst="rect">
            <a:avLst/>
          </a:prstGeom>
          <a:solidFill>
            <a:srgbClr val="DB6EC7"/>
          </a:solidFill>
          <a:ln>
            <a:noFill/>
          </a:ln>
        </p:spPr>
      </p:sp>
      <p:sp>
        <p:nvSpPr>
          <p:cNvPr id="767" name="Google Shape;767;p96"/>
          <p:cNvSpPr txBox="1">
            <a:spLocks noGrp="1"/>
          </p:cNvSpPr>
          <p:nvPr>
            <p:ph type="body" idx="5"/>
          </p:nvPr>
        </p:nvSpPr>
        <p:spPr>
          <a:xfrm>
            <a:off x="3516749" y="4990111"/>
            <a:ext cx="2598737" cy="1109662"/>
          </a:xfrm>
          <a:prstGeom prst="rect">
            <a:avLst/>
          </a:prstGeom>
          <a:solidFill>
            <a:schemeClr val="lt1"/>
          </a:solidFill>
          <a:ln>
            <a:noFill/>
          </a:ln>
        </p:spPr>
        <p:txBody>
          <a:bodyPr spcFirstLastPara="1" wrap="square" lIns="0" tIns="274300" rIns="0" bIns="45700" anchor="t" anchorCtr="0">
            <a:noAutofit/>
          </a:bodyPr>
          <a:lstStyle>
            <a:lvl1pPr marL="457200" lvl="0" indent="-228600" algn="ctr">
              <a:lnSpc>
                <a:spcPct val="100000"/>
              </a:lnSpc>
              <a:spcBef>
                <a:spcPts val="0"/>
              </a:spcBef>
              <a:spcAft>
                <a:spcPts val="0"/>
              </a:spcAft>
              <a:buClr>
                <a:schemeClr val="accent6"/>
              </a:buClr>
              <a:buSzPts val="1350"/>
              <a:buNone/>
              <a:defRPr sz="1350" b="1" cap="none">
                <a:solidFill>
                  <a:schemeClr val="accent6"/>
                </a:solidFill>
                <a:latin typeface="Arial"/>
                <a:ea typeface="Arial"/>
                <a:cs typeface="Arial"/>
                <a:sym typeface="Arial"/>
              </a:defRPr>
            </a:lvl1pPr>
            <a:lvl2pPr marL="914400" lvl="1" indent="-342900" algn="l">
              <a:lnSpc>
                <a:spcPct val="100000"/>
              </a:lnSpc>
              <a:spcBef>
                <a:spcPts val="270"/>
              </a:spcBef>
              <a:spcAft>
                <a:spcPts val="0"/>
              </a:spcAft>
              <a:buClr>
                <a:schemeClr val="accent6"/>
              </a:buClr>
              <a:buSzPts val="1800"/>
              <a:buChar char="•"/>
              <a:defRPr/>
            </a:lvl2pPr>
            <a:lvl3pPr marL="1371600" lvl="2" indent="-342900" algn="l">
              <a:lnSpc>
                <a:spcPct val="100000"/>
              </a:lnSpc>
              <a:spcBef>
                <a:spcPts val="270"/>
              </a:spcBef>
              <a:spcAft>
                <a:spcPts val="0"/>
              </a:spcAft>
              <a:buClr>
                <a:schemeClr val="accent6"/>
              </a:buClr>
              <a:buSzPts val="1800"/>
              <a:buChar char="•"/>
              <a:defRPr/>
            </a:lvl3pPr>
            <a:lvl4pPr marL="1828800" lvl="3" indent="-342900" algn="l">
              <a:lnSpc>
                <a:spcPct val="100000"/>
              </a:lnSpc>
              <a:spcBef>
                <a:spcPts val="270"/>
              </a:spcBef>
              <a:spcAft>
                <a:spcPts val="0"/>
              </a:spcAft>
              <a:buClr>
                <a:schemeClr val="accent6"/>
              </a:buClr>
              <a:buSzPts val="1800"/>
              <a:buChar char="•"/>
              <a:defRPr/>
            </a:lvl4pPr>
            <a:lvl5pPr marL="2286000" lvl="4" indent="-342900" algn="l">
              <a:lnSpc>
                <a:spcPct val="100000"/>
              </a:lnSpc>
              <a:spcBef>
                <a:spcPts val="270"/>
              </a:spcBef>
              <a:spcAft>
                <a:spcPts val="0"/>
              </a:spcAft>
              <a:buClr>
                <a:schemeClr val="accent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68" name="Google Shape;768;p96"/>
          <p:cNvSpPr txBox="1">
            <a:spLocks noGrp="1"/>
          </p:cNvSpPr>
          <p:nvPr>
            <p:ph type="body" idx="6"/>
          </p:nvPr>
        </p:nvSpPr>
        <p:spPr>
          <a:xfrm>
            <a:off x="3674073" y="5600353"/>
            <a:ext cx="2283472" cy="365125"/>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270"/>
              </a:spcBef>
              <a:spcAft>
                <a:spcPts val="0"/>
              </a:spcAft>
              <a:buClr>
                <a:schemeClr val="accent6"/>
              </a:buClr>
              <a:buSzPts val="1050"/>
              <a:buNone/>
              <a:defRPr sz="1050"/>
            </a:lvl1pPr>
            <a:lvl2pPr marL="914400" lvl="1" indent="-342900" algn="l">
              <a:lnSpc>
                <a:spcPct val="100000"/>
              </a:lnSpc>
              <a:spcBef>
                <a:spcPts val="270"/>
              </a:spcBef>
              <a:spcAft>
                <a:spcPts val="0"/>
              </a:spcAft>
              <a:buClr>
                <a:schemeClr val="accent6"/>
              </a:buClr>
              <a:buSzPts val="1800"/>
              <a:buChar char="•"/>
              <a:defRPr/>
            </a:lvl2pPr>
            <a:lvl3pPr marL="1371600" lvl="2" indent="-342900" algn="l">
              <a:lnSpc>
                <a:spcPct val="100000"/>
              </a:lnSpc>
              <a:spcBef>
                <a:spcPts val="270"/>
              </a:spcBef>
              <a:spcAft>
                <a:spcPts val="0"/>
              </a:spcAft>
              <a:buClr>
                <a:schemeClr val="accent6"/>
              </a:buClr>
              <a:buSzPts val="1800"/>
              <a:buChar char="•"/>
              <a:defRPr/>
            </a:lvl3pPr>
            <a:lvl4pPr marL="1828800" lvl="3" indent="-342900" algn="l">
              <a:lnSpc>
                <a:spcPct val="100000"/>
              </a:lnSpc>
              <a:spcBef>
                <a:spcPts val="270"/>
              </a:spcBef>
              <a:spcAft>
                <a:spcPts val="0"/>
              </a:spcAft>
              <a:buClr>
                <a:schemeClr val="accent6"/>
              </a:buClr>
              <a:buSzPts val="1800"/>
              <a:buChar char="•"/>
              <a:defRPr/>
            </a:lvl4pPr>
            <a:lvl5pPr marL="2286000" lvl="4" indent="-342900" algn="l">
              <a:lnSpc>
                <a:spcPct val="100000"/>
              </a:lnSpc>
              <a:spcBef>
                <a:spcPts val="270"/>
              </a:spcBef>
              <a:spcAft>
                <a:spcPts val="0"/>
              </a:spcAft>
              <a:buClr>
                <a:schemeClr val="accent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69" name="Google Shape;769;p96"/>
          <p:cNvSpPr>
            <a:spLocks noGrp="1"/>
          </p:cNvSpPr>
          <p:nvPr>
            <p:ph type="pic" idx="7"/>
          </p:nvPr>
        </p:nvSpPr>
        <p:spPr>
          <a:xfrm>
            <a:off x="6275817" y="2393215"/>
            <a:ext cx="2596896" cy="2596896"/>
          </a:xfrm>
          <a:prstGeom prst="rect">
            <a:avLst/>
          </a:prstGeom>
          <a:solidFill>
            <a:srgbClr val="DB6EC7"/>
          </a:solidFill>
          <a:ln>
            <a:noFill/>
          </a:ln>
        </p:spPr>
      </p:sp>
      <p:sp>
        <p:nvSpPr>
          <p:cNvPr id="770" name="Google Shape;770;p96"/>
          <p:cNvSpPr txBox="1">
            <a:spLocks noGrp="1"/>
          </p:cNvSpPr>
          <p:nvPr>
            <p:ph type="body" idx="8"/>
          </p:nvPr>
        </p:nvSpPr>
        <p:spPr>
          <a:xfrm>
            <a:off x="6274590" y="4990707"/>
            <a:ext cx="2598737" cy="1109662"/>
          </a:xfrm>
          <a:prstGeom prst="rect">
            <a:avLst/>
          </a:prstGeom>
          <a:solidFill>
            <a:schemeClr val="lt1"/>
          </a:solidFill>
          <a:ln>
            <a:noFill/>
          </a:ln>
        </p:spPr>
        <p:txBody>
          <a:bodyPr spcFirstLastPara="1" wrap="square" lIns="0" tIns="274300" rIns="0" bIns="45700" anchor="t" anchorCtr="0">
            <a:noAutofit/>
          </a:bodyPr>
          <a:lstStyle>
            <a:lvl1pPr marL="457200" lvl="0" indent="-228600" algn="ctr">
              <a:lnSpc>
                <a:spcPct val="100000"/>
              </a:lnSpc>
              <a:spcBef>
                <a:spcPts val="0"/>
              </a:spcBef>
              <a:spcAft>
                <a:spcPts val="0"/>
              </a:spcAft>
              <a:buClr>
                <a:schemeClr val="accent6"/>
              </a:buClr>
              <a:buSzPts val="1350"/>
              <a:buNone/>
              <a:defRPr sz="1350" b="1" cap="none">
                <a:solidFill>
                  <a:schemeClr val="accent6"/>
                </a:solidFill>
                <a:latin typeface="Arial"/>
                <a:ea typeface="Arial"/>
                <a:cs typeface="Arial"/>
                <a:sym typeface="Arial"/>
              </a:defRPr>
            </a:lvl1pPr>
            <a:lvl2pPr marL="914400" lvl="1" indent="-342900" algn="l">
              <a:lnSpc>
                <a:spcPct val="100000"/>
              </a:lnSpc>
              <a:spcBef>
                <a:spcPts val="270"/>
              </a:spcBef>
              <a:spcAft>
                <a:spcPts val="0"/>
              </a:spcAft>
              <a:buClr>
                <a:schemeClr val="accent6"/>
              </a:buClr>
              <a:buSzPts val="1800"/>
              <a:buChar char="•"/>
              <a:defRPr/>
            </a:lvl2pPr>
            <a:lvl3pPr marL="1371600" lvl="2" indent="-342900" algn="l">
              <a:lnSpc>
                <a:spcPct val="100000"/>
              </a:lnSpc>
              <a:spcBef>
                <a:spcPts val="270"/>
              </a:spcBef>
              <a:spcAft>
                <a:spcPts val="0"/>
              </a:spcAft>
              <a:buClr>
                <a:schemeClr val="accent6"/>
              </a:buClr>
              <a:buSzPts val="1800"/>
              <a:buChar char="•"/>
              <a:defRPr/>
            </a:lvl3pPr>
            <a:lvl4pPr marL="1828800" lvl="3" indent="-342900" algn="l">
              <a:lnSpc>
                <a:spcPct val="100000"/>
              </a:lnSpc>
              <a:spcBef>
                <a:spcPts val="270"/>
              </a:spcBef>
              <a:spcAft>
                <a:spcPts val="0"/>
              </a:spcAft>
              <a:buClr>
                <a:schemeClr val="accent6"/>
              </a:buClr>
              <a:buSzPts val="1800"/>
              <a:buChar char="•"/>
              <a:defRPr/>
            </a:lvl4pPr>
            <a:lvl5pPr marL="2286000" lvl="4" indent="-342900" algn="l">
              <a:lnSpc>
                <a:spcPct val="100000"/>
              </a:lnSpc>
              <a:spcBef>
                <a:spcPts val="270"/>
              </a:spcBef>
              <a:spcAft>
                <a:spcPts val="0"/>
              </a:spcAft>
              <a:buClr>
                <a:schemeClr val="accent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71" name="Google Shape;771;p96"/>
          <p:cNvSpPr txBox="1">
            <a:spLocks noGrp="1"/>
          </p:cNvSpPr>
          <p:nvPr>
            <p:ph type="body" idx="9"/>
          </p:nvPr>
        </p:nvSpPr>
        <p:spPr>
          <a:xfrm>
            <a:off x="6432529" y="5600949"/>
            <a:ext cx="2283472" cy="365125"/>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270"/>
              </a:spcBef>
              <a:spcAft>
                <a:spcPts val="0"/>
              </a:spcAft>
              <a:buClr>
                <a:schemeClr val="accent6"/>
              </a:buClr>
              <a:buSzPts val="1050"/>
              <a:buNone/>
              <a:defRPr sz="1050"/>
            </a:lvl1pPr>
            <a:lvl2pPr marL="914400" lvl="1" indent="-342900" algn="l">
              <a:lnSpc>
                <a:spcPct val="100000"/>
              </a:lnSpc>
              <a:spcBef>
                <a:spcPts val="270"/>
              </a:spcBef>
              <a:spcAft>
                <a:spcPts val="0"/>
              </a:spcAft>
              <a:buClr>
                <a:schemeClr val="accent6"/>
              </a:buClr>
              <a:buSzPts val="1800"/>
              <a:buChar char="•"/>
              <a:defRPr/>
            </a:lvl2pPr>
            <a:lvl3pPr marL="1371600" lvl="2" indent="-342900" algn="l">
              <a:lnSpc>
                <a:spcPct val="100000"/>
              </a:lnSpc>
              <a:spcBef>
                <a:spcPts val="270"/>
              </a:spcBef>
              <a:spcAft>
                <a:spcPts val="0"/>
              </a:spcAft>
              <a:buClr>
                <a:schemeClr val="accent6"/>
              </a:buClr>
              <a:buSzPts val="1800"/>
              <a:buChar char="•"/>
              <a:defRPr/>
            </a:lvl3pPr>
            <a:lvl4pPr marL="1828800" lvl="3" indent="-342900" algn="l">
              <a:lnSpc>
                <a:spcPct val="100000"/>
              </a:lnSpc>
              <a:spcBef>
                <a:spcPts val="270"/>
              </a:spcBef>
              <a:spcAft>
                <a:spcPts val="0"/>
              </a:spcAft>
              <a:buClr>
                <a:schemeClr val="accent6"/>
              </a:buClr>
              <a:buSzPts val="1800"/>
              <a:buChar char="•"/>
              <a:defRPr/>
            </a:lvl4pPr>
            <a:lvl5pPr marL="2286000" lvl="4" indent="-342900" algn="l">
              <a:lnSpc>
                <a:spcPct val="100000"/>
              </a:lnSpc>
              <a:spcBef>
                <a:spcPts val="270"/>
              </a:spcBef>
              <a:spcAft>
                <a:spcPts val="0"/>
              </a:spcAft>
              <a:buClr>
                <a:schemeClr val="accent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72" name="Google Shape;772;p96"/>
          <p:cNvSpPr>
            <a:spLocks noGrp="1"/>
          </p:cNvSpPr>
          <p:nvPr>
            <p:ph type="pic" idx="13"/>
          </p:nvPr>
        </p:nvSpPr>
        <p:spPr>
          <a:xfrm>
            <a:off x="9034272" y="2393215"/>
            <a:ext cx="2596896" cy="2596896"/>
          </a:xfrm>
          <a:prstGeom prst="rect">
            <a:avLst/>
          </a:prstGeom>
          <a:solidFill>
            <a:srgbClr val="DB6EC7"/>
          </a:solidFill>
          <a:ln>
            <a:noFill/>
          </a:ln>
        </p:spPr>
      </p:sp>
      <p:sp>
        <p:nvSpPr>
          <p:cNvPr id="773" name="Google Shape;773;p96"/>
          <p:cNvSpPr txBox="1">
            <a:spLocks noGrp="1"/>
          </p:cNvSpPr>
          <p:nvPr>
            <p:ph type="body" idx="14"/>
          </p:nvPr>
        </p:nvSpPr>
        <p:spPr>
          <a:xfrm>
            <a:off x="9032433" y="4990707"/>
            <a:ext cx="2598737" cy="1109662"/>
          </a:xfrm>
          <a:prstGeom prst="rect">
            <a:avLst/>
          </a:prstGeom>
          <a:solidFill>
            <a:schemeClr val="lt1"/>
          </a:solidFill>
          <a:ln>
            <a:noFill/>
          </a:ln>
        </p:spPr>
        <p:txBody>
          <a:bodyPr spcFirstLastPara="1" wrap="square" lIns="0" tIns="274300" rIns="0" bIns="45700" anchor="t" anchorCtr="0">
            <a:noAutofit/>
          </a:bodyPr>
          <a:lstStyle>
            <a:lvl1pPr marL="457200" lvl="0" indent="-228600" algn="ctr">
              <a:lnSpc>
                <a:spcPct val="100000"/>
              </a:lnSpc>
              <a:spcBef>
                <a:spcPts val="0"/>
              </a:spcBef>
              <a:spcAft>
                <a:spcPts val="0"/>
              </a:spcAft>
              <a:buClr>
                <a:schemeClr val="accent6"/>
              </a:buClr>
              <a:buSzPts val="1350"/>
              <a:buNone/>
              <a:defRPr sz="1350" b="1" cap="none">
                <a:solidFill>
                  <a:schemeClr val="accent6"/>
                </a:solidFill>
                <a:latin typeface="Arial"/>
                <a:ea typeface="Arial"/>
                <a:cs typeface="Arial"/>
                <a:sym typeface="Arial"/>
              </a:defRPr>
            </a:lvl1pPr>
            <a:lvl2pPr marL="914400" lvl="1" indent="-342900" algn="l">
              <a:lnSpc>
                <a:spcPct val="100000"/>
              </a:lnSpc>
              <a:spcBef>
                <a:spcPts val="270"/>
              </a:spcBef>
              <a:spcAft>
                <a:spcPts val="0"/>
              </a:spcAft>
              <a:buClr>
                <a:schemeClr val="accent6"/>
              </a:buClr>
              <a:buSzPts val="1800"/>
              <a:buChar char="•"/>
              <a:defRPr/>
            </a:lvl2pPr>
            <a:lvl3pPr marL="1371600" lvl="2" indent="-342900" algn="l">
              <a:lnSpc>
                <a:spcPct val="100000"/>
              </a:lnSpc>
              <a:spcBef>
                <a:spcPts val="270"/>
              </a:spcBef>
              <a:spcAft>
                <a:spcPts val="0"/>
              </a:spcAft>
              <a:buClr>
                <a:schemeClr val="accent6"/>
              </a:buClr>
              <a:buSzPts val="1800"/>
              <a:buChar char="•"/>
              <a:defRPr/>
            </a:lvl3pPr>
            <a:lvl4pPr marL="1828800" lvl="3" indent="-342900" algn="l">
              <a:lnSpc>
                <a:spcPct val="100000"/>
              </a:lnSpc>
              <a:spcBef>
                <a:spcPts val="270"/>
              </a:spcBef>
              <a:spcAft>
                <a:spcPts val="0"/>
              </a:spcAft>
              <a:buClr>
                <a:schemeClr val="accent6"/>
              </a:buClr>
              <a:buSzPts val="1800"/>
              <a:buChar char="•"/>
              <a:defRPr/>
            </a:lvl4pPr>
            <a:lvl5pPr marL="2286000" lvl="4" indent="-342900" algn="l">
              <a:lnSpc>
                <a:spcPct val="100000"/>
              </a:lnSpc>
              <a:spcBef>
                <a:spcPts val="270"/>
              </a:spcBef>
              <a:spcAft>
                <a:spcPts val="0"/>
              </a:spcAft>
              <a:buClr>
                <a:schemeClr val="accent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74" name="Google Shape;774;p96"/>
          <p:cNvSpPr txBox="1">
            <a:spLocks noGrp="1"/>
          </p:cNvSpPr>
          <p:nvPr>
            <p:ph type="body" idx="15"/>
          </p:nvPr>
        </p:nvSpPr>
        <p:spPr>
          <a:xfrm>
            <a:off x="9190984" y="5600949"/>
            <a:ext cx="2283472" cy="365125"/>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270"/>
              </a:spcBef>
              <a:spcAft>
                <a:spcPts val="0"/>
              </a:spcAft>
              <a:buClr>
                <a:schemeClr val="accent6"/>
              </a:buClr>
              <a:buSzPts val="1050"/>
              <a:buNone/>
              <a:defRPr sz="1050"/>
            </a:lvl1pPr>
            <a:lvl2pPr marL="914400" lvl="1" indent="-342900" algn="l">
              <a:lnSpc>
                <a:spcPct val="100000"/>
              </a:lnSpc>
              <a:spcBef>
                <a:spcPts val="270"/>
              </a:spcBef>
              <a:spcAft>
                <a:spcPts val="0"/>
              </a:spcAft>
              <a:buClr>
                <a:schemeClr val="accent6"/>
              </a:buClr>
              <a:buSzPts val="1800"/>
              <a:buChar char="•"/>
              <a:defRPr/>
            </a:lvl2pPr>
            <a:lvl3pPr marL="1371600" lvl="2" indent="-342900" algn="l">
              <a:lnSpc>
                <a:spcPct val="100000"/>
              </a:lnSpc>
              <a:spcBef>
                <a:spcPts val="270"/>
              </a:spcBef>
              <a:spcAft>
                <a:spcPts val="0"/>
              </a:spcAft>
              <a:buClr>
                <a:schemeClr val="accent6"/>
              </a:buClr>
              <a:buSzPts val="1800"/>
              <a:buChar char="•"/>
              <a:defRPr/>
            </a:lvl3pPr>
            <a:lvl4pPr marL="1828800" lvl="3" indent="-342900" algn="l">
              <a:lnSpc>
                <a:spcPct val="100000"/>
              </a:lnSpc>
              <a:spcBef>
                <a:spcPts val="270"/>
              </a:spcBef>
              <a:spcAft>
                <a:spcPts val="0"/>
              </a:spcAft>
              <a:buClr>
                <a:schemeClr val="accent6"/>
              </a:buClr>
              <a:buSzPts val="1800"/>
              <a:buChar char="•"/>
              <a:defRPr/>
            </a:lvl4pPr>
            <a:lvl5pPr marL="2286000" lvl="4" indent="-342900" algn="l">
              <a:lnSpc>
                <a:spcPct val="100000"/>
              </a:lnSpc>
              <a:spcBef>
                <a:spcPts val="270"/>
              </a:spcBef>
              <a:spcAft>
                <a:spcPts val="0"/>
              </a:spcAft>
              <a:buClr>
                <a:schemeClr val="accent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eam x8">
  <p:cSld name="Team x8">
    <p:spTree>
      <p:nvGrpSpPr>
        <p:cNvPr id="1" name="Shape 775"/>
        <p:cNvGrpSpPr/>
        <p:nvPr/>
      </p:nvGrpSpPr>
      <p:grpSpPr>
        <a:xfrm>
          <a:off x="0" y="0"/>
          <a:ext cx="0" cy="0"/>
          <a:chOff x="0" y="0"/>
          <a:chExt cx="0" cy="0"/>
        </a:xfrm>
      </p:grpSpPr>
      <p:sp>
        <p:nvSpPr>
          <p:cNvPr id="776" name="Google Shape;776;p97"/>
          <p:cNvSpPr txBox="1">
            <a:spLocks noGrp="1"/>
          </p:cNvSpPr>
          <p:nvPr>
            <p:ph type="title"/>
          </p:nvPr>
        </p:nvSpPr>
        <p:spPr>
          <a:xfrm>
            <a:off x="758952" y="539496"/>
            <a:ext cx="10671048" cy="768096"/>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accent6"/>
              </a:buClr>
              <a:buSzPts val="33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7" name="Google Shape;777;p97"/>
          <p:cNvSpPr txBox="1">
            <a:spLocks noGrp="1"/>
          </p:cNvSpPr>
          <p:nvPr>
            <p:ph type="sldNum" idx="12"/>
          </p:nvPr>
        </p:nvSpPr>
        <p:spPr>
          <a:xfrm>
            <a:off x="11093414" y="6398768"/>
            <a:ext cx="987552"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778" name="Google Shape;778;p97"/>
          <p:cNvSpPr>
            <a:spLocks noGrp="1"/>
          </p:cNvSpPr>
          <p:nvPr>
            <p:ph type="pic" idx="2"/>
          </p:nvPr>
        </p:nvSpPr>
        <p:spPr>
          <a:xfrm>
            <a:off x="1271016" y="1545336"/>
            <a:ext cx="2029968" cy="1828800"/>
          </a:xfrm>
          <a:prstGeom prst="rect">
            <a:avLst/>
          </a:prstGeom>
          <a:solidFill>
            <a:srgbClr val="DB6EC7"/>
          </a:solidFill>
          <a:ln>
            <a:noFill/>
          </a:ln>
        </p:spPr>
      </p:sp>
      <p:sp>
        <p:nvSpPr>
          <p:cNvPr id="779" name="Google Shape;779;p97"/>
          <p:cNvSpPr txBox="1">
            <a:spLocks noGrp="1"/>
          </p:cNvSpPr>
          <p:nvPr>
            <p:ph type="body" idx="1"/>
          </p:nvPr>
        </p:nvSpPr>
        <p:spPr>
          <a:xfrm>
            <a:off x="1271016" y="3191256"/>
            <a:ext cx="2029968" cy="694944"/>
          </a:xfrm>
          <a:prstGeom prst="rect">
            <a:avLst/>
          </a:prstGeom>
          <a:solidFill>
            <a:schemeClr val="accent4"/>
          </a:solidFill>
          <a:ln>
            <a:noFill/>
          </a:ln>
        </p:spPr>
        <p:txBody>
          <a:bodyPr spcFirstLastPara="1" wrap="square" lIns="0" tIns="155425" rIns="0" bIns="45700" anchor="t" anchorCtr="0">
            <a:noAutofit/>
          </a:bodyPr>
          <a:lstStyle>
            <a:lvl1pPr marL="457200" lvl="0" indent="-228600" algn="ctr">
              <a:lnSpc>
                <a:spcPct val="100000"/>
              </a:lnSpc>
              <a:spcBef>
                <a:spcPts val="0"/>
              </a:spcBef>
              <a:spcAft>
                <a:spcPts val="0"/>
              </a:spcAft>
              <a:buClr>
                <a:schemeClr val="accent6"/>
              </a:buClr>
              <a:buSzPts val="1050"/>
              <a:buNone/>
              <a:defRPr sz="1050" b="1" cap="none">
                <a:solidFill>
                  <a:schemeClr val="accent6"/>
                </a:solidFill>
                <a:latin typeface="Arial"/>
                <a:ea typeface="Arial"/>
                <a:cs typeface="Arial"/>
                <a:sym typeface="Arial"/>
              </a:defRPr>
            </a:lvl1pPr>
            <a:lvl2pPr marL="914400" lvl="1" indent="-342900" algn="l">
              <a:lnSpc>
                <a:spcPct val="100000"/>
              </a:lnSpc>
              <a:spcBef>
                <a:spcPts val="270"/>
              </a:spcBef>
              <a:spcAft>
                <a:spcPts val="0"/>
              </a:spcAft>
              <a:buClr>
                <a:schemeClr val="accent6"/>
              </a:buClr>
              <a:buSzPts val="1800"/>
              <a:buChar char="•"/>
              <a:defRPr/>
            </a:lvl2pPr>
            <a:lvl3pPr marL="1371600" lvl="2" indent="-342900" algn="l">
              <a:lnSpc>
                <a:spcPct val="100000"/>
              </a:lnSpc>
              <a:spcBef>
                <a:spcPts val="270"/>
              </a:spcBef>
              <a:spcAft>
                <a:spcPts val="0"/>
              </a:spcAft>
              <a:buClr>
                <a:schemeClr val="accent6"/>
              </a:buClr>
              <a:buSzPts val="1800"/>
              <a:buChar char="•"/>
              <a:defRPr/>
            </a:lvl3pPr>
            <a:lvl4pPr marL="1828800" lvl="3" indent="-342900" algn="l">
              <a:lnSpc>
                <a:spcPct val="100000"/>
              </a:lnSpc>
              <a:spcBef>
                <a:spcPts val="270"/>
              </a:spcBef>
              <a:spcAft>
                <a:spcPts val="0"/>
              </a:spcAft>
              <a:buClr>
                <a:schemeClr val="accent6"/>
              </a:buClr>
              <a:buSzPts val="1800"/>
              <a:buChar char="•"/>
              <a:defRPr/>
            </a:lvl4pPr>
            <a:lvl5pPr marL="2286000" lvl="4" indent="-342900" algn="l">
              <a:lnSpc>
                <a:spcPct val="100000"/>
              </a:lnSpc>
              <a:spcBef>
                <a:spcPts val="270"/>
              </a:spcBef>
              <a:spcAft>
                <a:spcPts val="0"/>
              </a:spcAft>
              <a:buClr>
                <a:schemeClr val="accent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80" name="Google Shape;780;p97"/>
          <p:cNvSpPr txBox="1">
            <a:spLocks noGrp="1"/>
          </p:cNvSpPr>
          <p:nvPr>
            <p:ph type="body" idx="3"/>
          </p:nvPr>
        </p:nvSpPr>
        <p:spPr>
          <a:xfrm>
            <a:off x="1271016" y="3616960"/>
            <a:ext cx="2029968" cy="18288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270"/>
              </a:spcBef>
              <a:spcAft>
                <a:spcPts val="0"/>
              </a:spcAft>
              <a:buClr>
                <a:schemeClr val="accent6"/>
              </a:buClr>
              <a:buSzPts val="900"/>
              <a:buNone/>
              <a:defRPr sz="900"/>
            </a:lvl1pPr>
            <a:lvl2pPr marL="914400" lvl="1" indent="-342900" algn="l">
              <a:lnSpc>
                <a:spcPct val="100000"/>
              </a:lnSpc>
              <a:spcBef>
                <a:spcPts val="270"/>
              </a:spcBef>
              <a:spcAft>
                <a:spcPts val="0"/>
              </a:spcAft>
              <a:buClr>
                <a:schemeClr val="accent6"/>
              </a:buClr>
              <a:buSzPts val="1800"/>
              <a:buChar char="•"/>
              <a:defRPr/>
            </a:lvl2pPr>
            <a:lvl3pPr marL="1371600" lvl="2" indent="-342900" algn="l">
              <a:lnSpc>
                <a:spcPct val="100000"/>
              </a:lnSpc>
              <a:spcBef>
                <a:spcPts val="270"/>
              </a:spcBef>
              <a:spcAft>
                <a:spcPts val="0"/>
              </a:spcAft>
              <a:buClr>
                <a:schemeClr val="accent6"/>
              </a:buClr>
              <a:buSzPts val="1800"/>
              <a:buChar char="•"/>
              <a:defRPr/>
            </a:lvl3pPr>
            <a:lvl4pPr marL="1828800" lvl="3" indent="-342900" algn="l">
              <a:lnSpc>
                <a:spcPct val="100000"/>
              </a:lnSpc>
              <a:spcBef>
                <a:spcPts val="270"/>
              </a:spcBef>
              <a:spcAft>
                <a:spcPts val="0"/>
              </a:spcAft>
              <a:buClr>
                <a:schemeClr val="accent6"/>
              </a:buClr>
              <a:buSzPts val="1800"/>
              <a:buChar char="•"/>
              <a:defRPr/>
            </a:lvl4pPr>
            <a:lvl5pPr marL="2286000" lvl="4" indent="-342900" algn="l">
              <a:lnSpc>
                <a:spcPct val="100000"/>
              </a:lnSpc>
              <a:spcBef>
                <a:spcPts val="270"/>
              </a:spcBef>
              <a:spcAft>
                <a:spcPts val="0"/>
              </a:spcAft>
              <a:buClr>
                <a:schemeClr val="accent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81" name="Google Shape;781;p97"/>
          <p:cNvSpPr>
            <a:spLocks noGrp="1"/>
          </p:cNvSpPr>
          <p:nvPr>
            <p:ph type="pic" idx="4"/>
          </p:nvPr>
        </p:nvSpPr>
        <p:spPr>
          <a:xfrm>
            <a:off x="1271016" y="4144264"/>
            <a:ext cx="2029968" cy="1828800"/>
          </a:xfrm>
          <a:prstGeom prst="rect">
            <a:avLst/>
          </a:prstGeom>
          <a:solidFill>
            <a:srgbClr val="DB6EC7"/>
          </a:solidFill>
          <a:ln>
            <a:noFill/>
          </a:ln>
        </p:spPr>
      </p:sp>
      <p:sp>
        <p:nvSpPr>
          <p:cNvPr id="782" name="Google Shape;782;p97"/>
          <p:cNvSpPr txBox="1">
            <a:spLocks noGrp="1"/>
          </p:cNvSpPr>
          <p:nvPr>
            <p:ph type="body" idx="5"/>
          </p:nvPr>
        </p:nvSpPr>
        <p:spPr>
          <a:xfrm>
            <a:off x="1271016" y="5790184"/>
            <a:ext cx="2029968" cy="694944"/>
          </a:xfrm>
          <a:prstGeom prst="rect">
            <a:avLst/>
          </a:prstGeom>
          <a:solidFill>
            <a:schemeClr val="accent1"/>
          </a:solidFill>
          <a:ln>
            <a:noFill/>
          </a:ln>
        </p:spPr>
        <p:txBody>
          <a:bodyPr spcFirstLastPara="1" wrap="square" lIns="0" tIns="155425" rIns="0" bIns="45700" anchor="t" anchorCtr="0">
            <a:noAutofit/>
          </a:bodyPr>
          <a:lstStyle>
            <a:lvl1pPr marL="457200" lvl="0" indent="-228600" algn="ctr">
              <a:lnSpc>
                <a:spcPct val="100000"/>
              </a:lnSpc>
              <a:spcBef>
                <a:spcPts val="0"/>
              </a:spcBef>
              <a:spcAft>
                <a:spcPts val="0"/>
              </a:spcAft>
              <a:buClr>
                <a:schemeClr val="accent6"/>
              </a:buClr>
              <a:buSzPts val="1050"/>
              <a:buNone/>
              <a:defRPr sz="1050" b="1" cap="none">
                <a:solidFill>
                  <a:schemeClr val="accent6"/>
                </a:solidFill>
                <a:latin typeface="Arial"/>
                <a:ea typeface="Arial"/>
                <a:cs typeface="Arial"/>
                <a:sym typeface="Arial"/>
              </a:defRPr>
            </a:lvl1pPr>
            <a:lvl2pPr marL="914400" lvl="1" indent="-342900" algn="l">
              <a:lnSpc>
                <a:spcPct val="100000"/>
              </a:lnSpc>
              <a:spcBef>
                <a:spcPts val="270"/>
              </a:spcBef>
              <a:spcAft>
                <a:spcPts val="0"/>
              </a:spcAft>
              <a:buClr>
                <a:schemeClr val="accent6"/>
              </a:buClr>
              <a:buSzPts val="1800"/>
              <a:buChar char="•"/>
              <a:defRPr/>
            </a:lvl2pPr>
            <a:lvl3pPr marL="1371600" lvl="2" indent="-342900" algn="l">
              <a:lnSpc>
                <a:spcPct val="100000"/>
              </a:lnSpc>
              <a:spcBef>
                <a:spcPts val="270"/>
              </a:spcBef>
              <a:spcAft>
                <a:spcPts val="0"/>
              </a:spcAft>
              <a:buClr>
                <a:schemeClr val="accent6"/>
              </a:buClr>
              <a:buSzPts val="1800"/>
              <a:buChar char="•"/>
              <a:defRPr/>
            </a:lvl3pPr>
            <a:lvl4pPr marL="1828800" lvl="3" indent="-342900" algn="l">
              <a:lnSpc>
                <a:spcPct val="100000"/>
              </a:lnSpc>
              <a:spcBef>
                <a:spcPts val="270"/>
              </a:spcBef>
              <a:spcAft>
                <a:spcPts val="0"/>
              </a:spcAft>
              <a:buClr>
                <a:schemeClr val="accent6"/>
              </a:buClr>
              <a:buSzPts val="1800"/>
              <a:buChar char="•"/>
              <a:defRPr/>
            </a:lvl4pPr>
            <a:lvl5pPr marL="2286000" lvl="4" indent="-342900" algn="l">
              <a:lnSpc>
                <a:spcPct val="100000"/>
              </a:lnSpc>
              <a:spcBef>
                <a:spcPts val="270"/>
              </a:spcBef>
              <a:spcAft>
                <a:spcPts val="0"/>
              </a:spcAft>
              <a:buClr>
                <a:schemeClr val="accent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83" name="Google Shape;783;p97"/>
          <p:cNvSpPr txBox="1">
            <a:spLocks noGrp="1"/>
          </p:cNvSpPr>
          <p:nvPr>
            <p:ph type="body" idx="6"/>
          </p:nvPr>
        </p:nvSpPr>
        <p:spPr>
          <a:xfrm>
            <a:off x="1271016" y="6215888"/>
            <a:ext cx="2029968" cy="18288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270"/>
              </a:spcBef>
              <a:spcAft>
                <a:spcPts val="0"/>
              </a:spcAft>
              <a:buClr>
                <a:schemeClr val="accent6"/>
              </a:buClr>
              <a:buSzPts val="900"/>
              <a:buNone/>
              <a:defRPr sz="900"/>
            </a:lvl1pPr>
            <a:lvl2pPr marL="914400" lvl="1" indent="-342900" algn="l">
              <a:lnSpc>
                <a:spcPct val="100000"/>
              </a:lnSpc>
              <a:spcBef>
                <a:spcPts val="270"/>
              </a:spcBef>
              <a:spcAft>
                <a:spcPts val="0"/>
              </a:spcAft>
              <a:buClr>
                <a:schemeClr val="accent6"/>
              </a:buClr>
              <a:buSzPts val="1800"/>
              <a:buChar char="•"/>
              <a:defRPr/>
            </a:lvl2pPr>
            <a:lvl3pPr marL="1371600" lvl="2" indent="-342900" algn="l">
              <a:lnSpc>
                <a:spcPct val="100000"/>
              </a:lnSpc>
              <a:spcBef>
                <a:spcPts val="270"/>
              </a:spcBef>
              <a:spcAft>
                <a:spcPts val="0"/>
              </a:spcAft>
              <a:buClr>
                <a:schemeClr val="accent6"/>
              </a:buClr>
              <a:buSzPts val="1800"/>
              <a:buChar char="•"/>
              <a:defRPr/>
            </a:lvl3pPr>
            <a:lvl4pPr marL="1828800" lvl="3" indent="-342900" algn="l">
              <a:lnSpc>
                <a:spcPct val="100000"/>
              </a:lnSpc>
              <a:spcBef>
                <a:spcPts val="270"/>
              </a:spcBef>
              <a:spcAft>
                <a:spcPts val="0"/>
              </a:spcAft>
              <a:buClr>
                <a:schemeClr val="accent6"/>
              </a:buClr>
              <a:buSzPts val="1800"/>
              <a:buChar char="•"/>
              <a:defRPr/>
            </a:lvl4pPr>
            <a:lvl5pPr marL="2286000" lvl="4" indent="-342900" algn="l">
              <a:lnSpc>
                <a:spcPct val="100000"/>
              </a:lnSpc>
              <a:spcBef>
                <a:spcPts val="270"/>
              </a:spcBef>
              <a:spcAft>
                <a:spcPts val="0"/>
              </a:spcAft>
              <a:buClr>
                <a:schemeClr val="accent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84" name="Google Shape;784;p97"/>
          <p:cNvSpPr>
            <a:spLocks noGrp="1"/>
          </p:cNvSpPr>
          <p:nvPr>
            <p:ph type="pic" idx="7"/>
          </p:nvPr>
        </p:nvSpPr>
        <p:spPr>
          <a:xfrm>
            <a:off x="3828288" y="1545336"/>
            <a:ext cx="2029968" cy="1828800"/>
          </a:xfrm>
          <a:prstGeom prst="rect">
            <a:avLst/>
          </a:prstGeom>
          <a:solidFill>
            <a:srgbClr val="DB6EC7"/>
          </a:solidFill>
          <a:ln>
            <a:noFill/>
          </a:ln>
        </p:spPr>
      </p:sp>
      <p:sp>
        <p:nvSpPr>
          <p:cNvPr id="785" name="Google Shape;785;p97"/>
          <p:cNvSpPr txBox="1">
            <a:spLocks noGrp="1"/>
          </p:cNvSpPr>
          <p:nvPr>
            <p:ph type="body" idx="8"/>
          </p:nvPr>
        </p:nvSpPr>
        <p:spPr>
          <a:xfrm>
            <a:off x="3828288" y="3191256"/>
            <a:ext cx="2029968" cy="694944"/>
          </a:xfrm>
          <a:prstGeom prst="rect">
            <a:avLst/>
          </a:prstGeom>
          <a:solidFill>
            <a:schemeClr val="accent1"/>
          </a:solidFill>
          <a:ln>
            <a:noFill/>
          </a:ln>
        </p:spPr>
        <p:txBody>
          <a:bodyPr spcFirstLastPara="1" wrap="square" lIns="0" tIns="155425" rIns="0" bIns="45700" anchor="t" anchorCtr="0">
            <a:noAutofit/>
          </a:bodyPr>
          <a:lstStyle>
            <a:lvl1pPr marL="457200" lvl="0" indent="-228600" algn="ctr">
              <a:lnSpc>
                <a:spcPct val="100000"/>
              </a:lnSpc>
              <a:spcBef>
                <a:spcPts val="0"/>
              </a:spcBef>
              <a:spcAft>
                <a:spcPts val="0"/>
              </a:spcAft>
              <a:buClr>
                <a:schemeClr val="accent6"/>
              </a:buClr>
              <a:buSzPts val="1050"/>
              <a:buNone/>
              <a:defRPr sz="1050" b="1" cap="none">
                <a:solidFill>
                  <a:schemeClr val="accent6"/>
                </a:solidFill>
                <a:latin typeface="Arial"/>
                <a:ea typeface="Arial"/>
                <a:cs typeface="Arial"/>
                <a:sym typeface="Arial"/>
              </a:defRPr>
            </a:lvl1pPr>
            <a:lvl2pPr marL="914400" lvl="1" indent="-342900" algn="l">
              <a:lnSpc>
                <a:spcPct val="100000"/>
              </a:lnSpc>
              <a:spcBef>
                <a:spcPts val="270"/>
              </a:spcBef>
              <a:spcAft>
                <a:spcPts val="0"/>
              </a:spcAft>
              <a:buClr>
                <a:schemeClr val="accent6"/>
              </a:buClr>
              <a:buSzPts val="1800"/>
              <a:buChar char="•"/>
              <a:defRPr/>
            </a:lvl2pPr>
            <a:lvl3pPr marL="1371600" lvl="2" indent="-342900" algn="l">
              <a:lnSpc>
                <a:spcPct val="100000"/>
              </a:lnSpc>
              <a:spcBef>
                <a:spcPts val="270"/>
              </a:spcBef>
              <a:spcAft>
                <a:spcPts val="0"/>
              </a:spcAft>
              <a:buClr>
                <a:schemeClr val="accent6"/>
              </a:buClr>
              <a:buSzPts val="1800"/>
              <a:buChar char="•"/>
              <a:defRPr/>
            </a:lvl3pPr>
            <a:lvl4pPr marL="1828800" lvl="3" indent="-342900" algn="l">
              <a:lnSpc>
                <a:spcPct val="100000"/>
              </a:lnSpc>
              <a:spcBef>
                <a:spcPts val="270"/>
              </a:spcBef>
              <a:spcAft>
                <a:spcPts val="0"/>
              </a:spcAft>
              <a:buClr>
                <a:schemeClr val="accent6"/>
              </a:buClr>
              <a:buSzPts val="1800"/>
              <a:buChar char="•"/>
              <a:defRPr/>
            </a:lvl4pPr>
            <a:lvl5pPr marL="2286000" lvl="4" indent="-342900" algn="l">
              <a:lnSpc>
                <a:spcPct val="100000"/>
              </a:lnSpc>
              <a:spcBef>
                <a:spcPts val="270"/>
              </a:spcBef>
              <a:spcAft>
                <a:spcPts val="0"/>
              </a:spcAft>
              <a:buClr>
                <a:schemeClr val="accent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86" name="Google Shape;786;p97"/>
          <p:cNvSpPr txBox="1">
            <a:spLocks noGrp="1"/>
          </p:cNvSpPr>
          <p:nvPr>
            <p:ph type="body" idx="9"/>
          </p:nvPr>
        </p:nvSpPr>
        <p:spPr>
          <a:xfrm>
            <a:off x="3828288" y="3616960"/>
            <a:ext cx="2029968" cy="18288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270"/>
              </a:spcBef>
              <a:spcAft>
                <a:spcPts val="0"/>
              </a:spcAft>
              <a:buClr>
                <a:schemeClr val="accent6"/>
              </a:buClr>
              <a:buSzPts val="900"/>
              <a:buNone/>
              <a:defRPr sz="900"/>
            </a:lvl1pPr>
            <a:lvl2pPr marL="914400" lvl="1" indent="-342900" algn="l">
              <a:lnSpc>
                <a:spcPct val="100000"/>
              </a:lnSpc>
              <a:spcBef>
                <a:spcPts val="270"/>
              </a:spcBef>
              <a:spcAft>
                <a:spcPts val="0"/>
              </a:spcAft>
              <a:buClr>
                <a:schemeClr val="accent6"/>
              </a:buClr>
              <a:buSzPts val="1800"/>
              <a:buChar char="•"/>
              <a:defRPr/>
            </a:lvl2pPr>
            <a:lvl3pPr marL="1371600" lvl="2" indent="-342900" algn="l">
              <a:lnSpc>
                <a:spcPct val="100000"/>
              </a:lnSpc>
              <a:spcBef>
                <a:spcPts val="270"/>
              </a:spcBef>
              <a:spcAft>
                <a:spcPts val="0"/>
              </a:spcAft>
              <a:buClr>
                <a:schemeClr val="accent6"/>
              </a:buClr>
              <a:buSzPts val="1800"/>
              <a:buChar char="•"/>
              <a:defRPr/>
            </a:lvl3pPr>
            <a:lvl4pPr marL="1828800" lvl="3" indent="-342900" algn="l">
              <a:lnSpc>
                <a:spcPct val="100000"/>
              </a:lnSpc>
              <a:spcBef>
                <a:spcPts val="270"/>
              </a:spcBef>
              <a:spcAft>
                <a:spcPts val="0"/>
              </a:spcAft>
              <a:buClr>
                <a:schemeClr val="accent6"/>
              </a:buClr>
              <a:buSzPts val="1800"/>
              <a:buChar char="•"/>
              <a:defRPr/>
            </a:lvl4pPr>
            <a:lvl5pPr marL="2286000" lvl="4" indent="-342900" algn="l">
              <a:lnSpc>
                <a:spcPct val="100000"/>
              </a:lnSpc>
              <a:spcBef>
                <a:spcPts val="270"/>
              </a:spcBef>
              <a:spcAft>
                <a:spcPts val="0"/>
              </a:spcAft>
              <a:buClr>
                <a:schemeClr val="accent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87" name="Google Shape;787;p97"/>
          <p:cNvSpPr>
            <a:spLocks noGrp="1"/>
          </p:cNvSpPr>
          <p:nvPr>
            <p:ph type="pic" idx="13"/>
          </p:nvPr>
        </p:nvSpPr>
        <p:spPr>
          <a:xfrm>
            <a:off x="3828288" y="4144264"/>
            <a:ext cx="2029968" cy="1828800"/>
          </a:xfrm>
          <a:prstGeom prst="rect">
            <a:avLst/>
          </a:prstGeom>
          <a:solidFill>
            <a:srgbClr val="DB6EC7"/>
          </a:solidFill>
          <a:ln>
            <a:noFill/>
          </a:ln>
        </p:spPr>
      </p:sp>
      <p:sp>
        <p:nvSpPr>
          <p:cNvPr id="788" name="Google Shape;788;p97"/>
          <p:cNvSpPr txBox="1">
            <a:spLocks noGrp="1"/>
          </p:cNvSpPr>
          <p:nvPr>
            <p:ph type="body" idx="14"/>
          </p:nvPr>
        </p:nvSpPr>
        <p:spPr>
          <a:xfrm>
            <a:off x="3828288" y="5790184"/>
            <a:ext cx="2029968" cy="694944"/>
          </a:xfrm>
          <a:prstGeom prst="rect">
            <a:avLst/>
          </a:prstGeom>
          <a:solidFill>
            <a:schemeClr val="accent4"/>
          </a:solidFill>
          <a:ln>
            <a:noFill/>
          </a:ln>
        </p:spPr>
        <p:txBody>
          <a:bodyPr spcFirstLastPara="1" wrap="square" lIns="0" tIns="155425" rIns="0" bIns="45700" anchor="t" anchorCtr="0">
            <a:noAutofit/>
          </a:bodyPr>
          <a:lstStyle>
            <a:lvl1pPr marL="457200" lvl="0" indent="-228600" algn="ctr">
              <a:lnSpc>
                <a:spcPct val="100000"/>
              </a:lnSpc>
              <a:spcBef>
                <a:spcPts val="0"/>
              </a:spcBef>
              <a:spcAft>
                <a:spcPts val="0"/>
              </a:spcAft>
              <a:buClr>
                <a:schemeClr val="accent6"/>
              </a:buClr>
              <a:buSzPts val="1050"/>
              <a:buNone/>
              <a:defRPr sz="1050" b="1" cap="none">
                <a:solidFill>
                  <a:schemeClr val="accent6"/>
                </a:solidFill>
                <a:latin typeface="Arial"/>
                <a:ea typeface="Arial"/>
                <a:cs typeface="Arial"/>
                <a:sym typeface="Arial"/>
              </a:defRPr>
            </a:lvl1pPr>
            <a:lvl2pPr marL="914400" lvl="1" indent="-342900" algn="l">
              <a:lnSpc>
                <a:spcPct val="100000"/>
              </a:lnSpc>
              <a:spcBef>
                <a:spcPts val="270"/>
              </a:spcBef>
              <a:spcAft>
                <a:spcPts val="0"/>
              </a:spcAft>
              <a:buClr>
                <a:schemeClr val="accent6"/>
              </a:buClr>
              <a:buSzPts val="1800"/>
              <a:buChar char="•"/>
              <a:defRPr/>
            </a:lvl2pPr>
            <a:lvl3pPr marL="1371600" lvl="2" indent="-342900" algn="l">
              <a:lnSpc>
                <a:spcPct val="100000"/>
              </a:lnSpc>
              <a:spcBef>
                <a:spcPts val="270"/>
              </a:spcBef>
              <a:spcAft>
                <a:spcPts val="0"/>
              </a:spcAft>
              <a:buClr>
                <a:schemeClr val="accent6"/>
              </a:buClr>
              <a:buSzPts val="1800"/>
              <a:buChar char="•"/>
              <a:defRPr/>
            </a:lvl3pPr>
            <a:lvl4pPr marL="1828800" lvl="3" indent="-342900" algn="l">
              <a:lnSpc>
                <a:spcPct val="100000"/>
              </a:lnSpc>
              <a:spcBef>
                <a:spcPts val="270"/>
              </a:spcBef>
              <a:spcAft>
                <a:spcPts val="0"/>
              </a:spcAft>
              <a:buClr>
                <a:schemeClr val="accent6"/>
              </a:buClr>
              <a:buSzPts val="1800"/>
              <a:buChar char="•"/>
              <a:defRPr/>
            </a:lvl4pPr>
            <a:lvl5pPr marL="2286000" lvl="4" indent="-342900" algn="l">
              <a:lnSpc>
                <a:spcPct val="100000"/>
              </a:lnSpc>
              <a:spcBef>
                <a:spcPts val="270"/>
              </a:spcBef>
              <a:spcAft>
                <a:spcPts val="0"/>
              </a:spcAft>
              <a:buClr>
                <a:schemeClr val="accent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89" name="Google Shape;789;p97"/>
          <p:cNvSpPr txBox="1">
            <a:spLocks noGrp="1"/>
          </p:cNvSpPr>
          <p:nvPr>
            <p:ph type="body" idx="15"/>
          </p:nvPr>
        </p:nvSpPr>
        <p:spPr>
          <a:xfrm>
            <a:off x="3828288" y="6215888"/>
            <a:ext cx="2029968" cy="18288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270"/>
              </a:spcBef>
              <a:spcAft>
                <a:spcPts val="0"/>
              </a:spcAft>
              <a:buClr>
                <a:schemeClr val="accent6"/>
              </a:buClr>
              <a:buSzPts val="900"/>
              <a:buNone/>
              <a:defRPr sz="900"/>
            </a:lvl1pPr>
            <a:lvl2pPr marL="914400" lvl="1" indent="-342900" algn="l">
              <a:lnSpc>
                <a:spcPct val="100000"/>
              </a:lnSpc>
              <a:spcBef>
                <a:spcPts val="270"/>
              </a:spcBef>
              <a:spcAft>
                <a:spcPts val="0"/>
              </a:spcAft>
              <a:buClr>
                <a:schemeClr val="accent6"/>
              </a:buClr>
              <a:buSzPts val="1800"/>
              <a:buChar char="•"/>
              <a:defRPr/>
            </a:lvl2pPr>
            <a:lvl3pPr marL="1371600" lvl="2" indent="-342900" algn="l">
              <a:lnSpc>
                <a:spcPct val="100000"/>
              </a:lnSpc>
              <a:spcBef>
                <a:spcPts val="270"/>
              </a:spcBef>
              <a:spcAft>
                <a:spcPts val="0"/>
              </a:spcAft>
              <a:buClr>
                <a:schemeClr val="accent6"/>
              </a:buClr>
              <a:buSzPts val="1800"/>
              <a:buChar char="•"/>
              <a:defRPr/>
            </a:lvl3pPr>
            <a:lvl4pPr marL="1828800" lvl="3" indent="-342900" algn="l">
              <a:lnSpc>
                <a:spcPct val="100000"/>
              </a:lnSpc>
              <a:spcBef>
                <a:spcPts val="270"/>
              </a:spcBef>
              <a:spcAft>
                <a:spcPts val="0"/>
              </a:spcAft>
              <a:buClr>
                <a:schemeClr val="accent6"/>
              </a:buClr>
              <a:buSzPts val="1800"/>
              <a:buChar char="•"/>
              <a:defRPr/>
            </a:lvl4pPr>
            <a:lvl5pPr marL="2286000" lvl="4" indent="-342900" algn="l">
              <a:lnSpc>
                <a:spcPct val="100000"/>
              </a:lnSpc>
              <a:spcBef>
                <a:spcPts val="270"/>
              </a:spcBef>
              <a:spcAft>
                <a:spcPts val="0"/>
              </a:spcAft>
              <a:buClr>
                <a:schemeClr val="accent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90" name="Google Shape;790;p97"/>
          <p:cNvSpPr>
            <a:spLocks noGrp="1"/>
          </p:cNvSpPr>
          <p:nvPr>
            <p:ph type="pic" idx="16"/>
          </p:nvPr>
        </p:nvSpPr>
        <p:spPr>
          <a:xfrm>
            <a:off x="6385560" y="1545336"/>
            <a:ext cx="2029968" cy="1828800"/>
          </a:xfrm>
          <a:prstGeom prst="rect">
            <a:avLst/>
          </a:prstGeom>
          <a:solidFill>
            <a:srgbClr val="DB6EC7"/>
          </a:solidFill>
          <a:ln>
            <a:noFill/>
          </a:ln>
        </p:spPr>
      </p:sp>
      <p:sp>
        <p:nvSpPr>
          <p:cNvPr id="791" name="Google Shape;791;p97"/>
          <p:cNvSpPr txBox="1">
            <a:spLocks noGrp="1"/>
          </p:cNvSpPr>
          <p:nvPr>
            <p:ph type="body" idx="17"/>
          </p:nvPr>
        </p:nvSpPr>
        <p:spPr>
          <a:xfrm>
            <a:off x="6385560" y="3191256"/>
            <a:ext cx="2029968" cy="694944"/>
          </a:xfrm>
          <a:prstGeom prst="rect">
            <a:avLst/>
          </a:prstGeom>
          <a:solidFill>
            <a:schemeClr val="accent4"/>
          </a:solidFill>
          <a:ln>
            <a:noFill/>
          </a:ln>
        </p:spPr>
        <p:txBody>
          <a:bodyPr spcFirstLastPara="1" wrap="square" lIns="0" tIns="155425" rIns="0" bIns="45700" anchor="t" anchorCtr="0">
            <a:noAutofit/>
          </a:bodyPr>
          <a:lstStyle>
            <a:lvl1pPr marL="457200" lvl="0" indent="-228600" algn="ctr">
              <a:lnSpc>
                <a:spcPct val="100000"/>
              </a:lnSpc>
              <a:spcBef>
                <a:spcPts val="0"/>
              </a:spcBef>
              <a:spcAft>
                <a:spcPts val="0"/>
              </a:spcAft>
              <a:buClr>
                <a:schemeClr val="accent6"/>
              </a:buClr>
              <a:buSzPts val="1050"/>
              <a:buNone/>
              <a:defRPr sz="1050" b="1" cap="none">
                <a:solidFill>
                  <a:schemeClr val="accent6"/>
                </a:solidFill>
                <a:latin typeface="Arial"/>
                <a:ea typeface="Arial"/>
                <a:cs typeface="Arial"/>
                <a:sym typeface="Arial"/>
              </a:defRPr>
            </a:lvl1pPr>
            <a:lvl2pPr marL="914400" lvl="1" indent="-342900" algn="l">
              <a:lnSpc>
                <a:spcPct val="100000"/>
              </a:lnSpc>
              <a:spcBef>
                <a:spcPts val="270"/>
              </a:spcBef>
              <a:spcAft>
                <a:spcPts val="0"/>
              </a:spcAft>
              <a:buClr>
                <a:schemeClr val="accent6"/>
              </a:buClr>
              <a:buSzPts val="1800"/>
              <a:buChar char="•"/>
              <a:defRPr/>
            </a:lvl2pPr>
            <a:lvl3pPr marL="1371600" lvl="2" indent="-342900" algn="l">
              <a:lnSpc>
                <a:spcPct val="100000"/>
              </a:lnSpc>
              <a:spcBef>
                <a:spcPts val="270"/>
              </a:spcBef>
              <a:spcAft>
                <a:spcPts val="0"/>
              </a:spcAft>
              <a:buClr>
                <a:schemeClr val="accent6"/>
              </a:buClr>
              <a:buSzPts val="1800"/>
              <a:buChar char="•"/>
              <a:defRPr/>
            </a:lvl3pPr>
            <a:lvl4pPr marL="1828800" lvl="3" indent="-342900" algn="l">
              <a:lnSpc>
                <a:spcPct val="100000"/>
              </a:lnSpc>
              <a:spcBef>
                <a:spcPts val="270"/>
              </a:spcBef>
              <a:spcAft>
                <a:spcPts val="0"/>
              </a:spcAft>
              <a:buClr>
                <a:schemeClr val="accent6"/>
              </a:buClr>
              <a:buSzPts val="1800"/>
              <a:buChar char="•"/>
              <a:defRPr/>
            </a:lvl4pPr>
            <a:lvl5pPr marL="2286000" lvl="4" indent="-342900" algn="l">
              <a:lnSpc>
                <a:spcPct val="100000"/>
              </a:lnSpc>
              <a:spcBef>
                <a:spcPts val="270"/>
              </a:spcBef>
              <a:spcAft>
                <a:spcPts val="0"/>
              </a:spcAft>
              <a:buClr>
                <a:schemeClr val="accent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92" name="Google Shape;792;p97"/>
          <p:cNvSpPr txBox="1">
            <a:spLocks noGrp="1"/>
          </p:cNvSpPr>
          <p:nvPr>
            <p:ph type="body" idx="18"/>
          </p:nvPr>
        </p:nvSpPr>
        <p:spPr>
          <a:xfrm>
            <a:off x="6385560" y="3616960"/>
            <a:ext cx="2029968" cy="18288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270"/>
              </a:spcBef>
              <a:spcAft>
                <a:spcPts val="0"/>
              </a:spcAft>
              <a:buClr>
                <a:schemeClr val="accent6"/>
              </a:buClr>
              <a:buSzPts val="900"/>
              <a:buNone/>
              <a:defRPr sz="900"/>
            </a:lvl1pPr>
            <a:lvl2pPr marL="914400" lvl="1" indent="-342900" algn="l">
              <a:lnSpc>
                <a:spcPct val="100000"/>
              </a:lnSpc>
              <a:spcBef>
                <a:spcPts val="270"/>
              </a:spcBef>
              <a:spcAft>
                <a:spcPts val="0"/>
              </a:spcAft>
              <a:buClr>
                <a:schemeClr val="accent6"/>
              </a:buClr>
              <a:buSzPts val="1800"/>
              <a:buChar char="•"/>
              <a:defRPr/>
            </a:lvl2pPr>
            <a:lvl3pPr marL="1371600" lvl="2" indent="-342900" algn="l">
              <a:lnSpc>
                <a:spcPct val="100000"/>
              </a:lnSpc>
              <a:spcBef>
                <a:spcPts val="270"/>
              </a:spcBef>
              <a:spcAft>
                <a:spcPts val="0"/>
              </a:spcAft>
              <a:buClr>
                <a:schemeClr val="accent6"/>
              </a:buClr>
              <a:buSzPts val="1800"/>
              <a:buChar char="•"/>
              <a:defRPr/>
            </a:lvl3pPr>
            <a:lvl4pPr marL="1828800" lvl="3" indent="-342900" algn="l">
              <a:lnSpc>
                <a:spcPct val="100000"/>
              </a:lnSpc>
              <a:spcBef>
                <a:spcPts val="270"/>
              </a:spcBef>
              <a:spcAft>
                <a:spcPts val="0"/>
              </a:spcAft>
              <a:buClr>
                <a:schemeClr val="accent6"/>
              </a:buClr>
              <a:buSzPts val="1800"/>
              <a:buChar char="•"/>
              <a:defRPr/>
            </a:lvl4pPr>
            <a:lvl5pPr marL="2286000" lvl="4" indent="-342900" algn="l">
              <a:lnSpc>
                <a:spcPct val="100000"/>
              </a:lnSpc>
              <a:spcBef>
                <a:spcPts val="270"/>
              </a:spcBef>
              <a:spcAft>
                <a:spcPts val="0"/>
              </a:spcAft>
              <a:buClr>
                <a:schemeClr val="accent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93" name="Google Shape;793;p97"/>
          <p:cNvSpPr>
            <a:spLocks noGrp="1"/>
          </p:cNvSpPr>
          <p:nvPr>
            <p:ph type="pic" idx="19"/>
          </p:nvPr>
        </p:nvSpPr>
        <p:spPr>
          <a:xfrm>
            <a:off x="6385560" y="4144264"/>
            <a:ext cx="2029968" cy="1828800"/>
          </a:xfrm>
          <a:prstGeom prst="rect">
            <a:avLst/>
          </a:prstGeom>
          <a:solidFill>
            <a:srgbClr val="DB6EC7"/>
          </a:solidFill>
          <a:ln>
            <a:noFill/>
          </a:ln>
        </p:spPr>
      </p:sp>
      <p:sp>
        <p:nvSpPr>
          <p:cNvPr id="794" name="Google Shape;794;p97"/>
          <p:cNvSpPr txBox="1">
            <a:spLocks noGrp="1"/>
          </p:cNvSpPr>
          <p:nvPr>
            <p:ph type="body" idx="20"/>
          </p:nvPr>
        </p:nvSpPr>
        <p:spPr>
          <a:xfrm>
            <a:off x="6385560" y="5790184"/>
            <a:ext cx="2029968" cy="694944"/>
          </a:xfrm>
          <a:prstGeom prst="rect">
            <a:avLst/>
          </a:prstGeom>
          <a:solidFill>
            <a:schemeClr val="accent1"/>
          </a:solidFill>
          <a:ln>
            <a:noFill/>
          </a:ln>
        </p:spPr>
        <p:txBody>
          <a:bodyPr spcFirstLastPara="1" wrap="square" lIns="0" tIns="155425" rIns="0" bIns="45700" anchor="t" anchorCtr="0">
            <a:noAutofit/>
          </a:bodyPr>
          <a:lstStyle>
            <a:lvl1pPr marL="457200" lvl="0" indent="-228600" algn="ctr">
              <a:lnSpc>
                <a:spcPct val="100000"/>
              </a:lnSpc>
              <a:spcBef>
                <a:spcPts val="0"/>
              </a:spcBef>
              <a:spcAft>
                <a:spcPts val="0"/>
              </a:spcAft>
              <a:buClr>
                <a:schemeClr val="accent6"/>
              </a:buClr>
              <a:buSzPts val="1050"/>
              <a:buNone/>
              <a:defRPr sz="1050" b="1" cap="none">
                <a:solidFill>
                  <a:schemeClr val="accent6"/>
                </a:solidFill>
                <a:latin typeface="Arial"/>
                <a:ea typeface="Arial"/>
                <a:cs typeface="Arial"/>
                <a:sym typeface="Arial"/>
              </a:defRPr>
            </a:lvl1pPr>
            <a:lvl2pPr marL="914400" lvl="1" indent="-342900" algn="l">
              <a:lnSpc>
                <a:spcPct val="100000"/>
              </a:lnSpc>
              <a:spcBef>
                <a:spcPts val="270"/>
              </a:spcBef>
              <a:spcAft>
                <a:spcPts val="0"/>
              </a:spcAft>
              <a:buClr>
                <a:schemeClr val="accent6"/>
              </a:buClr>
              <a:buSzPts val="1800"/>
              <a:buChar char="•"/>
              <a:defRPr/>
            </a:lvl2pPr>
            <a:lvl3pPr marL="1371600" lvl="2" indent="-342900" algn="l">
              <a:lnSpc>
                <a:spcPct val="100000"/>
              </a:lnSpc>
              <a:spcBef>
                <a:spcPts val="270"/>
              </a:spcBef>
              <a:spcAft>
                <a:spcPts val="0"/>
              </a:spcAft>
              <a:buClr>
                <a:schemeClr val="accent6"/>
              </a:buClr>
              <a:buSzPts val="1800"/>
              <a:buChar char="•"/>
              <a:defRPr/>
            </a:lvl3pPr>
            <a:lvl4pPr marL="1828800" lvl="3" indent="-342900" algn="l">
              <a:lnSpc>
                <a:spcPct val="100000"/>
              </a:lnSpc>
              <a:spcBef>
                <a:spcPts val="270"/>
              </a:spcBef>
              <a:spcAft>
                <a:spcPts val="0"/>
              </a:spcAft>
              <a:buClr>
                <a:schemeClr val="accent6"/>
              </a:buClr>
              <a:buSzPts val="1800"/>
              <a:buChar char="•"/>
              <a:defRPr/>
            </a:lvl4pPr>
            <a:lvl5pPr marL="2286000" lvl="4" indent="-342900" algn="l">
              <a:lnSpc>
                <a:spcPct val="100000"/>
              </a:lnSpc>
              <a:spcBef>
                <a:spcPts val="270"/>
              </a:spcBef>
              <a:spcAft>
                <a:spcPts val="0"/>
              </a:spcAft>
              <a:buClr>
                <a:schemeClr val="accent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95" name="Google Shape;795;p97"/>
          <p:cNvSpPr txBox="1">
            <a:spLocks noGrp="1"/>
          </p:cNvSpPr>
          <p:nvPr>
            <p:ph type="body" idx="21"/>
          </p:nvPr>
        </p:nvSpPr>
        <p:spPr>
          <a:xfrm>
            <a:off x="6385560" y="6215888"/>
            <a:ext cx="2029968" cy="18288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270"/>
              </a:spcBef>
              <a:spcAft>
                <a:spcPts val="0"/>
              </a:spcAft>
              <a:buClr>
                <a:schemeClr val="accent6"/>
              </a:buClr>
              <a:buSzPts val="900"/>
              <a:buNone/>
              <a:defRPr sz="900"/>
            </a:lvl1pPr>
            <a:lvl2pPr marL="914400" lvl="1" indent="-342900" algn="l">
              <a:lnSpc>
                <a:spcPct val="100000"/>
              </a:lnSpc>
              <a:spcBef>
                <a:spcPts val="270"/>
              </a:spcBef>
              <a:spcAft>
                <a:spcPts val="0"/>
              </a:spcAft>
              <a:buClr>
                <a:schemeClr val="accent6"/>
              </a:buClr>
              <a:buSzPts val="1800"/>
              <a:buChar char="•"/>
              <a:defRPr/>
            </a:lvl2pPr>
            <a:lvl3pPr marL="1371600" lvl="2" indent="-342900" algn="l">
              <a:lnSpc>
                <a:spcPct val="100000"/>
              </a:lnSpc>
              <a:spcBef>
                <a:spcPts val="270"/>
              </a:spcBef>
              <a:spcAft>
                <a:spcPts val="0"/>
              </a:spcAft>
              <a:buClr>
                <a:schemeClr val="accent6"/>
              </a:buClr>
              <a:buSzPts val="1800"/>
              <a:buChar char="•"/>
              <a:defRPr/>
            </a:lvl3pPr>
            <a:lvl4pPr marL="1828800" lvl="3" indent="-342900" algn="l">
              <a:lnSpc>
                <a:spcPct val="100000"/>
              </a:lnSpc>
              <a:spcBef>
                <a:spcPts val="270"/>
              </a:spcBef>
              <a:spcAft>
                <a:spcPts val="0"/>
              </a:spcAft>
              <a:buClr>
                <a:schemeClr val="accent6"/>
              </a:buClr>
              <a:buSzPts val="1800"/>
              <a:buChar char="•"/>
              <a:defRPr/>
            </a:lvl4pPr>
            <a:lvl5pPr marL="2286000" lvl="4" indent="-342900" algn="l">
              <a:lnSpc>
                <a:spcPct val="100000"/>
              </a:lnSpc>
              <a:spcBef>
                <a:spcPts val="270"/>
              </a:spcBef>
              <a:spcAft>
                <a:spcPts val="0"/>
              </a:spcAft>
              <a:buClr>
                <a:schemeClr val="accent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96" name="Google Shape;796;p97"/>
          <p:cNvSpPr>
            <a:spLocks noGrp="1"/>
          </p:cNvSpPr>
          <p:nvPr>
            <p:ph type="pic" idx="22"/>
          </p:nvPr>
        </p:nvSpPr>
        <p:spPr>
          <a:xfrm>
            <a:off x="8942832" y="1545336"/>
            <a:ext cx="2029968" cy="1828800"/>
          </a:xfrm>
          <a:prstGeom prst="rect">
            <a:avLst/>
          </a:prstGeom>
          <a:solidFill>
            <a:srgbClr val="DB6EC7"/>
          </a:solidFill>
          <a:ln>
            <a:noFill/>
          </a:ln>
        </p:spPr>
      </p:sp>
      <p:sp>
        <p:nvSpPr>
          <p:cNvPr id="797" name="Google Shape;797;p97"/>
          <p:cNvSpPr txBox="1">
            <a:spLocks noGrp="1"/>
          </p:cNvSpPr>
          <p:nvPr>
            <p:ph type="body" idx="23"/>
          </p:nvPr>
        </p:nvSpPr>
        <p:spPr>
          <a:xfrm>
            <a:off x="8942832" y="3191256"/>
            <a:ext cx="2029968" cy="694944"/>
          </a:xfrm>
          <a:prstGeom prst="rect">
            <a:avLst/>
          </a:prstGeom>
          <a:solidFill>
            <a:schemeClr val="accent1"/>
          </a:solidFill>
          <a:ln>
            <a:noFill/>
          </a:ln>
        </p:spPr>
        <p:txBody>
          <a:bodyPr spcFirstLastPara="1" wrap="square" lIns="0" tIns="155425" rIns="0" bIns="45700" anchor="t" anchorCtr="0">
            <a:noAutofit/>
          </a:bodyPr>
          <a:lstStyle>
            <a:lvl1pPr marL="457200" lvl="0" indent="-228600" algn="ctr">
              <a:lnSpc>
                <a:spcPct val="100000"/>
              </a:lnSpc>
              <a:spcBef>
                <a:spcPts val="0"/>
              </a:spcBef>
              <a:spcAft>
                <a:spcPts val="0"/>
              </a:spcAft>
              <a:buClr>
                <a:schemeClr val="accent6"/>
              </a:buClr>
              <a:buSzPts val="1050"/>
              <a:buNone/>
              <a:defRPr sz="1050" b="1" cap="none">
                <a:solidFill>
                  <a:schemeClr val="accent6"/>
                </a:solidFill>
                <a:latin typeface="Arial"/>
                <a:ea typeface="Arial"/>
                <a:cs typeface="Arial"/>
                <a:sym typeface="Arial"/>
              </a:defRPr>
            </a:lvl1pPr>
            <a:lvl2pPr marL="914400" lvl="1" indent="-342900" algn="l">
              <a:lnSpc>
                <a:spcPct val="100000"/>
              </a:lnSpc>
              <a:spcBef>
                <a:spcPts val="270"/>
              </a:spcBef>
              <a:spcAft>
                <a:spcPts val="0"/>
              </a:spcAft>
              <a:buClr>
                <a:schemeClr val="accent6"/>
              </a:buClr>
              <a:buSzPts val="1800"/>
              <a:buChar char="•"/>
              <a:defRPr/>
            </a:lvl2pPr>
            <a:lvl3pPr marL="1371600" lvl="2" indent="-342900" algn="l">
              <a:lnSpc>
                <a:spcPct val="100000"/>
              </a:lnSpc>
              <a:spcBef>
                <a:spcPts val="270"/>
              </a:spcBef>
              <a:spcAft>
                <a:spcPts val="0"/>
              </a:spcAft>
              <a:buClr>
                <a:schemeClr val="accent6"/>
              </a:buClr>
              <a:buSzPts val="1800"/>
              <a:buChar char="•"/>
              <a:defRPr/>
            </a:lvl3pPr>
            <a:lvl4pPr marL="1828800" lvl="3" indent="-342900" algn="l">
              <a:lnSpc>
                <a:spcPct val="100000"/>
              </a:lnSpc>
              <a:spcBef>
                <a:spcPts val="270"/>
              </a:spcBef>
              <a:spcAft>
                <a:spcPts val="0"/>
              </a:spcAft>
              <a:buClr>
                <a:schemeClr val="accent6"/>
              </a:buClr>
              <a:buSzPts val="1800"/>
              <a:buChar char="•"/>
              <a:defRPr/>
            </a:lvl4pPr>
            <a:lvl5pPr marL="2286000" lvl="4" indent="-342900" algn="l">
              <a:lnSpc>
                <a:spcPct val="100000"/>
              </a:lnSpc>
              <a:spcBef>
                <a:spcPts val="270"/>
              </a:spcBef>
              <a:spcAft>
                <a:spcPts val="0"/>
              </a:spcAft>
              <a:buClr>
                <a:schemeClr val="accent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98" name="Google Shape;798;p97"/>
          <p:cNvSpPr txBox="1">
            <a:spLocks noGrp="1"/>
          </p:cNvSpPr>
          <p:nvPr>
            <p:ph type="body" idx="24"/>
          </p:nvPr>
        </p:nvSpPr>
        <p:spPr>
          <a:xfrm>
            <a:off x="8942832" y="3616960"/>
            <a:ext cx="2029968" cy="18288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270"/>
              </a:spcBef>
              <a:spcAft>
                <a:spcPts val="0"/>
              </a:spcAft>
              <a:buClr>
                <a:schemeClr val="accent6"/>
              </a:buClr>
              <a:buSzPts val="900"/>
              <a:buNone/>
              <a:defRPr sz="900"/>
            </a:lvl1pPr>
            <a:lvl2pPr marL="914400" lvl="1" indent="-342900" algn="l">
              <a:lnSpc>
                <a:spcPct val="100000"/>
              </a:lnSpc>
              <a:spcBef>
                <a:spcPts val="270"/>
              </a:spcBef>
              <a:spcAft>
                <a:spcPts val="0"/>
              </a:spcAft>
              <a:buClr>
                <a:schemeClr val="accent6"/>
              </a:buClr>
              <a:buSzPts val="1800"/>
              <a:buChar char="•"/>
              <a:defRPr/>
            </a:lvl2pPr>
            <a:lvl3pPr marL="1371600" lvl="2" indent="-342900" algn="l">
              <a:lnSpc>
                <a:spcPct val="100000"/>
              </a:lnSpc>
              <a:spcBef>
                <a:spcPts val="270"/>
              </a:spcBef>
              <a:spcAft>
                <a:spcPts val="0"/>
              </a:spcAft>
              <a:buClr>
                <a:schemeClr val="accent6"/>
              </a:buClr>
              <a:buSzPts val="1800"/>
              <a:buChar char="•"/>
              <a:defRPr/>
            </a:lvl3pPr>
            <a:lvl4pPr marL="1828800" lvl="3" indent="-342900" algn="l">
              <a:lnSpc>
                <a:spcPct val="100000"/>
              </a:lnSpc>
              <a:spcBef>
                <a:spcPts val="270"/>
              </a:spcBef>
              <a:spcAft>
                <a:spcPts val="0"/>
              </a:spcAft>
              <a:buClr>
                <a:schemeClr val="accent6"/>
              </a:buClr>
              <a:buSzPts val="1800"/>
              <a:buChar char="•"/>
              <a:defRPr/>
            </a:lvl4pPr>
            <a:lvl5pPr marL="2286000" lvl="4" indent="-342900" algn="l">
              <a:lnSpc>
                <a:spcPct val="100000"/>
              </a:lnSpc>
              <a:spcBef>
                <a:spcPts val="270"/>
              </a:spcBef>
              <a:spcAft>
                <a:spcPts val="0"/>
              </a:spcAft>
              <a:buClr>
                <a:schemeClr val="accent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99" name="Google Shape;799;p97"/>
          <p:cNvSpPr>
            <a:spLocks noGrp="1"/>
          </p:cNvSpPr>
          <p:nvPr>
            <p:ph type="pic" idx="25"/>
          </p:nvPr>
        </p:nvSpPr>
        <p:spPr>
          <a:xfrm>
            <a:off x="8942832" y="4144264"/>
            <a:ext cx="2029968" cy="1828800"/>
          </a:xfrm>
          <a:prstGeom prst="rect">
            <a:avLst/>
          </a:prstGeom>
          <a:solidFill>
            <a:srgbClr val="DB6EC7"/>
          </a:solidFill>
          <a:ln>
            <a:noFill/>
          </a:ln>
        </p:spPr>
      </p:sp>
      <p:sp>
        <p:nvSpPr>
          <p:cNvPr id="800" name="Google Shape;800;p97"/>
          <p:cNvSpPr txBox="1">
            <a:spLocks noGrp="1"/>
          </p:cNvSpPr>
          <p:nvPr>
            <p:ph type="body" idx="26"/>
          </p:nvPr>
        </p:nvSpPr>
        <p:spPr>
          <a:xfrm>
            <a:off x="8942832" y="5790184"/>
            <a:ext cx="2029968" cy="694944"/>
          </a:xfrm>
          <a:prstGeom prst="rect">
            <a:avLst/>
          </a:prstGeom>
          <a:solidFill>
            <a:schemeClr val="accent4"/>
          </a:solidFill>
          <a:ln>
            <a:noFill/>
          </a:ln>
        </p:spPr>
        <p:txBody>
          <a:bodyPr spcFirstLastPara="1" wrap="square" lIns="0" tIns="155425" rIns="0" bIns="45700" anchor="t" anchorCtr="0">
            <a:noAutofit/>
          </a:bodyPr>
          <a:lstStyle>
            <a:lvl1pPr marL="457200" lvl="0" indent="-228600" algn="ctr">
              <a:lnSpc>
                <a:spcPct val="100000"/>
              </a:lnSpc>
              <a:spcBef>
                <a:spcPts val="0"/>
              </a:spcBef>
              <a:spcAft>
                <a:spcPts val="0"/>
              </a:spcAft>
              <a:buClr>
                <a:schemeClr val="accent6"/>
              </a:buClr>
              <a:buSzPts val="1050"/>
              <a:buNone/>
              <a:defRPr sz="1050" b="1" cap="none">
                <a:solidFill>
                  <a:schemeClr val="accent6"/>
                </a:solidFill>
                <a:latin typeface="Arial"/>
                <a:ea typeface="Arial"/>
                <a:cs typeface="Arial"/>
                <a:sym typeface="Arial"/>
              </a:defRPr>
            </a:lvl1pPr>
            <a:lvl2pPr marL="914400" lvl="1" indent="-342900" algn="l">
              <a:lnSpc>
                <a:spcPct val="100000"/>
              </a:lnSpc>
              <a:spcBef>
                <a:spcPts val="270"/>
              </a:spcBef>
              <a:spcAft>
                <a:spcPts val="0"/>
              </a:spcAft>
              <a:buClr>
                <a:schemeClr val="accent6"/>
              </a:buClr>
              <a:buSzPts val="1800"/>
              <a:buChar char="•"/>
              <a:defRPr/>
            </a:lvl2pPr>
            <a:lvl3pPr marL="1371600" lvl="2" indent="-342900" algn="l">
              <a:lnSpc>
                <a:spcPct val="100000"/>
              </a:lnSpc>
              <a:spcBef>
                <a:spcPts val="270"/>
              </a:spcBef>
              <a:spcAft>
                <a:spcPts val="0"/>
              </a:spcAft>
              <a:buClr>
                <a:schemeClr val="accent6"/>
              </a:buClr>
              <a:buSzPts val="1800"/>
              <a:buChar char="•"/>
              <a:defRPr/>
            </a:lvl3pPr>
            <a:lvl4pPr marL="1828800" lvl="3" indent="-342900" algn="l">
              <a:lnSpc>
                <a:spcPct val="100000"/>
              </a:lnSpc>
              <a:spcBef>
                <a:spcPts val="270"/>
              </a:spcBef>
              <a:spcAft>
                <a:spcPts val="0"/>
              </a:spcAft>
              <a:buClr>
                <a:schemeClr val="accent6"/>
              </a:buClr>
              <a:buSzPts val="1800"/>
              <a:buChar char="•"/>
              <a:defRPr/>
            </a:lvl4pPr>
            <a:lvl5pPr marL="2286000" lvl="4" indent="-342900" algn="l">
              <a:lnSpc>
                <a:spcPct val="100000"/>
              </a:lnSpc>
              <a:spcBef>
                <a:spcPts val="270"/>
              </a:spcBef>
              <a:spcAft>
                <a:spcPts val="0"/>
              </a:spcAft>
              <a:buClr>
                <a:schemeClr val="accent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01" name="Google Shape;801;p97"/>
          <p:cNvSpPr txBox="1">
            <a:spLocks noGrp="1"/>
          </p:cNvSpPr>
          <p:nvPr>
            <p:ph type="body" idx="27"/>
          </p:nvPr>
        </p:nvSpPr>
        <p:spPr>
          <a:xfrm>
            <a:off x="8942832" y="6215888"/>
            <a:ext cx="2029968" cy="18288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270"/>
              </a:spcBef>
              <a:spcAft>
                <a:spcPts val="0"/>
              </a:spcAft>
              <a:buClr>
                <a:schemeClr val="accent6"/>
              </a:buClr>
              <a:buSzPts val="900"/>
              <a:buNone/>
              <a:defRPr sz="900"/>
            </a:lvl1pPr>
            <a:lvl2pPr marL="914400" lvl="1" indent="-342900" algn="l">
              <a:lnSpc>
                <a:spcPct val="100000"/>
              </a:lnSpc>
              <a:spcBef>
                <a:spcPts val="270"/>
              </a:spcBef>
              <a:spcAft>
                <a:spcPts val="0"/>
              </a:spcAft>
              <a:buClr>
                <a:schemeClr val="accent6"/>
              </a:buClr>
              <a:buSzPts val="1800"/>
              <a:buChar char="•"/>
              <a:defRPr/>
            </a:lvl2pPr>
            <a:lvl3pPr marL="1371600" lvl="2" indent="-342900" algn="l">
              <a:lnSpc>
                <a:spcPct val="100000"/>
              </a:lnSpc>
              <a:spcBef>
                <a:spcPts val="270"/>
              </a:spcBef>
              <a:spcAft>
                <a:spcPts val="0"/>
              </a:spcAft>
              <a:buClr>
                <a:schemeClr val="accent6"/>
              </a:buClr>
              <a:buSzPts val="1800"/>
              <a:buChar char="•"/>
              <a:defRPr/>
            </a:lvl3pPr>
            <a:lvl4pPr marL="1828800" lvl="3" indent="-342900" algn="l">
              <a:lnSpc>
                <a:spcPct val="100000"/>
              </a:lnSpc>
              <a:spcBef>
                <a:spcPts val="270"/>
              </a:spcBef>
              <a:spcAft>
                <a:spcPts val="0"/>
              </a:spcAft>
              <a:buClr>
                <a:schemeClr val="accent6"/>
              </a:buClr>
              <a:buSzPts val="1800"/>
              <a:buChar char="•"/>
              <a:defRPr/>
            </a:lvl4pPr>
            <a:lvl5pPr marL="2286000" lvl="4" indent="-342900" algn="l">
              <a:lnSpc>
                <a:spcPct val="100000"/>
              </a:lnSpc>
              <a:spcBef>
                <a:spcPts val="270"/>
              </a:spcBef>
              <a:spcAft>
                <a:spcPts val="0"/>
              </a:spcAft>
              <a:buClr>
                <a:schemeClr val="accent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66"/>
        <p:cNvGrpSpPr/>
        <p:nvPr/>
      </p:nvGrpSpPr>
      <p:grpSpPr>
        <a:xfrm>
          <a:off x="0" y="0"/>
          <a:ext cx="0" cy="0"/>
          <a:chOff x="0" y="0"/>
          <a:chExt cx="0" cy="0"/>
        </a:xfrm>
      </p:grpSpPr>
      <p:sp>
        <p:nvSpPr>
          <p:cNvPr id="67" name="Google Shape;67;p71"/>
          <p:cNvSpPr txBox="1">
            <a:spLocks noGrp="1"/>
          </p:cNvSpPr>
          <p:nvPr>
            <p:ph type="title"/>
          </p:nvPr>
        </p:nvSpPr>
        <p:spPr>
          <a:xfrm>
            <a:off x="758952" y="1234440"/>
            <a:ext cx="10671048" cy="768096"/>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accent6"/>
              </a:buClr>
              <a:buSzPts val="44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71"/>
          <p:cNvSpPr txBox="1">
            <a:spLocks noGrp="1"/>
          </p:cNvSpPr>
          <p:nvPr>
            <p:ph type="sldNum" idx="12"/>
          </p:nvPr>
        </p:nvSpPr>
        <p:spPr>
          <a:xfrm>
            <a:off x="11058579" y="6436170"/>
            <a:ext cx="987552"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69" name="Google Shape;69;p71"/>
          <p:cNvSpPr txBox="1">
            <a:spLocks noGrp="1"/>
          </p:cNvSpPr>
          <p:nvPr>
            <p:ph type="body" idx="1"/>
          </p:nvPr>
        </p:nvSpPr>
        <p:spPr>
          <a:xfrm>
            <a:off x="713232" y="2743200"/>
            <a:ext cx="3328416" cy="3557016"/>
          </a:xfrm>
          <a:prstGeom prst="rect">
            <a:avLst/>
          </a:prstGeom>
          <a:noFill/>
          <a:ln w="12700" cap="flat" cmpd="sng">
            <a:solidFill>
              <a:schemeClr val="accent3"/>
            </a:solidFill>
            <a:prstDash val="solid"/>
            <a:round/>
            <a:headEnd type="none" w="sm" len="sm"/>
            <a:tailEnd type="none" w="sm" len="sm"/>
          </a:ln>
        </p:spPr>
        <p:txBody>
          <a:bodyPr spcFirstLastPara="1" wrap="square" lIns="91425" tIns="685800" rIns="91425" bIns="45700" anchor="t" anchorCtr="0">
            <a:noAutofit/>
          </a:bodyPr>
          <a:lstStyle>
            <a:lvl1pPr marL="457200" lvl="0" indent="-228600" algn="ctr">
              <a:lnSpc>
                <a:spcPct val="100000"/>
              </a:lnSpc>
              <a:spcBef>
                <a:spcPts val="0"/>
              </a:spcBef>
              <a:spcAft>
                <a:spcPts val="0"/>
              </a:spcAft>
              <a:buClr>
                <a:schemeClr val="accent6"/>
              </a:buClr>
              <a:buSzPts val="1800"/>
              <a:buNone/>
              <a:defRPr sz="1800" b="1" cap="none">
                <a:solidFill>
                  <a:schemeClr val="accent6"/>
                </a:solidFill>
                <a:latin typeface="Arial"/>
                <a:ea typeface="Arial"/>
                <a:cs typeface="Arial"/>
                <a:sym typeface="Arial"/>
              </a:defRPr>
            </a:lvl1pPr>
            <a:lvl2pPr marL="914400" lvl="1" indent="-228600" algn="l">
              <a:lnSpc>
                <a:spcPct val="100000"/>
              </a:lnSpc>
              <a:spcBef>
                <a:spcPts val="360"/>
              </a:spcBef>
              <a:spcAft>
                <a:spcPts val="0"/>
              </a:spcAft>
              <a:buClr>
                <a:schemeClr val="accent6"/>
              </a:buClr>
              <a:buSzPts val="2000"/>
              <a:buNone/>
              <a:defRPr sz="2000" b="1"/>
            </a:lvl2pPr>
            <a:lvl3pPr marL="1371600" lvl="2" indent="-228600" algn="l">
              <a:lnSpc>
                <a:spcPct val="100000"/>
              </a:lnSpc>
              <a:spcBef>
                <a:spcPts val="360"/>
              </a:spcBef>
              <a:spcAft>
                <a:spcPts val="0"/>
              </a:spcAft>
              <a:buClr>
                <a:schemeClr val="accent6"/>
              </a:buClr>
              <a:buSzPts val="1800"/>
              <a:buNone/>
              <a:defRPr sz="1800" b="1"/>
            </a:lvl3pPr>
            <a:lvl4pPr marL="1828800" lvl="3" indent="-228600" algn="l">
              <a:lnSpc>
                <a:spcPct val="100000"/>
              </a:lnSpc>
              <a:spcBef>
                <a:spcPts val="360"/>
              </a:spcBef>
              <a:spcAft>
                <a:spcPts val="0"/>
              </a:spcAft>
              <a:buClr>
                <a:schemeClr val="accent6"/>
              </a:buClr>
              <a:buSzPts val="1600"/>
              <a:buNone/>
              <a:defRPr sz="1600" b="1"/>
            </a:lvl4pPr>
            <a:lvl5pPr marL="2286000" lvl="4" indent="-228600" algn="l">
              <a:lnSpc>
                <a:spcPct val="100000"/>
              </a:lnSpc>
              <a:spcBef>
                <a:spcPts val="360"/>
              </a:spcBef>
              <a:spcAft>
                <a:spcPts val="0"/>
              </a:spcAft>
              <a:buClr>
                <a:schemeClr val="accent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0" name="Google Shape;70;p71"/>
          <p:cNvSpPr>
            <a:spLocks noGrp="1"/>
          </p:cNvSpPr>
          <p:nvPr>
            <p:ph type="pic" idx="2"/>
          </p:nvPr>
        </p:nvSpPr>
        <p:spPr>
          <a:xfrm>
            <a:off x="1911096" y="2258568"/>
            <a:ext cx="932688" cy="932688"/>
          </a:xfrm>
          <a:prstGeom prst="ellipse">
            <a:avLst/>
          </a:prstGeom>
          <a:solidFill>
            <a:schemeClr val="accent3"/>
          </a:solidFill>
          <a:ln>
            <a:noFill/>
          </a:ln>
        </p:spPr>
      </p:sp>
      <p:sp>
        <p:nvSpPr>
          <p:cNvPr id="71" name="Google Shape;71;p71"/>
          <p:cNvSpPr txBox="1">
            <a:spLocks noGrp="1"/>
          </p:cNvSpPr>
          <p:nvPr>
            <p:ph type="body" idx="3"/>
          </p:nvPr>
        </p:nvSpPr>
        <p:spPr>
          <a:xfrm>
            <a:off x="992124" y="3950208"/>
            <a:ext cx="2770632" cy="2206752"/>
          </a:xfrm>
          <a:prstGeom prst="rect">
            <a:avLst/>
          </a:prstGeom>
          <a:noFill/>
          <a:ln>
            <a:noFill/>
          </a:ln>
        </p:spPr>
        <p:txBody>
          <a:bodyPr spcFirstLastPara="1" wrap="square" lIns="91425" tIns="45700" rIns="91425" bIns="45700" anchor="t" anchorCtr="0">
            <a:noAutofit/>
          </a:bodyPr>
          <a:lstStyle>
            <a:lvl1pPr marL="457200" lvl="0" indent="-323850" algn="l">
              <a:lnSpc>
                <a:spcPct val="100000"/>
              </a:lnSpc>
              <a:spcBef>
                <a:spcPts val="360"/>
              </a:spcBef>
              <a:spcAft>
                <a:spcPts val="0"/>
              </a:spcAft>
              <a:buClr>
                <a:schemeClr val="accent6"/>
              </a:buClr>
              <a:buSzPts val="1500"/>
              <a:buFont typeface="Arial"/>
              <a:buChar char="•"/>
              <a:defRPr sz="15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71"/>
          <p:cNvSpPr txBox="1">
            <a:spLocks noGrp="1"/>
          </p:cNvSpPr>
          <p:nvPr>
            <p:ph type="body" idx="4"/>
          </p:nvPr>
        </p:nvSpPr>
        <p:spPr>
          <a:xfrm>
            <a:off x="4443984" y="2743200"/>
            <a:ext cx="3328416" cy="3557016"/>
          </a:xfrm>
          <a:prstGeom prst="rect">
            <a:avLst/>
          </a:prstGeom>
          <a:noFill/>
          <a:ln w="12700" cap="flat" cmpd="sng">
            <a:solidFill>
              <a:schemeClr val="accent1"/>
            </a:solidFill>
            <a:prstDash val="solid"/>
            <a:round/>
            <a:headEnd type="none" w="sm" len="sm"/>
            <a:tailEnd type="none" w="sm" len="sm"/>
          </a:ln>
        </p:spPr>
        <p:txBody>
          <a:bodyPr spcFirstLastPara="1" wrap="square" lIns="91425" tIns="685800" rIns="91425" bIns="45700" anchor="t" anchorCtr="0">
            <a:noAutofit/>
          </a:bodyPr>
          <a:lstStyle>
            <a:lvl1pPr marL="457200" lvl="0" indent="-228600" algn="ctr">
              <a:lnSpc>
                <a:spcPct val="100000"/>
              </a:lnSpc>
              <a:spcBef>
                <a:spcPts val="0"/>
              </a:spcBef>
              <a:spcAft>
                <a:spcPts val="0"/>
              </a:spcAft>
              <a:buClr>
                <a:schemeClr val="accent6"/>
              </a:buClr>
              <a:buSzPts val="1800"/>
              <a:buNone/>
              <a:defRPr sz="1800" b="1" cap="none">
                <a:solidFill>
                  <a:schemeClr val="accent6"/>
                </a:solidFill>
                <a:latin typeface="Arial"/>
                <a:ea typeface="Arial"/>
                <a:cs typeface="Arial"/>
                <a:sym typeface="Arial"/>
              </a:defRPr>
            </a:lvl1pPr>
            <a:lvl2pPr marL="914400" lvl="1" indent="-228600" algn="l">
              <a:lnSpc>
                <a:spcPct val="100000"/>
              </a:lnSpc>
              <a:spcBef>
                <a:spcPts val="360"/>
              </a:spcBef>
              <a:spcAft>
                <a:spcPts val="0"/>
              </a:spcAft>
              <a:buClr>
                <a:schemeClr val="accent6"/>
              </a:buClr>
              <a:buSzPts val="2000"/>
              <a:buNone/>
              <a:defRPr sz="2000" b="1"/>
            </a:lvl2pPr>
            <a:lvl3pPr marL="1371600" lvl="2" indent="-228600" algn="l">
              <a:lnSpc>
                <a:spcPct val="100000"/>
              </a:lnSpc>
              <a:spcBef>
                <a:spcPts val="360"/>
              </a:spcBef>
              <a:spcAft>
                <a:spcPts val="0"/>
              </a:spcAft>
              <a:buClr>
                <a:schemeClr val="accent6"/>
              </a:buClr>
              <a:buSzPts val="1800"/>
              <a:buNone/>
              <a:defRPr sz="1800" b="1"/>
            </a:lvl3pPr>
            <a:lvl4pPr marL="1828800" lvl="3" indent="-228600" algn="l">
              <a:lnSpc>
                <a:spcPct val="100000"/>
              </a:lnSpc>
              <a:spcBef>
                <a:spcPts val="360"/>
              </a:spcBef>
              <a:spcAft>
                <a:spcPts val="0"/>
              </a:spcAft>
              <a:buClr>
                <a:schemeClr val="accent6"/>
              </a:buClr>
              <a:buSzPts val="1600"/>
              <a:buNone/>
              <a:defRPr sz="1600" b="1"/>
            </a:lvl4pPr>
            <a:lvl5pPr marL="2286000" lvl="4" indent="-228600" algn="l">
              <a:lnSpc>
                <a:spcPct val="100000"/>
              </a:lnSpc>
              <a:spcBef>
                <a:spcPts val="360"/>
              </a:spcBef>
              <a:spcAft>
                <a:spcPts val="0"/>
              </a:spcAft>
              <a:buClr>
                <a:schemeClr val="accent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3" name="Google Shape;73;p71"/>
          <p:cNvSpPr>
            <a:spLocks noGrp="1"/>
          </p:cNvSpPr>
          <p:nvPr>
            <p:ph type="pic" idx="5"/>
          </p:nvPr>
        </p:nvSpPr>
        <p:spPr>
          <a:xfrm>
            <a:off x="5641848" y="2258568"/>
            <a:ext cx="932688" cy="932688"/>
          </a:xfrm>
          <a:prstGeom prst="ellipse">
            <a:avLst/>
          </a:prstGeom>
          <a:solidFill>
            <a:schemeClr val="accent1"/>
          </a:solidFill>
          <a:ln>
            <a:noFill/>
          </a:ln>
        </p:spPr>
      </p:sp>
      <p:sp>
        <p:nvSpPr>
          <p:cNvPr id="74" name="Google Shape;74;p71"/>
          <p:cNvSpPr txBox="1">
            <a:spLocks noGrp="1"/>
          </p:cNvSpPr>
          <p:nvPr>
            <p:ph type="body" idx="6"/>
          </p:nvPr>
        </p:nvSpPr>
        <p:spPr>
          <a:xfrm>
            <a:off x="4722876" y="3950208"/>
            <a:ext cx="2770632" cy="2206752"/>
          </a:xfrm>
          <a:prstGeom prst="rect">
            <a:avLst/>
          </a:prstGeom>
          <a:noFill/>
          <a:ln>
            <a:noFill/>
          </a:ln>
        </p:spPr>
        <p:txBody>
          <a:bodyPr spcFirstLastPara="1" wrap="square" lIns="91425" tIns="45700" rIns="91425" bIns="45700" anchor="t" anchorCtr="0">
            <a:noAutofit/>
          </a:bodyPr>
          <a:lstStyle>
            <a:lvl1pPr marL="457200" lvl="0" indent="-323850" algn="l">
              <a:lnSpc>
                <a:spcPct val="100000"/>
              </a:lnSpc>
              <a:spcBef>
                <a:spcPts val="360"/>
              </a:spcBef>
              <a:spcAft>
                <a:spcPts val="0"/>
              </a:spcAft>
              <a:buClr>
                <a:schemeClr val="accent6"/>
              </a:buClr>
              <a:buSzPts val="1500"/>
              <a:buFont typeface="Arial"/>
              <a:buChar char="•"/>
              <a:defRPr sz="15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71"/>
          <p:cNvSpPr txBox="1">
            <a:spLocks noGrp="1"/>
          </p:cNvSpPr>
          <p:nvPr>
            <p:ph type="body" idx="7"/>
          </p:nvPr>
        </p:nvSpPr>
        <p:spPr>
          <a:xfrm>
            <a:off x="8092440" y="2743200"/>
            <a:ext cx="3328416" cy="3557016"/>
          </a:xfrm>
          <a:prstGeom prst="rect">
            <a:avLst/>
          </a:prstGeom>
          <a:noFill/>
          <a:ln w="12700" cap="flat" cmpd="sng">
            <a:solidFill>
              <a:schemeClr val="accent4"/>
            </a:solidFill>
            <a:prstDash val="solid"/>
            <a:round/>
            <a:headEnd type="none" w="sm" len="sm"/>
            <a:tailEnd type="none" w="sm" len="sm"/>
          </a:ln>
        </p:spPr>
        <p:txBody>
          <a:bodyPr spcFirstLastPara="1" wrap="square" lIns="91425" tIns="685800" rIns="91425" bIns="45700" anchor="t" anchorCtr="0">
            <a:noAutofit/>
          </a:bodyPr>
          <a:lstStyle>
            <a:lvl1pPr marL="457200" lvl="0" indent="-228600" algn="ctr">
              <a:lnSpc>
                <a:spcPct val="100000"/>
              </a:lnSpc>
              <a:spcBef>
                <a:spcPts val="0"/>
              </a:spcBef>
              <a:spcAft>
                <a:spcPts val="0"/>
              </a:spcAft>
              <a:buClr>
                <a:schemeClr val="accent6"/>
              </a:buClr>
              <a:buSzPts val="1800"/>
              <a:buNone/>
              <a:defRPr sz="1800" b="1" cap="none">
                <a:solidFill>
                  <a:schemeClr val="accent6"/>
                </a:solidFill>
                <a:latin typeface="Arial"/>
                <a:ea typeface="Arial"/>
                <a:cs typeface="Arial"/>
                <a:sym typeface="Arial"/>
              </a:defRPr>
            </a:lvl1pPr>
            <a:lvl2pPr marL="914400" lvl="1" indent="-228600" algn="l">
              <a:lnSpc>
                <a:spcPct val="100000"/>
              </a:lnSpc>
              <a:spcBef>
                <a:spcPts val="360"/>
              </a:spcBef>
              <a:spcAft>
                <a:spcPts val="0"/>
              </a:spcAft>
              <a:buClr>
                <a:schemeClr val="accent6"/>
              </a:buClr>
              <a:buSzPts val="2000"/>
              <a:buNone/>
              <a:defRPr sz="2000" b="1"/>
            </a:lvl2pPr>
            <a:lvl3pPr marL="1371600" lvl="2" indent="-228600" algn="l">
              <a:lnSpc>
                <a:spcPct val="100000"/>
              </a:lnSpc>
              <a:spcBef>
                <a:spcPts val="360"/>
              </a:spcBef>
              <a:spcAft>
                <a:spcPts val="0"/>
              </a:spcAft>
              <a:buClr>
                <a:schemeClr val="accent6"/>
              </a:buClr>
              <a:buSzPts val="1800"/>
              <a:buNone/>
              <a:defRPr sz="1800" b="1"/>
            </a:lvl3pPr>
            <a:lvl4pPr marL="1828800" lvl="3" indent="-228600" algn="l">
              <a:lnSpc>
                <a:spcPct val="100000"/>
              </a:lnSpc>
              <a:spcBef>
                <a:spcPts val="360"/>
              </a:spcBef>
              <a:spcAft>
                <a:spcPts val="0"/>
              </a:spcAft>
              <a:buClr>
                <a:schemeClr val="accent6"/>
              </a:buClr>
              <a:buSzPts val="1600"/>
              <a:buNone/>
              <a:defRPr sz="1600" b="1"/>
            </a:lvl4pPr>
            <a:lvl5pPr marL="2286000" lvl="4" indent="-228600" algn="l">
              <a:lnSpc>
                <a:spcPct val="100000"/>
              </a:lnSpc>
              <a:spcBef>
                <a:spcPts val="360"/>
              </a:spcBef>
              <a:spcAft>
                <a:spcPts val="0"/>
              </a:spcAft>
              <a:buClr>
                <a:schemeClr val="accent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6" name="Google Shape;76;p71"/>
          <p:cNvSpPr>
            <a:spLocks noGrp="1"/>
          </p:cNvSpPr>
          <p:nvPr>
            <p:ph type="pic" idx="8"/>
          </p:nvPr>
        </p:nvSpPr>
        <p:spPr>
          <a:xfrm>
            <a:off x="9290304" y="2258568"/>
            <a:ext cx="932688" cy="932688"/>
          </a:xfrm>
          <a:prstGeom prst="ellipse">
            <a:avLst/>
          </a:prstGeom>
          <a:solidFill>
            <a:schemeClr val="accent4"/>
          </a:solidFill>
          <a:ln>
            <a:noFill/>
          </a:ln>
        </p:spPr>
      </p:sp>
      <p:sp>
        <p:nvSpPr>
          <p:cNvPr id="77" name="Google Shape;77;p71"/>
          <p:cNvSpPr txBox="1">
            <a:spLocks noGrp="1"/>
          </p:cNvSpPr>
          <p:nvPr>
            <p:ph type="body" idx="9"/>
          </p:nvPr>
        </p:nvSpPr>
        <p:spPr>
          <a:xfrm>
            <a:off x="8371332" y="3950208"/>
            <a:ext cx="2770632" cy="2206752"/>
          </a:xfrm>
          <a:prstGeom prst="rect">
            <a:avLst/>
          </a:prstGeom>
          <a:noFill/>
          <a:ln>
            <a:noFill/>
          </a:ln>
        </p:spPr>
        <p:txBody>
          <a:bodyPr spcFirstLastPara="1" wrap="square" lIns="91425" tIns="45700" rIns="91425" bIns="45700" anchor="t" anchorCtr="0">
            <a:noAutofit/>
          </a:bodyPr>
          <a:lstStyle>
            <a:lvl1pPr marL="457200" lvl="0" indent="-323850" algn="l">
              <a:lnSpc>
                <a:spcPct val="100000"/>
              </a:lnSpc>
              <a:spcBef>
                <a:spcPts val="360"/>
              </a:spcBef>
              <a:spcAft>
                <a:spcPts val="0"/>
              </a:spcAft>
              <a:buClr>
                <a:schemeClr val="accent6"/>
              </a:buClr>
              <a:buSzPts val="1500"/>
              <a:buFont typeface="Arial"/>
              <a:buChar char="•"/>
              <a:defRPr sz="1500"/>
            </a:lvl1pPr>
            <a:lvl2pPr marL="914400" lvl="1" indent="-342900" algn="l">
              <a:lnSpc>
                <a:spcPct val="100000"/>
              </a:lnSpc>
              <a:spcBef>
                <a:spcPts val="360"/>
              </a:spcBef>
              <a:spcAft>
                <a:spcPts val="0"/>
              </a:spcAft>
              <a:buClr>
                <a:schemeClr val="accent6"/>
              </a:buClr>
              <a:buSzPts val="1800"/>
              <a:buChar char="•"/>
              <a:defRPr/>
            </a:lvl2pPr>
            <a:lvl3pPr marL="1371600" lvl="2" indent="-342900" algn="l">
              <a:lnSpc>
                <a:spcPct val="100000"/>
              </a:lnSpc>
              <a:spcBef>
                <a:spcPts val="360"/>
              </a:spcBef>
              <a:spcAft>
                <a:spcPts val="0"/>
              </a:spcAft>
              <a:buClr>
                <a:schemeClr val="accent6"/>
              </a:buClr>
              <a:buSzPts val="1800"/>
              <a:buChar char="•"/>
              <a:defRPr/>
            </a:lvl3pPr>
            <a:lvl4pPr marL="1828800" lvl="3" indent="-342900" algn="l">
              <a:lnSpc>
                <a:spcPct val="100000"/>
              </a:lnSpc>
              <a:spcBef>
                <a:spcPts val="360"/>
              </a:spcBef>
              <a:spcAft>
                <a:spcPts val="0"/>
              </a:spcAft>
              <a:buClr>
                <a:schemeClr val="accent6"/>
              </a:buClr>
              <a:buSzPts val="1800"/>
              <a:buChar char="•"/>
              <a:defRPr/>
            </a:lvl4pPr>
            <a:lvl5pPr marL="2286000" lvl="4" indent="-342900" algn="l">
              <a:lnSpc>
                <a:spcPct val="100000"/>
              </a:lnSpc>
              <a:spcBef>
                <a:spcPts val="36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5 Column">
  <p:cSld name="5 Column">
    <p:spTree>
      <p:nvGrpSpPr>
        <p:cNvPr id="1" name="Shape 802"/>
        <p:cNvGrpSpPr/>
        <p:nvPr/>
      </p:nvGrpSpPr>
      <p:grpSpPr>
        <a:xfrm>
          <a:off x="0" y="0"/>
          <a:ext cx="0" cy="0"/>
          <a:chOff x="0" y="0"/>
          <a:chExt cx="0" cy="0"/>
        </a:xfrm>
      </p:grpSpPr>
      <p:sp>
        <p:nvSpPr>
          <p:cNvPr id="803" name="Google Shape;803;p98"/>
          <p:cNvSpPr/>
          <p:nvPr/>
        </p:nvSpPr>
        <p:spPr>
          <a:xfrm>
            <a:off x="685339" y="3796480"/>
            <a:ext cx="2011680" cy="151790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EB Garamond"/>
              <a:ea typeface="EB Garamond"/>
              <a:cs typeface="EB Garamond"/>
              <a:sym typeface="EB Garamond"/>
            </a:endParaRPr>
          </a:p>
        </p:txBody>
      </p:sp>
      <p:sp>
        <p:nvSpPr>
          <p:cNvPr id="804" name="Google Shape;804;p98"/>
          <p:cNvSpPr/>
          <p:nvPr/>
        </p:nvSpPr>
        <p:spPr>
          <a:xfrm>
            <a:off x="2900911" y="3796480"/>
            <a:ext cx="2011680" cy="1517904"/>
          </a:xfrm>
          <a:prstGeom prst="rect">
            <a:avLst/>
          </a:prstGeom>
          <a:solidFill>
            <a:srgbClr val="76E0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EB Garamond"/>
              <a:ea typeface="EB Garamond"/>
              <a:cs typeface="EB Garamond"/>
              <a:sym typeface="EB Garamond"/>
            </a:endParaRPr>
          </a:p>
        </p:txBody>
      </p:sp>
      <p:sp>
        <p:nvSpPr>
          <p:cNvPr id="805" name="Google Shape;805;p98"/>
          <p:cNvSpPr/>
          <p:nvPr/>
        </p:nvSpPr>
        <p:spPr>
          <a:xfrm>
            <a:off x="5116484" y="3796480"/>
            <a:ext cx="2011680" cy="151790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EB Garamond"/>
              <a:ea typeface="EB Garamond"/>
              <a:cs typeface="EB Garamond"/>
              <a:sym typeface="EB Garamond"/>
            </a:endParaRPr>
          </a:p>
        </p:txBody>
      </p:sp>
      <p:sp>
        <p:nvSpPr>
          <p:cNvPr id="806" name="Google Shape;806;p98"/>
          <p:cNvSpPr/>
          <p:nvPr/>
        </p:nvSpPr>
        <p:spPr>
          <a:xfrm>
            <a:off x="9547629" y="3796480"/>
            <a:ext cx="2011680" cy="151790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EB Garamond"/>
              <a:ea typeface="EB Garamond"/>
              <a:cs typeface="EB Garamond"/>
              <a:sym typeface="EB Garamond"/>
            </a:endParaRPr>
          </a:p>
        </p:txBody>
      </p:sp>
      <p:sp>
        <p:nvSpPr>
          <p:cNvPr id="807" name="Google Shape;807;p98"/>
          <p:cNvSpPr/>
          <p:nvPr/>
        </p:nvSpPr>
        <p:spPr>
          <a:xfrm>
            <a:off x="7332057" y="3796480"/>
            <a:ext cx="2011680" cy="1517904"/>
          </a:xfrm>
          <a:prstGeom prst="rect">
            <a:avLst/>
          </a:prstGeom>
          <a:solidFill>
            <a:srgbClr val="76E0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EB Garamond"/>
              <a:ea typeface="EB Garamond"/>
              <a:cs typeface="EB Garamond"/>
              <a:sym typeface="EB Garamond"/>
            </a:endParaRPr>
          </a:p>
        </p:txBody>
      </p:sp>
      <p:sp>
        <p:nvSpPr>
          <p:cNvPr id="808" name="Google Shape;808;p98"/>
          <p:cNvSpPr txBox="1">
            <a:spLocks noGrp="1"/>
          </p:cNvSpPr>
          <p:nvPr>
            <p:ph type="title"/>
          </p:nvPr>
        </p:nvSpPr>
        <p:spPr>
          <a:xfrm>
            <a:off x="758952" y="841248"/>
            <a:ext cx="10671048" cy="768096"/>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accent6"/>
              </a:buClr>
              <a:buSzPts val="33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9" name="Google Shape;809;p98"/>
          <p:cNvSpPr txBox="1">
            <a:spLocks noGrp="1"/>
          </p:cNvSpPr>
          <p:nvPr>
            <p:ph type="sldNum" idx="12"/>
          </p:nvPr>
        </p:nvSpPr>
        <p:spPr>
          <a:xfrm>
            <a:off x="11065533" y="6413863"/>
            <a:ext cx="987552"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810" name="Google Shape;810;p98"/>
          <p:cNvSpPr txBox="1">
            <a:spLocks noGrp="1"/>
          </p:cNvSpPr>
          <p:nvPr>
            <p:ph type="body" idx="1"/>
          </p:nvPr>
        </p:nvSpPr>
        <p:spPr>
          <a:xfrm>
            <a:off x="685339" y="2491686"/>
            <a:ext cx="2011680" cy="2825173"/>
          </a:xfrm>
          <a:prstGeom prst="rect">
            <a:avLst/>
          </a:prstGeom>
          <a:noFill/>
          <a:ln w="12700" cap="flat" cmpd="sng">
            <a:solidFill>
              <a:schemeClr val="accent1"/>
            </a:solidFill>
            <a:prstDash val="solid"/>
            <a:round/>
            <a:headEnd type="none" w="sm" len="sm"/>
            <a:tailEnd type="none" w="sm" len="sm"/>
          </a:ln>
        </p:spPr>
        <p:txBody>
          <a:bodyPr spcFirstLastPara="1" wrap="square" lIns="91425" tIns="685800" rIns="91425" bIns="45700" anchor="t" anchorCtr="0">
            <a:noAutofit/>
          </a:bodyPr>
          <a:lstStyle>
            <a:lvl1pPr marL="457200" lvl="0" indent="-228600" algn="ctr">
              <a:lnSpc>
                <a:spcPct val="100000"/>
              </a:lnSpc>
              <a:spcBef>
                <a:spcPts val="0"/>
              </a:spcBef>
              <a:spcAft>
                <a:spcPts val="0"/>
              </a:spcAft>
              <a:buClr>
                <a:schemeClr val="accent6"/>
              </a:buClr>
              <a:buSzPts val="1350"/>
              <a:buNone/>
              <a:defRPr sz="1350" b="1" cap="none">
                <a:solidFill>
                  <a:schemeClr val="accent6"/>
                </a:solidFill>
                <a:latin typeface="Arial"/>
                <a:ea typeface="Arial"/>
                <a:cs typeface="Arial"/>
                <a:sym typeface="Arial"/>
              </a:defRPr>
            </a:lvl1pPr>
            <a:lvl2pPr marL="914400" lvl="1" indent="-228600" algn="l">
              <a:lnSpc>
                <a:spcPct val="100000"/>
              </a:lnSpc>
              <a:spcBef>
                <a:spcPts val="270"/>
              </a:spcBef>
              <a:spcAft>
                <a:spcPts val="0"/>
              </a:spcAft>
              <a:buClr>
                <a:schemeClr val="accent6"/>
              </a:buClr>
              <a:buSzPts val="1500"/>
              <a:buNone/>
              <a:defRPr sz="1500" b="1"/>
            </a:lvl2pPr>
            <a:lvl3pPr marL="1371600" lvl="2" indent="-228600" algn="l">
              <a:lnSpc>
                <a:spcPct val="100000"/>
              </a:lnSpc>
              <a:spcBef>
                <a:spcPts val="270"/>
              </a:spcBef>
              <a:spcAft>
                <a:spcPts val="0"/>
              </a:spcAft>
              <a:buClr>
                <a:schemeClr val="accent6"/>
              </a:buClr>
              <a:buSzPts val="1350"/>
              <a:buNone/>
              <a:defRPr sz="1350" b="1"/>
            </a:lvl3pPr>
            <a:lvl4pPr marL="1828800" lvl="3" indent="-228600" algn="l">
              <a:lnSpc>
                <a:spcPct val="100000"/>
              </a:lnSpc>
              <a:spcBef>
                <a:spcPts val="270"/>
              </a:spcBef>
              <a:spcAft>
                <a:spcPts val="0"/>
              </a:spcAft>
              <a:buClr>
                <a:schemeClr val="accent6"/>
              </a:buClr>
              <a:buSzPts val="1200"/>
              <a:buNone/>
              <a:defRPr sz="1200" b="1"/>
            </a:lvl4pPr>
            <a:lvl5pPr marL="2286000" lvl="4" indent="-228600" algn="l">
              <a:lnSpc>
                <a:spcPct val="100000"/>
              </a:lnSpc>
              <a:spcBef>
                <a:spcPts val="270"/>
              </a:spcBef>
              <a:spcAft>
                <a:spcPts val="0"/>
              </a:spcAft>
              <a:buClr>
                <a:schemeClr val="accent6"/>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811" name="Google Shape;811;p98"/>
          <p:cNvSpPr>
            <a:spLocks noGrp="1"/>
          </p:cNvSpPr>
          <p:nvPr>
            <p:ph type="pic" idx="2"/>
          </p:nvPr>
        </p:nvSpPr>
        <p:spPr>
          <a:xfrm>
            <a:off x="1339135" y="2111058"/>
            <a:ext cx="704088" cy="704088"/>
          </a:xfrm>
          <a:prstGeom prst="ellipse">
            <a:avLst/>
          </a:prstGeom>
          <a:solidFill>
            <a:schemeClr val="accent1"/>
          </a:solidFill>
          <a:ln>
            <a:noFill/>
          </a:ln>
        </p:spPr>
      </p:sp>
      <p:sp>
        <p:nvSpPr>
          <p:cNvPr id="812" name="Google Shape;812;p98"/>
          <p:cNvSpPr txBox="1">
            <a:spLocks noGrp="1"/>
          </p:cNvSpPr>
          <p:nvPr>
            <p:ph type="body" idx="3"/>
          </p:nvPr>
        </p:nvSpPr>
        <p:spPr>
          <a:xfrm>
            <a:off x="731059" y="3888404"/>
            <a:ext cx="1920240" cy="13716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accent6"/>
              </a:buClr>
              <a:buSzPts val="1125"/>
              <a:buNone/>
              <a:defRPr sz="1125"/>
            </a:lvl1pPr>
            <a:lvl2pPr marL="914400" lvl="1" indent="-342900" algn="l">
              <a:lnSpc>
                <a:spcPct val="100000"/>
              </a:lnSpc>
              <a:spcBef>
                <a:spcPts val="270"/>
              </a:spcBef>
              <a:spcAft>
                <a:spcPts val="0"/>
              </a:spcAft>
              <a:buClr>
                <a:schemeClr val="accent6"/>
              </a:buClr>
              <a:buSzPts val="1800"/>
              <a:buChar char="•"/>
              <a:defRPr/>
            </a:lvl2pPr>
            <a:lvl3pPr marL="1371600" lvl="2" indent="-342900" algn="l">
              <a:lnSpc>
                <a:spcPct val="100000"/>
              </a:lnSpc>
              <a:spcBef>
                <a:spcPts val="270"/>
              </a:spcBef>
              <a:spcAft>
                <a:spcPts val="0"/>
              </a:spcAft>
              <a:buClr>
                <a:schemeClr val="accent6"/>
              </a:buClr>
              <a:buSzPts val="1800"/>
              <a:buChar char="•"/>
              <a:defRPr/>
            </a:lvl3pPr>
            <a:lvl4pPr marL="1828800" lvl="3" indent="-342900" algn="l">
              <a:lnSpc>
                <a:spcPct val="100000"/>
              </a:lnSpc>
              <a:spcBef>
                <a:spcPts val="270"/>
              </a:spcBef>
              <a:spcAft>
                <a:spcPts val="0"/>
              </a:spcAft>
              <a:buClr>
                <a:schemeClr val="accent6"/>
              </a:buClr>
              <a:buSzPts val="1800"/>
              <a:buChar char="•"/>
              <a:defRPr/>
            </a:lvl4pPr>
            <a:lvl5pPr marL="2286000" lvl="4" indent="-342900" algn="l">
              <a:lnSpc>
                <a:spcPct val="100000"/>
              </a:lnSpc>
              <a:spcBef>
                <a:spcPts val="270"/>
              </a:spcBef>
              <a:spcAft>
                <a:spcPts val="0"/>
              </a:spcAft>
              <a:buClr>
                <a:schemeClr val="accent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3" name="Google Shape;813;p98"/>
          <p:cNvSpPr txBox="1">
            <a:spLocks noGrp="1"/>
          </p:cNvSpPr>
          <p:nvPr>
            <p:ph type="body" idx="4"/>
          </p:nvPr>
        </p:nvSpPr>
        <p:spPr>
          <a:xfrm>
            <a:off x="2900911" y="2491686"/>
            <a:ext cx="2011680" cy="2825173"/>
          </a:xfrm>
          <a:prstGeom prst="rect">
            <a:avLst/>
          </a:prstGeom>
          <a:noFill/>
          <a:ln w="12700" cap="flat" cmpd="sng">
            <a:solidFill>
              <a:schemeClr val="accent3"/>
            </a:solidFill>
            <a:prstDash val="solid"/>
            <a:round/>
            <a:headEnd type="none" w="sm" len="sm"/>
            <a:tailEnd type="none" w="sm" len="sm"/>
          </a:ln>
        </p:spPr>
        <p:txBody>
          <a:bodyPr spcFirstLastPara="1" wrap="square" lIns="91425" tIns="685800" rIns="91425" bIns="45700" anchor="t" anchorCtr="0">
            <a:noAutofit/>
          </a:bodyPr>
          <a:lstStyle>
            <a:lvl1pPr marL="457200" lvl="0" indent="-228600" algn="ctr">
              <a:lnSpc>
                <a:spcPct val="100000"/>
              </a:lnSpc>
              <a:spcBef>
                <a:spcPts val="0"/>
              </a:spcBef>
              <a:spcAft>
                <a:spcPts val="0"/>
              </a:spcAft>
              <a:buClr>
                <a:schemeClr val="accent6"/>
              </a:buClr>
              <a:buSzPts val="1350"/>
              <a:buNone/>
              <a:defRPr sz="1350" b="1" cap="none">
                <a:solidFill>
                  <a:schemeClr val="accent6"/>
                </a:solidFill>
                <a:latin typeface="Arial"/>
                <a:ea typeface="Arial"/>
                <a:cs typeface="Arial"/>
                <a:sym typeface="Arial"/>
              </a:defRPr>
            </a:lvl1pPr>
            <a:lvl2pPr marL="914400" lvl="1" indent="-228600" algn="l">
              <a:lnSpc>
                <a:spcPct val="100000"/>
              </a:lnSpc>
              <a:spcBef>
                <a:spcPts val="270"/>
              </a:spcBef>
              <a:spcAft>
                <a:spcPts val="0"/>
              </a:spcAft>
              <a:buClr>
                <a:schemeClr val="accent6"/>
              </a:buClr>
              <a:buSzPts val="1500"/>
              <a:buNone/>
              <a:defRPr sz="1500" b="1"/>
            </a:lvl2pPr>
            <a:lvl3pPr marL="1371600" lvl="2" indent="-228600" algn="l">
              <a:lnSpc>
                <a:spcPct val="100000"/>
              </a:lnSpc>
              <a:spcBef>
                <a:spcPts val="270"/>
              </a:spcBef>
              <a:spcAft>
                <a:spcPts val="0"/>
              </a:spcAft>
              <a:buClr>
                <a:schemeClr val="accent6"/>
              </a:buClr>
              <a:buSzPts val="1350"/>
              <a:buNone/>
              <a:defRPr sz="1350" b="1"/>
            </a:lvl3pPr>
            <a:lvl4pPr marL="1828800" lvl="3" indent="-228600" algn="l">
              <a:lnSpc>
                <a:spcPct val="100000"/>
              </a:lnSpc>
              <a:spcBef>
                <a:spcPts val="270"/>
              </a:spcBef>
              <a:spcAft>
                <a:spcPts val="0"/>
              </a:spcAft>
              <a:buClr>
                <a:schemeClr val="accent6"/>
              </a:buClr>
              <a:buSzPts val="1200"/>
              <a:buNone/>
              <a:defRPr sz="1200" b="1"/>
            </a:lvl4pPr>
            <a:lvl5pPr marL="2286000" lvl="4" indent="-228600" algn="l">
              <a:lnSpc>
                <a:spcPct val="100000"/>
              </a:lnSpc>
              <a:spcBef>
                <a:spcPts val="270"/>
              </a:spcBef>
              <a:spcAft>
                <a:spcPts val="0"/>
              </a:spcAft>
              <a:buClr>
                <a:schemeClr val="accent6"/>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814" name="Google Shape;814;p98"/>
          <p:cNvSpPr>
            <a:spLocks noGrp="1"/>
          </p:cNvSpPr>
          <p:nvPr>
            <p:ph type="pic" idx="5"/>
          </p:nvPr>
        </p:nvSpPr>
        <p:spPr>
          <a:xfrm>
            <a:off x="3554707" y="2111058"/>
            <a:ext cx="704088" cy="704088"/>
          </a:xfrm>
          <a:prstGeom prst="ellipse">
            <a:avLst/>
          </a:prstGeom>
          <a:solidFill>
            <a:schemeClr val="accent3"/>
          </a:solidFill>
          <a:ln>
            <a:noFill/>
          </a:ln>
        </p:spPr>
      </p:sp>
      <p:sp>
        <p:nvSpPr>
          <p:cNvPr id="815" name="Google Shape;815;p98"/>
          <p:cNvSpPr txBox="1">
            <a:spLocks noGrp="1"/>
          </p:cNvSpPr>
          <p:nvPr>
            <p:ph type="body" idx="6"/>
          </p:nvPr>
        </p:nvSpPr>
        <p:spPr>
          <a:xfrm>
            <a:off x="2946631" y="3888404"/>
            <a:ext cx="1920240" cy="13716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accent6"/>
              </a:buClr>
              <a:buSzPts val="1125"/>
              <a:buNone/>
              <a:defRPr sz="1125"/>
            </a:lvl1pPr>
            <a:lvl2pPr marL="914400" lvl="1" indent="-342900" algn="l">
              <a:lnSpc>
                <a:spcPct val="100000"/>
              </a:lnSpc>
              <a:spcBef>
                <a:spcPts val="270"/>
              </a:spcBef>
              <a:spcAft>
                <a:spcPts val="0"/>
              </a:spcAft>
              <a:buClr>
                <a:schemeClr val="accent6"/>
              </a:buClr>
              <a:buSzPts val="1800"/>
              <a:buChar char="•"/>
              <a:defRPr/>
            </a:lvl2pPr>
            <a:lvl3pPr marL="1371600" lvl="2" indent="-342900" algn="l">
              <a:lnSpc>
                <a:spcPct val="100000"/>
              </a:lnSpc>
              <a:spcBef>
                <a:spcPts val="270"/>
              </a:spcBef>
              <a:spcAft>
                <a:spcPts val="0"/>
              </a:spcAft>
              <a:buClr>
                <a:schemeClr val="accent6"/>
              </a:buClr>
              <a:buSzPts val="1800"/>
              <a:buChar char="•"/>
              <a:defRPr/>
            </a:lvl3pPr>
            <a:lvl4pPr marL="1828800" lvl="3" indent="-342900" algn="l">
              <a:lnSpc>
                <a:spcPct val="100000"/>
              </a:lnSpc>
              <a:spcBef>
                <a:spcPts val="270"/>
              </a:spcBef>
              <a:spcAft>
                <a:spcPts val="0"/>
              </a:spcAft>
              <a:buClr>
                <a:schemeClr val="accent6"/>
              </a:buClr>
              <a:buSzPts val="1800"/>
              <a:buChar char="•"/>
              <a:defRPr/>
            </a:lvl4pPr>
            <a:lvl5pPr marL="2286000" lvl="4" indent="-342900" algn="l">
              <a:lnSpc>
                <a:spcPct val="100000"/>
              </a:lnSpc>
              <a:spcBef>
                <a:spcPts val="270"/>
              </a:spcBef>
              <a:spcAft>
                <a:spcPts val="0"/>
              </a:spcAft>
              <a:buClr>
                <a:schemeClr val="accent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6" name="Google Shape;816;p98"/>
          <p:cNvSpPr txBox="1">
            <a:spLocks noGrp="1"/>
          </p:cNvSpPr>
          <p:nvPr>
            <p:ph type="body" idx="7"/>
          </p:nvPr>
        </p:nvSpPr>
        <p:spPr>
          <a:xfrm>
            <a:off x="5116484" y="2491686"/>
            <a:ext cx="2011680" cy="2825173"/>
          </a:xfrm>
          <a:prstGeom prst="rect">
            <a:avLst/>
          </a:prstGeom>
          <a:noFill/>
          <a:ln w="12700" cap="flat" cmpd="sng">
            <a:solidFill>
              <a:schemeClr val="accent1"/>
            </a:solidFill>
            <a:prstDash val="solid"/>
            <a:round/>
            <a:headEnd type="none" w="sm" len="sm"/>
            <a:tailEnd type="none" w="sm" len="sm"/>
          </a:ln>
        </p:spPr>
        <p:txBody>
          <a:bodyPr spcFirstLastPara="1" wrap="square" lIns="91425" tIns="685800" rIns="91425" bIns="45700" anchor="t" anchorCtr="0">
            <a:noAutofit/>
          </a:bodyPr>
          <a:lstStyle>
            <a:lvl1pPr marL="457200" lvl="0" indent="-228600" algn="ctr">
              <a:lnSpc>
                <a:spcPct val="100000"/>
              </a:lnSpc>
              <a:spcBef>
                <a:spcPts val="0"/>
              </a:spcBef>
              <a:spcAft>
                <a:spcPts val="0"/>
              </a:spcAft>
              <a:buClr>
                <a:schemeClr val="accent6"/>
              </a:buClr>
              <a:buSzPts val="1350"/>
              <a:buNone/>
              <a:defRPr sz="1350" b="1" cap="none">
                <a:solidFill>
                  <a:schemeClr val="accent6"/>
                </a:solidFill>
                <a:latin typeface="Arial"/>
                <a:ea typeface="Arial"/>
                <a:cs typeface="Arial"/>
                <a:sym typeface="Arial"/>
              </a:defRPr>
            </a:lvl1pPr>
            <a:lvl2pPr marL="914400" lvl="1" indent="-228600" algn="l">
              <a:lnSpc>
                <a:spcPct val="100000"/>
              </a:lnSpc>
              <a:spcBef>
                <a:spcPts val="270"/>
              </a:spcBef>
              <a:spcAft>
                <a:spcPts val="0"/>
              </a:spcAft>
              <a:buClr>
                <a:schemeClr val="accent6"/>
              </a:buClr>
              <a:buSzPts val="1500"/>
              <a:buNone/>
              <a:defRPr sz="1500" b="1"/>
            </a:lvl2pPr>
            <a:lvl3pPr marL="1371600" lvl="2" indent="-228600" algn="l">
              <a:lnSpc>
                <a:spcPct val="100000"/>
              </a:lnSpc>
              <a:spcBef>
                <a:spcPts val="270"/>
              </a:spcBef>
              <a:spcAft>
                <a:spcPts val="0"/>
              </a:spcAft>
              <a:buClr>
                <a:schemeClr val="accent6"/>
              </a:buClr>
              <a:buSzPts val="1350"/>
              <a:buNone/>
              <a:defRPr sz="1350" b="1"/>
            </a:lvl3pPr>
            <a:lvl4pPr marL="1828800" lvl="3" indent="-228600" algn="l">
              <a:lnSpc>
                <a:spcPct val="100000"/>
              </a:lnSpc>
              <a:spcBef>
                <a:spcPts val="270"/>
              </a:spcBef>
              <a:spcAft>
                <a:spcPts val="0"/>
              </a:spcAft>
              <a:buClr>
                <a:schemeClr val="accent6"/>
              </a:buClr>
              <a:buSzPts val="1200"/>
              <a:buNone/>
              <a:defRPr sz="1200" b="1"/>
            </a:lvl4pPr>
            <a:lvl5pPr marL="2286000" lvl="4" indent="-228600" algn="l">
              <a:lnSpc>
                <a:spcPct val="100000"/>
              </a:lnSpc>
              <a:spcBef>
                <a:spcPts val="270"/>
              </a:spcBef>
              <a:spcAft>
                <a:spcPts val="0"/>
              </a:spcAft>
              <a:buClr>
                <a:schemeClr val="accent6"/>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817" name="Google Shape;817;p98"/>
          <p:cNvSpPr>
            <a:spLocks noGrp="1"/>
          </p:cNvSpPr>
          <p:nvPr>
            <p:ph type="pic" idx="8"/>
          </p:nvPr>
        </p:nvSpPr>
        <p:spPr>
          <a:xfrm>
            <a:off x="5770280" y="2111058"/>
            <a:ext cx="704088" cy="704088"/>
          </a:xfrm>
          <a:prstGeom prst="ellipse">
            <a:avLst/>
          </a:prstGeom>
          <a:solidFill>
            <a:schemeClr val="accent1"/>
          </a:solidFill>
          <a:ln>
            <a:noFill/>
          </a:ln>
        </p:spPr>
      </p:sp>
      <p:sp>
        <p:nvSpPr>
          <p:cNvPr id="818" name="Google Shape;818;p98"/>
          <p:cNvSpPr txBox="1">
            <a:spLocks noGrp="1"/>
          </p:cNvSpPr>
          <p:nvPr>
            <p:ph type="body" idx="9"/>
          </p:nvPr>
        </p:nvSpPr>
        <p:spPr>
          <a:xfrm>
            <a:off x="5162204" y="3888404"/>
            <a:ext cx="1920240" cy="13716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accent6"/>
              </a:buClr>
              <a:buSzPts val="1125"/>
              <a:buNone/>
              <a:defRPr sz="1125"/>
            </a:lvl1pPr>
            <a:lvl2pPr marL="914400" lvl="1" indent="-342900" algn="l">
              <a:lnSpc>
                <a:spcPct val="100000"/>
              </a:lnSpc>
              <a:spcBef>
                <a:spcPts val="270"/>
              </a:spcBef>
              <a:spcAft>
                <a:spcPts val="0"/>
              </a:spcAft>
              <a:buClr>
                <a:schemeClr val="accent6"/>
              </a:buClr>
              <a:buSzPts val="1800"/>
              <a:buChar char="•"/>
              <a:defRPr/>
            </a:lvl2pPr>
            <a:lvl3pPr marL="1371600" lvl="2" indent="-342900" algn="l">
              <a:lnSpc>
                <a:spcPct val="100000"/>
              </a:lnSpc>
              <a:spcBef>
                <a:spcPts val="270"/>
              </a:spcBef>
              <a:spcAft>
                <a:spcPts val="0"/>
              </a:spcAft>
              <a:buClr>
                <a:schemeClr val="accent6"/>
              </a:buClr>
              <a:buSzPts val="1800"/>
              <a:buChar char="•"/>
              <a:defRPr/>
            </a:lvl3pPr>
            <a:lvl4pPr marL="1828800" lvl="3" indent="-342900" algn="l">
              <a:lnSpc>
                <a:spcPct val="100000"/>
              </a:lnSpc>
              <a:spcBef>
                <a:spcPts val="270"/>
              </a:spcBef>
              <a:spcAft>
                <a:spcPts val="0"/>
              </a:spcAft>
              <a:buClr>
                <a:schemeClr val="accent6"/>
              </a:buClr>
              <a:buSzPts val="1800"/>
              <a:buChar char="•"/>
              <a:defRPr/>
            </a:lvl4pPr>
            <a:lvl5pPr marL="2286000" lvl="4" indent="-342900" algn="l">
              <a:lnSpc>
                <a:spcPct val="100000"/>
              </a:lnSpc>
              <a:spcBef>
                <a:spcPts val="270"/>
              </a:spcBef>
              <a:spcAft>
                <a:spcPts val="0"/>
              </a:spcAft>
              <a:buClr>
                <a:schemeClr val="accent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9" name="Google Shape;819;p98"/>
          <p:cNvSpPr txBox="1">
            <a:spLocks noGrp="1"/>
          </p:cNvSpPr>
          <p:nvPr>
            <p:ph type="body" idx="13"/>
          </p:nvPr>
        </p:nvSpPr>
        <p:spPr>
          <a:xfrm>
            <a:off x="7332057" y="2491686"/>
            <a:ext cx="2011680" cy="2825173"/>
          </a:xfrm>
          <a:prstGeom prst="rect">
            <a:avLst/>
          </a:prstGeom>
          <a:noFill/>
          <a:ln w="12700" cap="flat" cmpd="sng">
            <a:solidFill>
              <a:schemeClr val="accent3"/>
            </a:solidFill>
            <a:prstDash val="solid"/>
            <a:round/>
            <a:headEnd type="none" w="sm" len="sm"/>
            <a:tailEnd type="none" w="sm" len="sm"/>
          </a:ln>
        </p:spPr>
        <p:txBody>
          <a:bodyPr spcFirstLastPara="1" wrap="square" lIns="91425" tIns="685800" rIns="91425" bIns="45700" anchor="t" anchorCtr="0">
            <a:noAutofit/>
          </a:bodyPr>
          <a:lstStyle>
            <a:lvl1pPr marL="457200" lvl="0" indent="-228600" algn="ctr">
              <a:lnSpc>
                <a:spcPct val="100000"/>
              </a:lnSpc>
              <a:spcBef>
                <a:spcPts val="0"/>
              </a:spcBef>
              <a:spcAft>
                <a:spcPts val="0"/>
              </a:spcAft>
              <a:buClr>
                <a:schemeClr val="accent6"/>
              </a:buClr>
              <a:buSzPts val="1350"/>
              <a:buNone/>
              <a:defRPr sz="1350" b="1" cap="none">
                <a:solidFill>
                  <a:schemeClr val="accent6"/>
                </a:solidFill>
                <a:latin typeface="Arial"/>
                <a:ea typeface="Arial"/>
                <a:cs typeface="Arial"/>
                <a:sym typeface="Arial"/>
              </a:defRPr>
            </a:lvl1pPr>
            <a:lvl2pPr marL="914400" lvl="1" indent="-228600" algn="l">
              <a:lnSpc>
                <a:spcPct val="100000"/>
              </a:lnSpc>
              <a:spcBef>
                <a:spcPts val="270"/>
              </a:spcBef>
              <a:spcAft>
                <a:spcPts val="0"/>
              </a:spcAft>
              <a:buClr>
                <a:schemeClr val="accent6"/>
              </a:buClr>
              <a:buSzPts val="1500"/>
              <a:buNone/>
              <a:defRPr sz="1500" b="1"/>
            </a:lvl2pPr>
            <a:lvl3pPr marL="1371600" lvl="2" indent="-228600" algn="l">
              <a:lnSpc>
                <a:spcPct val="100000"/>
              </a:lnSpc>
              <a:spcBef>
                <a:spcPts val="270"/>
              </a:spcBef>
              <a:spcAft>
                <a:spcPts val="0"/>
              </a:spcAft>
              <a:buClr>
                <a:schemeClr val="accent6"/>
              </a:buClr>
              <a:buSzPts val="1350"/>
              <a:buNone/>
              <a:defRPr sz="1350" b="1"/>
            </a:lvl3pPr>
            <a:lvl4pPr marL="1828800" lvl="3" indent="-228600" algn="l">
              <a:lnSpc>
                <a:spcPct val="100000"/>
              </a:lnSpc>
              <a:spcBef>
                <a:spcPts val="270"/>
              </a:spcBef>
              <a:spcAft>
                <a:spcPts val="0"/>
              </a:spcAft>
              <a:buClr>
                <a:schemeClr val="accent6"/>
              </a:buClr>
              <a:buSzPts val="1200"/>
              <a:buNone/>
              <a:defRPr sz="1200" b="1"/>
            </a:lvl4pPr>
            <a:lvl5pPr marL="2286000" lvl="4" indent="-228600" algn="l">
              <a:lnSpc>
                <a:spcPct val="100000"/>
              </a:lnSpc>
              <a:spcBef>
                <a:spcPts val="270"/>
              </a:spcBef>
              <a:spcAft>
                <a:spcPts val="0"/>
              </a:spcAft>
              <a:buClr>
                <a:schemeClr val="accent6"/>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820" name="Google Shape;820;p98"/>
          <p:cNvSpPr>
            <a:spLocks noGrp="1"/>
          </p:cNvSpPr>
          <p:nvPr>
            <p:ph type="pic" idx="14"/>
          </p:nvPr>
        </p:nvSpPr>
        <p:spPr>
          <a:xfrm>
            <a:off x="7985853" y="2111058"/>
            <a:ext cx="704088" cy="704088"/>
          </a:xfrm>
          <a:prstGeom prst="ellipse">
            <a:avLst/>
          </a:prstGeom>
          <a:solidFill>
            <a:schemeClr val="accent3"/>
          </a:solidFill>
          <a:ln>
            <a:noFill/>
          </a:ln>
        </p:spPr>
      </p:sp>
      <p:sp>
        <p:nvSpPr>
          <p:cNvPr id="821" name="Google Shape;821;p98"/>
          <p:cNvSpPr txBox="1">
            <a:spLocks noGrp="1"/>
          </p:cNvSpPr>
          <p:nvPr>
            <p:ph type="body" idx="15"/>
          </p:nvPr>
        </p:nvSpPr>
        <p:spPr>
          <a:xfrm>
            <a:off x="7377777" y="3888404"/>
            <a:ext cx="1920240" cy="13716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accent6"/>
              </a:buClr>
              <a:buSzPts val="1125"/>
              <a:buNone/>
              <a:defRPr sz="1125"/>
            </a:lvl1pPr>
            <a:lvl2pPr marL="914400" lvl="1" indent="-342900" algn="l">
              <a:lnSpc>
                <a:spcPct val="100000"/>
              </a:lnSpc>
              <a:spcBef>
                <a:spcPts val="270"/>
              </a:spcBef>
              <a:spcAft>
                <a:spcPts val="0"/>
              </a:spcAft>
              <a:buClr>
                <a:schemeClr val="accent6"/>
              </a:buClr>
              <a:buSzPts val="1800"/>
              <a:buChar char="•"/>
              <a:defRPr/>
            </a:lvl2pPr>
            <a:lvl3pPr marL="1371600" lvl="2" indent="-342900" algn="l">
              <a:lnSpc>
                <a:spcPct val="100000"/>
              </a:lnSpc>
              <a:spcBef>
                <a:spcPts val="270"/>
              </a:spcBef>
              <a:spcAft>
                <a:spcPts val="0"/>
              </a:spcAft>
              <a:buClr>
                <a:schemeClr val="accent6"/>
              </a:buClr>
              <a:buSzPts val="1800"/>
              <a:buChar char="•"/>
              <a:defRPr/>
            </a:lvl3pPr>
            <a:lvl4pPr marL="1828800" lvl="3" indent="-342900" algn="l">
              <a:lnSpc>
                <a:spcPct val="100000"/>
              </a:lnSpc>
              <a:spcBef>
                <a:spcPts val="270"/>
              </a:spcBef>
              <a:spcAft>
                <a:spcPts val="0"/>
              </a:spcAft>
              <a:buClr>
                <a:schemeClr val="accent6"/>
              </a:buClr>
              <a:buSzPts val="1800"/>
              <a:buChar char="•"/>
              <a:defRPr/>
            </a:lvl4pPr>
            <a:lvl5pPr marL="2286000" lvl="4" indent="-342900" algn="l">
              <a:lnSpc>
                <a:spcPct val="100000"/>
              </a:lnSpc>
              <a:spcBef>
                <a:spcPts val="270"/>
              </a:spcBef>
              <a:spcAft>
                <a:spcPts val="0"/>
              </a:spcAft>
              <a:buClr>
                <a:schemeClr val="accent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22" name="Google Shape;822;p98"/>
          <p:cNvSpPr txBox="1">
            <a:spLocks noGrp="1"/>
          </p:cNvSpPr>
          <p:nvPr>
            <p:ph type="body" idx="16"/>
          </p:nvPr>
        </p:nvSpPr>
        <p:spPr>
          <a:xfrm>
            <a:off x="9547629" y="2491686"/>
            <a:ext cx="2011680" cy="2825173"/>
          </a:xfrm>
          <a:prstGeom prst="rect">
            <a:avLst/>
          </a:prstGeom>
          <a:noFill/>
          <a:ln w="12700" cap="flat" cmpd="sng">
            <a:solidFill>
              <a:schemeClr val="accent1"/>
            </a:solidFill>
            <a:prstDash val="solid"/>
            <a:round/>
            <a:headEnd type="none" w="sm" len="sm"/>
            <a:tailEnd type="none" w="sm" len="sm"/>
          </a:ln>
        </p:spPr>
        <p:txBody>
          <a:bodyPr spcFirstLastPara="1" wrap="square" lIns="91425" tIns="685800" rIns="91425" bIns="45700" anchor="t" anchorCtr="0">
            <a:noAutofit/>
          </a:bodyPr>
          <a:lstStyle>
            <a:lvl1pPr marL="457200" lvl="0" indent="-228600" algn="ctr">
              <a:lnSpc>
                <a:spcPct val="100000"/>
              </a:lnSpc>
              <a:spcBef>
                <a:spcPts val="0"/>
              </a:spcBef>
              <a:spcAft>
                <a:spcPts val="0"/>
              </a:spcAft>
              <a:buClr>
                <a:schemeClr val="accent6"/>
              </a:buClr>
              <a:buSzPts val="1350"/>
              <a:buNone/>
              <a:defRPr sz="1350" b="1" cap="none">
                <a:solidFill>
                  <a:schemeClr val="accent6"/>
                </a:solidFill>
                <a:latin typeface="Arial"/>
                <a:ea typeface="Arial"/>
                <a:cs typeface="Arial"/>
                <a:sym typeface="Arial"/>
              </a:defRPr>
            </a:lvl1pPr>
            <a:lvl2pPr marL="914400" lvl="1" indent="-228600" algn="l">
              <a:lnSpc>
                <a:spcPct val="100000"/>
              </a:lnSpc>
              <a:spcBef>
                <a:spcPts val="270"/>
              </a:spcBef>
              <a:spcAft>
                <a:spcPts val="0"/>
              </a:spcAft>
              <a:buClr>
                <a:schemeClr val="accent6"/>
              </a:buClr>
              <a:buSzPts val="1500"/>
              <a:buNone/>
              <a:defRPr sz="1500" b="1"/>
            </a:lvl2pPr>
            <a:lvl3pPr marL="1371600" lvl="2" indent="-228600" algn="l">
              <a:lnSpc>
                <a:spcPct val="100000"/>
              </a:lnSpc>
              <a:spcBef>
                <a:spcPts val="270"/>
              </a:spcBef>
              <a:spcAft>
                <a:spcPts val="0"/>
              </a:spcAft>
              <a:buClr>
                <a:schemeClr val="accent6"/>
              </a:buClr>
              <a:buSzPts val="1350"/>
              <a:buNone/>
              <a:defRPr sz="1350" b="1"/>
            </a:lvl3pPr>
            <a:lvl4pPr marL="1828800" lvl="3" indent="-228600" algn="l">
              <a:lnSpc>
                <a:spcPct val="100000"/>
              </a:lnSpc>
              <a:spcBef>
                <a:spcPts val="270"/>
              </a:spcBef>
              <a:spcAft>
                <a:spcPts val="0"/>
              </a:spcAft>
              <a:buClr>
                <a:schemeClr val="accent6"/>
              </a:buClr>
              <a:buSzPts val="1200"/>
              <a:buNone/>
              <a:defRPr sz="1200" b="1"/>
            </a:lvl4pPr>
            <a:lvl5pPr marL="2286000" lvl="4" indent="-228600" algn="l">
              <a:lnSpc>
                <a:spcPct val="100000"/>
              </a:lnSpc>
              <a:spcBef>
                <a:spcPts val="270"/>
              </a:spcBef>
              <a:spcAft>
                <a:spcPts val="0"/>
              </a:spcAft>
              <a:buClr>
                <a:schemeClr val="accent6"/>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823" name="Google Shape;823;p98"/>
          <p:cNvSpPr>
            <a:spLocks noGrp="1"/>
          </p:cNvSpPr>
          <p:nvPr>
            <p:ph type="pic" idx="17"/>
          </p:nvPr>
        </p:nvSpPr>
        <p:spPr>
          <a:xfrm>
            <a:off x="10201425" y="2111058"/>
            <a:ext cx="704088" cy="704088"/>
          </a:xfrm>
          <a:prstGeom prst="ellipse">
            <a:avLst/>
          </a:prstGeom>
          <a:solidFill>
            <a:schemeClr val="accent1"/>
          </a:solidFill>
          <a:ln>
            <a:noFill/>
          </a:ln>
        </p:spPr>
      </p:sp>
      <p:sp>
        <p:nvSpPr>
          <p:cNvPr id="824" name="Google Shape;824;p98"/>
          <p:cNvSpPr txBox="1">
            <a:spLocks noGrp="1"/>
          </p:cNvSpPr>
          <p:nvPr>
            <p:ph type="body" idx="18"/>
          </p:nvPr>
        </p:nvSpPr>
        <p:spPr>
          <a:xfrm>
            <a:off x="9593349" y="3888404"/>
            <a:ext cx="1920240" cy="13716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accent6"/>
              </a:buClr>
              <a:buSzPts val="1125"/>
              <a:buNone/>
              <a:defRPr sz="1125"/>
            </a:lvl1pPr>
            <a:lvl2pPr marL="914400" lvl="1" indent="-342900" algn="l">
              <a:lnSpc>
                <a:spcPct val="100000"/>
              </a:lnSpc>
              <a:spcBef>
                <a:spcPts val="270"/>
              </a:spcBef>
              <a:spcAft>
                <a:spcPts val="0"/>
              </a:spcAft>
              <a:buClr>
                <a:schemeClr val="accent6"/>
              </a:buClr>
              <a:buSzPts val="1800"/>
              <a:buChar char="•"/>
              <a:defRPr/>
            </a:lvl2pPr>
            <a:lvl3pPr marL="1371600" lvl="2" indent="-342900" algn="l">
              <a:lnSpc>
                <a:spcPct val="100000"/>
              </a:lnSpc>
              <a:spcBef>
                <a:spcPts val="270"/>
              </a:spcBef>
              <a:spcAft>
                <a:spcPts val="0"/>
              </a:spcAft>
              <a:buClr>
                <a:schemeClr val="accent6"/>
              </a:buClr>
              <a:buSzPts val="1800"/>
              <a:buChar char="•"/>
              <a:defRPr/>
            </a:lvl3pPr>
            <a:lvl4pPr marL="1828800" lvl="3" indent="-342900" algn="l">
              <a:lnSpc>
                <a:spcPct val="100000"/>
              </a:lnSpc>
              <a:spcBef>
                <a:spcPts val="270"/>
              </a:spcBef>
              <a:spcAft>
                <a:spcPts val="0"/>
              </a:spcAft>
              <a:buClr>
                <a:schemeClr val="accent6"/>
              </a:buClr>
              <a:buSzPts val="1800"/>
              <a:buChar char="•"/>
              <a:defRPr/>
            </a:lvl4pPr>
            <a:lvl5pPr marL="2286000" lvl="4" indent="-342900" algn="l">
              <a:lnSpc>
                <a:spcPct val="100000"/>
              </a:lnSpc>
              <a:spcBef>
                <a:spcPts val="270"/>
              </a:spcBef>
              <a:spcAft>
                <a:spcPts val="0"/>
              </a:spcAft>
              <a:buClr>
                <a:schemeClr val="accent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meline">
  <p:cSld name="Timeline">
    <p:spTree>
      <p:nvGrpSpPr>
        <p:cNvPr id="1" name="Shape 825"/>
        <p:cNvGrpSpPr/>
        <p:nvPr/>
      </p:nvGrpSpPr>
      <p:grpSpPr>
        <a:xfrm>
          <a:off x="0" y="0"/>
          <a:ext cx="0" cy="0"/>
          <a:chOff x="0" y="0"/>
          <a:chExt cx="0" cy="0"/>
        </a:xfrm>
      </p:grpSpPr>
      <p:sp>
        <p:nvSpPr>
          <p:cNvPr id="826" name="Google Shape;826;p99"/>
          <p:cNvSpPr/>
          <p:nvPr/>
        </p:nvSpPr>
        <p:spPr>
          <a:xfrm>
            <a:off x="0" y="0"/>
            <a:ext cx="2838451" cy="2857958"/>
          </a:xfrm>
          <a:custGeom>
            <a:avLst/>
            <a:gdLst/>
            <a:ahLst/>
            <a:cxnLst/>
            <a:rect l="l" t="t" r="r" b="b"/>
            <a:pathLst>
              <a:path w="2838450" h="2857958" extrusionOk="0">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sp>
        <p:nvSpPr>
          <p:cNvPr id="827" name="Google Shape;827;p99"/>
          <p:cNvSpPr/>
          <p:nvPr/>
        </p:nvSpPr>
        <p:spPr>
          <a:xfrm>
            <a:off x="1" y="-1"/>
            <a:ext cx="1970627" cy="1990267"/>
          </a:xfrm>
          <a:custGeom>
            <a:avLst/>
            <a:gdLst/>
            <a:ahLst/>
            <a:cxnLst/>
            <a:rect l="l" t="t" r="r" b="b"/>
            <a:pathLst>
              <a:path w="1970627" h="1990267" extrusionOk="0">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sp>
        <p:nvSpPr>
          <p:cNvPr id="828" name="Google Shape;828;p99"/>
          <p:cNvSpPr/>
          <p:nvPr/>
        </p:nvSpPr>
        <p:spPr>
          <a:xfrm>
            <a:off x="2" y="3"/>
            <a:ext cx="1003449" cy="1013015"/>
          </a:xfrm>
          <a:custGeom>
            <a:avLst/>
            <a:gdLst/>
            <a:ahLst/>
            <a:cxnLst/>
            <a:rect l="l" t="t" r="r" b="b"/>
            <a:pathLst>
              <a:path w="1003449" h="1013015" extrusionOk="0">
                <a:moveTo>
                  <a:pt x="0" y="0"/>
                </a:moveTo>
                <a:lnTo>
                  <a:pt x="1003449" y="0"/>
                </a:lnTo>
                <a:lnTo>
                  <a:pt x="998306" y="100639"/>
                </a:lnTo>
                <a:cubicBezTo>
                  <a:pt x="949402" y="576784"/>
                  <a:pt x="566756" y="959471"/>
                  <a:pt x="90663" y="1008380"/>
                </a:cubicBezTo>
                <a:lnTo>
                  <a:pt x="0" y="101301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sp>
        <p:nvSpPr>
          <p:cNvPr id="829" name="Google Shape;829;p99"/>
          <p:cNvSpPr txBox="1">
            <a:spLocks noGrp="1"/>
          </p:cNvSpPr>
          <p:nvPr>
            <p:ph type="title"/>
          </p:nvPr>
        </p:nvSpPr>
        <p:spPr>
          <a:xfrm>
            <a:off x="758952" y="1216152"/>
            <a:ext cx="10671048" cy="768096"/>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chemeClr val="accent6"/>
              </a:buClr>
              <a:buSzPts val="3300"/>
              <a:buFont typeface="Arial Black"/>
              <a:buNone/>
              <a:defRPr>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0" name="Google Shape;830;p99"/>
          <p:cNvSpPr txBox="1">
            <a:spLocks noGrp="1"/>
          </p:cNvSpPr>
          <p:nvPr>
            <p:ph type="sldNum" idx="12"/>
          </p:nvPr>
        </p:nvSpPr>
        <p:spPr>
          <a:xfrm>
            <a:off x="11057983" y="6457406"/>
            <a:ext cx="987552"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831" name="Google Shape;831;p99" descr="preencoded.png"/>
          <p:cNvSpPr/>
          <p:nvPr/>
        </p:nvSpPr>
        <p:spPr>
          <a:xfrm>
            <a:off x="1458332" y="590135"/>
            <a:ext cx="775021" cy="775021"/>
          </a:xfrm>
          <a:custGeom>
            <a:avLst/>
            <a:gdLst/>
            <a:ahLst/>
            <a:cxnLst/>
            <a:rect l="l" t="t" r="r" b="b"/>
            <a:pathLst>
              <a:path w="775021" h="775021" extrusionOk="0">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sp>
        <p:nvSpPr>
          <p:cNvPr id="832" name="Google Shape;832;p99"/>
          <p:cNvSpPr txBox="1">
            <a:spLocks noGrp="1"/>
          </p:cNvSpPr>
          <p:nvPr>
            <p:ph type="body" idx="1"/>
          </p:nvPr>
        </p:nvSpPr>
        <p:spPr>
          <a:xfrm>
            <a:off x="685339" y="3017520"/>
            <a:ext cx="1993392" cy="557784"/>
          </a:xfrm>
          <a:prstGeom prst="rect">
            <a:avLst/>
          </a:prstGeom>
          <a:solidFill>
            <a:schemeClr val="accent3"/>
          </a:solid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accent6"/>
              </a:buClr>
              <a:buSzPts val="1350"/>
              <a:buNone/>
              <a:defRPr sz="1350" b="1" cap="none">
                <a:solidFill>
                  <a:schemeClr val="accent6"/>
                </a:solidFill>
                <a:latin typeface="Arial"/>
                <a:ea typeface="Arial"/>
                <a:cs typeface="Arial"/>
                <a:sym typeface="Arial"/>
              </a:defRPr>
            </a:lvl1pPr>
            <a:lvl2pPr marL="914400" lvl="1" indent="-228600" algn="l">
              <a:lnSpc>
                <a:spcPct val="100000"/>
              </a:lnSpc>
              <a:spcBef>
                <a:spcPts val="270"/>
              </a:spcBef>
              <a:spcAft>
                <a:spcPts val="0"/>
              </a:spcAft>
              <a:buClr>
                <a:schemeClr val="accent6"/>
              </a:buClr>
              <a:buSzPts val="1500"/>
              <a:buNone/>
              <a:defRPr sz="1500" b="1"/>
            </a:lvl2pPr>
            <a:lvl3pPr marL="1371600" lvl="2" indent="-228600" algn="l">
              <a:lnSpc>
                <a:spcPct val="100000"/>
              </a:lnSpc>
              <a:spcBef>
                <a:spcPts val="270"/>
              </a:spcBef>
              <a:spcAft>
                <a:spcPts val="0"/>
              </a:spcAft>
              <a:buClr>
                <a:schemeClr val="accent6"/>
              </a:buClr>
              <a:buSzPts val="1350"/>
              <a:buNone/>
              <a:defRPr sz="1350" b="1"/>
            </a:lvl3pPr>
            <a:lvl4pPr marL="1828800" lvl="3" indent="-228600" algn="l">
              <a:lnSpc>
                <a:spcPct val="100000"/>
              </a:lnSpc>
              <a:spcBef>
                <a:spcPts val="270"/>
              </a:spcBef>
              <a:spcAft>
                <a:spcPts val="0"/>
              </a:spcAft>
              <a:buClr>
                <a:schemeClr val="accent6"/>
              </a:buClr>
              <a:buSzPts val="1200"/>
              <a:buNone/>
              <a:defRPr sz="1200" b="1"/>
            </a:lvl4pPr>
            <a:lvl5pPr marL="2286000" lvl="4" indent="-228600" algn="l">
              <a:lnSpc>
                <a:spcPct val="100000"/>
              </a:lnSpc>
              <a:spcBef>
                <a:spcPts val="270"/>
              </a:spcBef>
              <a:spcAft>
                <a:spcPts val="0"/>
              </a:spcAft>
              <a:buClr>
                <a:schemeClr val="accent6"/>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833" name="Google Shape;833;p99"/>
          <p:cNvSpPr txBox="1">
            <a:spLocks noGrp="1"/>
          </p:cNvSpPr>
          <p:nvPr>
            <p:ph type="body" idx="2"/>
          </p:nvPr>
        </p:nvSpPr>
        <p:spPr>
          <a:xfrm>
            <a:off x="2900911" y="3017520"/>
            <a:ext cx="1993392" cy="557784"/>
          </a:xfrm>
          <a:prstGeom prst="rect">
            <a:avLst/>
          </a:prstGeom>
          <a:solidFill>
            <a:schemeClr val="accent1"/>
          </a:solid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accent6"/>
              </a:buClr>
              <a:buSzPts val="1350"/>
              <a:buNone/>
              <a:defRPr sz="1350" b="1" cap="none">
                <a:solidFill>
                  <a:schemeClr val="accent6"/>
                </a:solidFill>
                <a:latin typeface="Arial"/>
                <a:ea typeface="Arial"/>
                <a:cs typeface="Arial"/>
                <a:sym typeface="Arial"/>
              </a:defRPr>
            </a:lvl1pPr>
            <a:lvl2pPr marL="914400" lvl="1" indent="-228600" algn="l">
              <a:lnSpc>
                <a:spcPct val="100000"/>
              </a:lnSpc>
              <a:spcBef>
                <a:spcPts val="270"/>
              </a:spcBef>
              <a:spcAft>
                <a:spcPts val="0"/>
              </a:spcAft>
              <a:buClr>
                <a:schemeClr val="accent6"/>
              </a:buClr>
              <a:buSzPts val="1500"/>
              <a:buNone/>
              <a:defRPr sz="1500" b="1"/>
            </a:lvl2pPr>
            <a:lvl3pPr marL="1371600" lvl="2" indent="-228600" algn="l">
              <a:lnSpc>
                <a:spcPct val="100000"/>
              </a:lnSpc>
              <a:spcBef>
                <a:spcPts val="270"/>
              </a:spcBef>
              <a:spcAft>
                <a:spcPts val="0"/>
              </a:spcAft>
              <a:buClr>
                <a:schemeClr val="accent6"/>
              </a:buClr>
              <a:buSzPts val="1350"/>
              <a:buNone/>
              <a:defRPr sz="1350" b="1"/>
            </a:lvl3pPr>
            <a:lvl4pPr marL="1828800" lvl="3" indent="-228600" algn="l">
              <a:lnSpc>
                <a:spcPct val="100000"/>
              </a:lnSpc>
              <a:spcBef>
                <a:spcPts val="270"/>
              </a:spcBef>
              <a:spcAft>
                <a:spcPts val="0"/>
              </a:spcAft>
              <a:buClr>
                <a:schemeClr val="accent6"/>
              </a:buClr>
              <a:buSzPts val="1200"/>
              <a:buNone/>
              <a:defRPr sz="1200" b="1"/>
            </a:lvl4pPr>
            <a:lvl5pPr marL="2286000" lvl="4" indent="-228600" algn="l">
              <a:lnSpc>
                <a:spcPct val="100000"/>
              </a:lnSpc>
              <a:spcBef>
                <a:spcPts val="270"/>
              </a:spcBef>
              <a:spcAft>
                <a:spcPts val="0"/>
              </a:spcAft>
              <a:buClr>
                <a:schemeClr val="accent6"/>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834" name="Google Shape;834;p99"/>
          <p:cNvSpPr txBox="1">
            <a:spLocks noGrp="1"/>
          </p:cNvSpPr>
          <p:nvPr>
            <p:ph type="body" idx="3"/>
          </p:nvPr>
        </p:nvSpPr>
        <p:spPr>
          <a:xfrm>
            <a:off x="5116484" y="3017520"/>
            <a:ext cx="1993392" cy="557784"/>
          </a:xfrm>
          <a:prstGeom prst="rect">
            <a:avLst/>
          </a:prstGeom>
          <a:solidFill>
            <a:schemeClr val="accent3"/>
          </a:solid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accent6"/>
              </a:buClr>
              <a:buSzPts val="1350"/>
              <a:buNone/>
              <a:defRPr sz="1350" b="1" cap="none">
                <a:solidFill>
                  <a:schemeClr val="accent6"/>
                </a:solidFill>
                <a:latin typeface="Arial"/>
                <a:ea typeface="Arial"/>
                <a:cs typeface="Arial"/>
                <a:sym typeface="Arial"/>
              </a:defRPr>
            </a:lvl1pPr>
            <a:lvl2pPr marL="914400" lvl="1" indent="-228600" algn="l">
              <a:lnSpc>
                <a:spcPct val="100000"/>
              </a:lnSpc>
              <a:spcBef>
                <a:spcPts val="270"/>
              </a:spcBef>
              <a:spcAft>
                <a:spcPts val="0"/>
              </a:spcAft>
              <a:buClr>
                <a:schemeClr val="accent6"/>
              </a:buClr>
              <a:buSzPts val="1500"/>
              <a:buNone/>
              <a:defRPr sz="1500" b="1"/>
            </a:lvl2pPr>
            <a:lvl3pPr marL="1371600" lvl="2" indent="-228600" algn="l">
              <a:lnSpc>
                <a:spcPct val="100000"/>
              </a:lnSpc>
              <a:spcBef>
                <a:spcPts val="270"/>
              </a:spcBef>
              <a:spcAft>
                <a:spcPts val="0"/>
              </a:spcAft>
              <a:buClr>
                <a:schemeClr val="accent6"/>
              </a:buClr>
              <a:buSzPts val="1350"/>
              <a:buNone/>
              <a:defRPr sz="1350" b="1"/>
            </a:lvl3pPr>
            <a:lvl4pPr marL="1828800" lvl="3" indent="-228600" algn="l">
              <a:lnSpc>
                <a:spcPct val="100000"/>
              </a:lnSpc>
              <a:spcBef>
                <a:spcPts val="270"/>
              </a:spcBef>
              <a:spcAft>
                <a:spcPts val="0"/>
              </a:spcAft>
              <a:buClr>
                <a:schemeClr val="accent6"/>
              </a:buClr>
              <a:buSzPts val="1200"/>
              <a:buNone/>
              <a:defRPr sz="1200" b="1"/>
            </a:lvl4pPr>
            <a:lvl5pPr marL="2286000" lvl="4" indent="-228600" algn="l">
              <a:lnSpc>
                <a:spcPct val="100000"/>
              </a:lnSpc>
              <a:spcBef>
                <a:spcPts val="270"/>
              </a:spcBef>
              <a:spcAft>
                <a:spcPts val="0"/>
              </a:spcAft>
              <a:buClr>
                <a:schemeClr val="accent6"/>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835" name="Google Shape;835;p99"/>
          <p:cNvSpPr txBox="1">
            <a:spLocks noGrp="1"/>
          </p:cNvSpPr>
          <p:nvPr>
            <p:ph type="body" idx="4"/>
          </p:nvPr>
        </p:nvSpPr>
        <p:spPr>
          <a:xfrm>
            <a:off x="7332057" y="3017520"/>
            <a:ext cx="1993392" cy="557784"/>
          </a:xfrm>
          <a:prstGeom prst="rect">
            <a:avLst/>
          </a:prstGeom>
          <a:solidFill>
            <a:schemeClr val="accent1"/>
          </a:solid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accent6"/>
              </a:buClr>
              <a:buSzPts val="1350"/>
              <a:buNone/>
              <a:defRPr sz="1350" b="1" cap="none">
                <a:solidFill>
                  <a:schemeClr val="accent6"/>
                </a:solidFill>
                <a:latin typeface="Arial"/>
                <a:ea typeface="Arial"/>
                <a:cs typeface="Arial"/>
                <a:sym typeface="Arial"/>
              </a:defRPr>
            </a:lvl1pPr>
            <a:lvl2pPr marL="914400" lvl="1" indent="-228600" algn="l">
              <a:lnSpc>
                <a:spcPct val="100000"/>
              </a:lnSpc>
              <a:spcBef>
                <a:spcPts val="270"/>
              </a:spcBef>
              <a:spcAft>
                <a:spcPts val="0"/>
              </a:spcAft>
              <a:buClr>
                <a:schemeClr val="accent6"/>
              </a:buClr>
              <a:buSzPts val="1500"/>
              <a:buNone/>
              <a:defRPr sz="1500" b="1"/>
            </a:lvl2pPr>
            <a:lvl3pPr marL="1371600" lvl="2" indent="-228600" algn="l">
              <a:lnSpc>
                <a:spcPct val="100000"/>
              </a:lnSpc>
              <a:spcBef>
                <a:spcPts val="270"/>
              </a:spcBef>
              <a:spcAft>
                <a:spcPts val="0"/>
              </a:spcAft>
              <a:buClr>
                <a:schemeClr val="accent6"/>
              </a:buClr>
              <a:buSzPts val="1350"/>
              <a:buNone/>
              <a:defRPr sz="1350" b="1"/>
            </a:lvl3pPr>
            <a:lvl4pPr marL="1828800" lvl="3" indent="-228600" algn="l">
              <a:lnSpc>
                <a:spcPct val="100000"/>
              </a:lnSpc>
              <a:spcBef>
                <a:spcPts val="270"/>
              </a:spcBef>
              <a:spcAft>
                <a:spcPts val="0"/>
              </a:spcAft>
              <a:buClr>
                <a:schemeClr val="accent6"/>
              </a:buClr>
              <a:buSzPts val="1200"/>
              <a:buNone/>
              <a:defRPr sz="1200" b="1"/>
            </a:lvl4pPr>
            <a:lvl5pPr marL="2286000" lvl="4" indent="-228600" algn="l">
              <a:lnSpc>
                <a:spcPct val="100000"/>
              </a:lnSpc>
              <a:spcBef>
                <a:spcPts val="270"/>
              </a:spcBef>
              <a:spcAft>
                <a:spcPts val="0"/>
              </a:spcAft>
              <a:buClr>
                <a:schemeClr val="accent6"/>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836" name="Google Shape;836;p99"/>
          <p:cNvSpPr txBox="1">
            <a:spLocks noGrp="1"/>
          </p:cNvSpPr>
          <p:nvPr>
            <p:ph type="body" idx="5"/>
          </p:nvPr>
        </p:nvSpPr>
        <p:spPr>
          <a:xfrm>
            <a:off x="9547629" y="3017520"/>
            <a:ext cx="1993392" cy="557784"/>
          </a:xfrm>
          <a:prstGeom prst="rect">
            <a:avLst/>
          </a:prstGeom>
          <a:solidFill>
            <a:schemeClr val="accent3"/>
          </a:solid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accent6"/>
              </a:buClr>
              <a:buSzPts val="1350"/>
              <a:buNone/>
              <a:defRPr sz="1350" b="1" cap="none">
                <a:solidFill>
                  <a:schemeClr val="accent6"/>
                </a:solidFill>
                <a:latin typeface="Arial"/>
                <a:ea typeface="Arial"/>
                <a:cs typeface="Arial"/>
                <a:sym typeface="Arial"/>
              </a:defRPr>
            </a:lvl1pPr>
            <a:lvl2pPr marL="914400" lvl="1" indent="-228600" algn="l">
              <a:lnSpc>
                <a:spcPct val="100000"/>
              </a:lnSpc>
              <a:spcBef>
                <a:spcPts val="270"/>
              </a:spcBef>
              <a:spcAft>
                <a:spcPts val="0"/>
              </a:spcAft>
              <a:buClr>
                <a:schemeClr val="accent6"/>
              </a:buClr>
              <a:buSzPts val="1500"/>
              <a:buNone/>
              <a:defRPr sz="1500" b="1"/>
            </a:lvl2pPr>
            <a:lvl3pPr marL="1371600" lvl="2" indent="-228600" algn="l">
              <a:lnSpc>
                <a:spcPct val="100000"/>
              </a:lnSpc>
              <a:spcBef>
                <a:spcPts val="270"/>
              </a:spcBef>
              <a:spcAft>
                <a:spcPts val="0"/>
              </a:spcAft>
              <a:buClr>
                <a:schemeClr val="accent6"/>
              </a:buClr>
              <a:buSzPts val="1350"/>
              <a:buNone/>
              <a:defRPr sz="1350" b="1"/>
            </a:lvl3pPr>
            <a:lvl4pPr marL="1828800" lvl="3" indent="-228600" algn="l">
              <a:lnSpc>
                <a:spcPct val="100000"/>
              </a:lnSpc>
              <a:spcBef>
                <a:spcPts val="270"/>
              </a:spcBef>
              <a:spcAft>
                <a:spcPts val="0"/>
              </a:spcAft>
              <a:buClr>
                <a:schemeClr val="accent6"/>
              </a:buClr>
              <a:buSzPts val="1200"/>
              <a:buNone/>
              <a:defRPr sz="1200" b="1"/>
            </a:lvl4pPr>
            <a:lvl5pPr marL="2286000" lvl="4" indent="-228600" algn="l">
              <a:lnSpc>
                <a:spcPct val="100000"/>
              </a:lnSpc>
              <a:spcBef>
                <a:spcPts val="270"/>
              </a:spcBef>
              <a:spcAft>
                <a:spcPts val="0"/>
              </a:spcAft>
              <a:buClr>
                <a:schemeClr val="accent6"/>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837" name="Google Shape;837;p99"/>
          <p:cNvSpPr txBox="1">
            <a:spLocks noGrp="1"/>
          </p:cNvSpPr>
          <p:nvPr>
            <p:ph type="body" idx="6"/>
          </p:nvPr>
        </p:nvSpPr>
        <p:spPr>
          <a:xfrm>
            <a:off x="685339" y="4745736"/>
            <a:ext cx="1993392" cy="795528"/>
          </a:xfrm>
          <a:prstGeom prst="rect">
            <a:avLst/>
          </a:prstGeom>
          <a:noFill/>
          <a:ln>
            <a:noFill/>
          </a:ln>
        </p:spPr>
        <p:txBody>
          <a:bodyPr spcFirstLastPara="1" wrap="square" lIns="0" tIns="45700" rIns="0" bIns="45700" anchor="t" anchorCtr="0">
            <a:noAutofit/>
          </a:bodyPr>
          <a:lstStyle>
            <a:lvl1pPr marL="457200" lvl="0" indent="-228600" algn="ctr">
              <a:lnSpc>
                <a:spcPct val="100000"/>
              </a:lnSpc>
              <a:spcBef>
                <a:spcPts val="0"/>
              </a:spcBef>
              <a:spcAft>
                <a:spcPts val="0"/>
              </a:spcAft>
              <a:buClr>
                <a:schemeClr val="accent6"/>
              </a:buClr>
              <a:buSzPts val="1125"/>
              <a:buNone/>
              <a:defRPr sz="1125"/>
            </a:lvl1pPr>
            <a:lvl2pPr marL="914400" lvl="1" indent="-342900" algn="l">
              <a:lnSpc>
                <a:spcPct val="100000"/>
              </a:lnSpc>
              <a:spcBef>
                <a:spcPts val="270"/>
              </a:spcBef>
              <a:spcAft>
                <a:spcPts val="0"/>
              </a:spcAft>
              <a:buClr>
                <a:schemeClr val="accent6"/>
              </a:buClr>
              <a:buSzPts val="1800"/>
              <a:buChar char="•"/>
              <a:defRPr/>
            </a:lvl2pPr>
            <a:lvl3pPr marL="1371600" lvl="2" indent="-342900" algn="l">
              <a:lnSpc>
                <a:spcPct val="100000"/>
              </a:lnSpc>
              <a:spcBef>
                <a:spcPts val="270"/>
              </a:spcBef>
              <a:spcAft>
                <a:spcPts val="0"/>
              </a:spcAft>
              <a:buClr>
                <a:schemeClr val="accent6"/>
              </a:buClr>
              <a:buSzPts val="1800"/>
              <a:buChar char="•"/>
              <a:defRPr/>
            </a:lvl3pPr>
            <a:lvl4pPr marL="1828800" lvl="3" indent="-342900" algn="l">
              <a:lnSpc>
                <a:spcPct val="100000"/>
              </a:lnSpc>
              <a:spcBef>
                <a:spcPts val="270"/>
              </a:spcBef>
              <a:spcAft>
                <a:spcPts val="0"/>
              </a:spcAft>
              <a:buClr>
                <a:schemeClr val="accent6"/>
              </a:buClr>
              <a:buSzPts val="1800"/>
              <a:buChar char="•"/>
              <a:defRPr/>
            </a:lvl4pPr>
            <a:lvl5pPr marL="2286000" lvl="4" indent="-342900" algn="l">
              <a:lnSpc>
                <a:spcPct val="100000"/>
              </a:lnSpc>
              <a:spcBef>
                <a:spcPts val="270"/>
              </a:spcBef>
              <a:spcAft>
                <a:spcPts val="0"/>
              </a:spcAft>
              <a:buClr>
                <a:schemeClr val="accent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38" name="Google Shape;838;p99"/>
          <p:cNvSpPr txBox="1">
            <a:spLocks noGrp="1"/>
          </p:cNvSpPr>
          <p:nvPr>
            <p:ph type="body" idx="7"/>
          </p:nvPr>
        </p:nvSpPr>
        <p:spPr>
          <a:xfrm>
            <a:off x="2900911" y="4745736"/>
            <a:ext cx="1993392" cy="795528"/>
          </a:xfrm>
          <a:prstGeom prst="rect">
            <a:avLst/>
          </a:prstGeom>
          <a:noFill/>
          <a:ln>
            <a:noFill/>
          </a:ln>
        </p:spPr>
        <p:txBody>
          <a:bodyPr spcFirstLastPara="1" wrap="square" lIns="0" tIns="45700" rIns="0" bIns="45700" anchor="t" anchorCtr="0">
            <a:noAutofit/>
          </a:bodyPr>
          <a:lstStyle>
            <a:lvl1pPr marL="457200" lvl="0" indent="-228600" algn="ctr">
              <a:lnSpc>
                <a:spcPct val="100000"/>
              </a:lnSpc>
              <a:spcBef>
                <a:spcPts val="0"/>
              </a:spcBef>
              <a:spcAft>
                <a:spcPts val="0"/>
              </a:spcAft>
              <a:buClr>
                <a:schemeClr val="accent6"/>
              </a:buClr>
              <a:buSzPts val="1125"/>
              <a:buNone/>
              <a:defRPr sz="1125"/>
            </a:lvl1pPr>
            <a:lvl2pPr marL="914400" lvl="1" indent="-342900" algn="l">
              <a:lnSpc>
                <a:spcPct val="100000"/>
              </a:lnSpc>
              <a:spcBef>
                <a:spcPts val="270"/>
              </a:spcBef>
              <a:spcAft>
                <a:spcPts val="0"/>
              </a:spcAft>
              <a:buClr>
                <a:schemeClr val="accent6"/>
              </a:buClr>
              <a:buSzPts val="1800"/>
              <a:buChar char="•"/>
              <a:defRPr/>
            </a:lvl2pPr>
            <a:lvl3pPr marL="1371600" lvl="2" indent="-342900" algn="l">
              <a:lnSpc>
                <a:spcPct val="100000"/>
              </a:lnSpc>
              <a:spcBef>
                <a:spcPts val="270"/>
              </a:spcBef>
              <a:spcAft>
                <a:spcPts val="0"/>
              </a:spcAft>
              <a:buClr>
                <a:schemeClr val="accent6"/>
              </a:buClr>
              <a:buSzPts val="1800"/>
              <a:buChar char="•"/>
              <a:defRPr/>
            </a:lvl3pPr>
            <a:lvl4pPr marL="1828800" lvl="3" indent="-342900" algn="l">
              <a:lnSpc>
                <a:spcPct val="100000"/>
              </a:lnSpc>
              <a:spcBef>
                <a:spcPts val="270"/>
              </a:spcBef>
              <a:spcAft>
                <a:spcPts val="0"/>
              </a:spcAft>
              <a:buClr>
                <a:schemeClr val="accent6"/>
              </a:buClr>
              <a:buSzPts val="1800"/>
              <a:buChar char="•"/>
              <a:defRPr/>
            </a:lvl4pPr>
            <a:lvl5pPr marL="2286000" lvl="4" indent="-342900" algn="l">
              <a:lnSpc>
                <a:spcPct val="100000"/>
              </a:lnSpc>
              <a:spcBef>
                <a:spcPts val="270"/>
              </a:spcBef>
              <a:spcAft>
                <a:spcPts val="0"/>
              </a:spcAft>
              <a:buClr>
                <a:schemeClr val="accent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39" name="Google Shape;839;p99"/>
          <p:cNvSpPr txBox="1">
            <a:spLocks noGrp="1"/>
          </p:cNvSpPr>
          <p:nvPr>
            <p:ph type="body" idx="8"/>
          </p:nvPr>
        </p:nvSpPr>
        <p:spPr>
          <a:xfrm>
            <a:off x="5116484" y="4745736"/>
            <a:ext cx="1993392" cy="795528"/>
          </a:xfrm>
          <a:prstGeom prst="rect">
            <a:avLst/>
          </a:prstGeom>
          <a:noFill/>
          <a:ln>
            <a:noFill/>
          </a:ln>
        </p:spPr>
        <p:txBody>
          <a:bodyPr spcFirstLastPara="1" wrap="square" lIns="0" tIns="45700" rIns="0" bIns="45700" anchor="t" anchorCtr="0">
            <a:noAutofit/>
          </a:bodyPr>
          <a:lstStyle>
            <a:lvl1pPr marL="457200" lvl="0" indent="-228600" algn="ctr">
              <a:lnSpc>
                <a:spcPct val="100000"/>
              </a:lnSpc>
              <a:spcBef>
                <a:spcPts val="0"/>
              </a:spcBef>
              <a:spcAft>
                <a:spcPts val="0"/>
              </a:spcAft>
              <a:buClr>
                <a:schemeClr val="accent6"/>
              </a:buClr>
              <a:buSzPts val="1125"/>
              <a:buNone/>
              <a:defRPr sz="1125"/>
            </a:lvl1pPr>
            <a:lvl2pPr marL="914400" lvl="1" indent="-342900" algn="l">
              <a:lnSpc>
                <a:spcPct val="100000"/>
              </a:lnSpc>
              <a:spcBef>
                <a:spcPts val="270"/>
              </a:spcBef>
              <a:spcAft>
                <a:spcPts val="0"/>
              </a:spcAft>
              <a:buClr>
                <a:schemeClr val="accent6"/>
              </a:buClr>
              <a:buSzPts val="1800"/>
              <a:buChar char="•"/>
              <a:defRPr/>
            </a:lvl2pPr>
            <a:lvl3pPr marL="1371600" lvl="2" indent="-342900" algn="l">
              <a:lnSpc>
                <a:spcPct val="100000"/>
              </a:lnSpc>
              <a:spcBef>
                <a:spcPts val="270"/>
              </a:spcBef>
              <a:spcAft>
                <a:spcPts val="0"/>
              </a:spcAft>
              <a:buClr>
                <a:schemeClr val="accent6"/>
              </a:buClr>
              <a:buSzPts val="1800"/>
              <a:buChar char="•"/>
              <a:defRPr/>
            </a:lvl3pPr>
            <a:lvl4pPr marL="1828800" lvl="3" indent="-342900" algn="l">
              <a:lnSpc>
                <a:spcPct val="100000"/>
              </a:lnSpc>
              <a:spcBef>
                <a:spcPts val="270"/>
              </a:spcBef>
              <a:spcAft>
                <a:spcPts val="0"/>
              </a:spcAft>
              <a:buClr>
                <a:schemeClr val="accent6"/>
              </a:buClr>
              <a:buSzPts val="1800"/>
              <a:buChar char="•"/>
              <a:defRPr/>
            </a:lvl4pPr>
            <a:lvl5pPr marL="2286000" lvl="4" indent="-342900" algn="l">
              <a:lnSpc>
                <a:spcPct val="100000"/>
              </a:lnSpc>
              <a:spcBef>
                <a:spcPts val="270"/>
              </a:spcBef>
              <a:spcAft>
                <a:spcPts val="0"/>
              </a:spcAft>
              <a:buClr>
                <a:schemeClr val="accent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40" name="Google Shape;840;p99"/>
          <p:cNvSpPr txBox="1">
            <a:spLocks noGrp="1"/>
          </p:cNvSpPr>
          <p:nvPr>
            <p:ph type="body" idx="9"/>
          </p:nvPr>
        </p:nvSpPr>
        <p:spPr>
          <a:xfrm>
            <a:off x="7332057" y="4745736"/>
            <a:ext cx="1993392" cy="795528"/>
          </a:xfrm>
          <a:prstGeom prst="rect">
            <a:avLst/>
          </a:prstGeom>
          <a:noFill/>
          <a:ln>
            <a:noFill/>
          </a:ln>
        </p:spPr>
        <p:txBody>
          <a:bodyPr spcFirstLastPara="1" wrap="square" lIns="0" tIns="45700" rIns="0" bIns="45700" anchor="t" anchorCtr="0">
            <a:noAutofit/>
          </a:bodyPr>
          <a:lstStyle>
            <a:lvl1pPr marL="457200" lvl="0" indent="-228600" algn="ctr">
              <a:lnSpc>
                <a:spcPct val="100000"/>
              </a:lnSpc>
              <a:spcBef>
                <a:spcPts val="0"/>
              </a:spcBef>
              <a:spcAft>
                <a:spcPts val="0"/>
              </a:spcAft>
              <a:buClr>
                <a:schemeClr val="accent6"/>
              </a:buClr>
              <a:buSzPts val="1125"/>
              <a:buNone/>
              <a:defRPr sz="1125"/>
            </a:lvl1pPr>
            <a:lvl2pPr marL="914400" lvl="1" indent="-342900" algn="l">
              <a:lnSpc>
                <a:spcPct val="100000"/>
              </a:lnSpc>
              <a:spcBef>
                <a:spcPts val="270"/>
              </a:spcBef>
              <a:spcAft>
                <a:spcPts val="0"/>
              </a:spcAft>
              <a:buClr>
                <a:schemeClr val="accent6"/>
              </a:buClr>
              <a:buSzPts val="1800"/>
              <a:buChar char="•"/>
              <a:defRPr/>
            </a:lvl2pPr>
            <a:lvl3pPr marL="1371600" lvl="2" indent="-342900" algn="l">
              <a:lnSpc>
                <a:spcPct val="100000"/>
              </a:lnSpc>
              <a:spcBef>
                <a:spcPts val="270"/>
              </a:spcBef>
              <a:spcAft>
                <a:spcPts val="0"/>
              </a:spcAft>
              <a:buClr>
                <a:schemeClr val="accent6"/>
              </a:buClr>
              <a:buSzPts val="1800"/>
              <a:buChar char="•"/>
              <a:defRPr/>
            </a:lvl3pPr>
            <a:lvl4pPr marL="1828800" lvl="3" indent="-342900" algn="l">
              <a:lnSpc>
                <a:spcPct val="100000"/>
              </a:lnSpc>
              <a:spcBef>
                <a:spcPts val="270"/>
              </a:spcBef>
              <a:spcAft>
                <a:spcPts val="0"/>
              </a:spcAft>
              <a:buClr>
                <a:schemeClr val="accent6"/>
              </a:buClr>
              <a:buSzPts val="1800"/>
              <a:buChar char="•"/>
              <a:defRPr/>
            </a:lvl4pPr>
            <a:lvl5pPr marL="2286000" lvl="4" indent="-342900" algn="l">
              <a:lnSpc>
                <a:spcPct val="100000"/>
              </a:lnSpc>
              <a:spcBef>
                <a:spcPts val="270"/>
              </a:spcBef>
              <a:spcAft>
                <a:spcPts val="0"/>
              </a:spcAft>
              <a:buClr>
                <a:schemeClr val="accent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41" name="Google Shape;841;p99"/>
          <p:cNvSpPr txBox="1">
            <a:spLocks noGrp="1"/>
          </p:cNvSpPr>
          <p:nvPr>
            <p:ph type="body" idx="13"/>
          </p:nvPr>
        </p:nvSpPr>
        <p:spPr>
          <a:xfrm>
            <a:off x="9547629" y="4745736"/>
            <a:ext cx="1993392" cy="795528"/>
          </a:xfrm>
          <a:prstGeom prst="rect">
            <a:avLst/>
          </a:prstGeom>
          <a:noFill/>
          <a:ln>
            <a:noFill/>
          </a:ln>
        </p:spPr>
        <p:txBody>
          <a:bodyPr spcFirstLastPara="1" wrap="square" lIns="0" tIns="45700" rIns="0" bIns="45700" anchor="t" anchorCtr="0">
            <a:noAutofit/>
          </a:bodyPr>
          <a:lstStyle>
            <a:lvl1pPr marL="457200" lvl="0" indent="-228600" algn="ctr">
              <a:lnSpc>
                <a:spcPct val="100000"/>
              </a:lnSpc>
              <a:spcBef>
                <a:spcPts val="0"/>
              </a:spcBef>
              <a:spcAft>
                <a:spcPts val="0"/>
              </a:spcAft>
              <a:buClr>
                <a:schemeClr val="accent6"/>
              </a:buClr>
              <a:buSzPts val="1125"/>
              <a:buNone/>
              <a:defRPr sz="1125"/>
            </a:lvl1pPr>
            <a:lvl2pPr marL="914400" lvl="1" indent="-342900" algn="l">
              <a:lnSpc>
                <a:spcPct val="100000"/>
              </a:lnSpc>
              <a:spcBef>
                <a:spcPts val="270"/>
              </a:spcBef>
              <a:spcAft>
                <a:spcPts val="0"/>
              </a:spcAft>
              <a:buClr>
                <a:schemeClr val="accent6"/>
              </a:buClr>
              <a:buSzPts val="1800"/>
              <a:buChar char="•"/>
              <a:defRPr/>
            </a:lvl2pPr>
            <a:lvl3pPr marL="1371600" lvl="2" indent="-342900" algn="l">
              <a:lnSpc>
                <a:spcPct val="100000"/>
              </a:lnSpc>
              <a:spcBef>
                <a:spcPts val="270"/>
              </a:spcBef>
              <a:spcAft>
                <a:spcPts val="0"/>
              </a:spcAft>
              <a:buClr>
                <a:schemeClr val="accent6"/>
              </a:buClr>
              <a:buSzPts val="1800"/>
              <a:buChar char="•"/>
              <a:defRPr/>
            </a:lvl3pPr>
            <a:lvl4pPr marL="1828800" lvl="3" indent="-342900" algn="l">
              <a:lnSpc>
                <a:spcPct val="100000"/>
              </a:lnSpc>
              <a:spcBef>
                <a:spcPts val="270"/>
              </a:spcBef>
              <a:spcAft>
                <a:spcPts val="0"/>
              </a:spcAft>
              <a:buClr>
                <a:schemeClr val="accent6"/>
              </a:buClr>
              <a:buSzPts val="1800"/>
              <a:buChar char="•"/>
              <a:defRPr/>
            </a:lvl4pPr>
            <a:lvl5pPr marL="2286000" lvl="4" indent="-342900" algn="l">
              <a:lnSpc>
                <a:spcPct val="100000"/>
              </a:lnSpc>
              <a:spcBef>
                <a:spcPts val="270"/>
              </a:spcBef>
              <a:spcAft>
                <a:spcPts val="0"/>
              </a:spcAft>
              <a:buClr>
                <a:schemeClr val="accent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cxnSp>
        <p:nvCxnSpPr>
          <p:cNvPr id="842" name="Google Shape;842;p99"/>
          <p:cNvCxnSpPr/>
          <p:nvPr/>
        </p:nvCxnSpPr>
        <p:spPr>
          <a:xfrm>
            <a:off x="739399" y="4187681"/>
            <a:ext cx="10812360" cy="0"/>
          </a:xfrm>
          <a:prstGeom prst="straightConnector1">
            <a:avLst/>
          </a:prstGeom>
          <a:noFill/>
          <a:ln w="12700" cap="flat" cmpd="sng">
            <a:solidFill>
              <a:srgbClr val="F0CAA2"/>
            </a:solidFill>
            <a:prstDash val="solid"/>
            <a:miter lim="800000"/>
            <a:headEnd type="none" w="sm" len="sm"/>
            <a:tailEnd type="none" w="sm" len="sm"/>
          </a:ln>
        </p:spPr>
      </p:cxn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Summary">
  <p:cSld name="Summary">
    <p:spTree>
      <p:nvGrpSpPr>
        <p:cNvPr id="1" name="Shape 843"/>
        <p:cNvGrpSpPr/>
        <p:nvPr/>
      </p:nvGrpSpPr>
      <p:grpSpPr>
        <a:xfrm>
          <a:off x="0" y="0"/>
          <a:ext cx="0" cy="0"/>
          <a:chOff x="0" y="0"/>
          <a:chExt cx="0" cy="0"/>
        </a:xfrm>
      </p:grpSpPr>
      <p:sp>
        <p:nvSpPr>
          <p:cNvPr id="844" name="Google Shape;844;p100" descr="preencoded.png"/>
          <p:cNvSpPr/>
          <p:nvPr/>
        </p:nvSpPr>
        <p:spPr>
          <a:xfrm>
            <a:off x="8758239" y="-14287"/>
            <a:ext cx="3433763" cy="3452812"/>
          </a:xfrm>
          <a:custGeom>
            <a:avLst/>
            <a:gdLst/>
            <a:ahLst/>
            <a:cxnLst/>
            <a:rect l="l" t="t" r="r" b="b"/>
            <a:pathLst>
              <a:path w="3433763" h="3452812" extrusionOk="0">
                <a:moveTo>
                  <a:pt x="3433763" y="0"/>
                </a:moveTo>
                <a:lnTo>
                  <a:pt x="3433763" y="3452813"/>
                </a:lnTo>
                <a:lnTo>
                  <a:pt x="0" y="3452813"/>
                </a:lnTo>
                <a:cubicBezTo>
                  <a:pt x="0" y="1545912"/>
                  <a:pt x="1537383" y="0"/>
                  <a:pt x="343376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sp>
        <p:nvSpPr>
          <p:cNvPr id="845" name="Google Shape;845;p100" descr="preencoded.png"/>
          <p:cNvSpPr/>
          <p:nvPr/>
        </p:nvSpPr>
        <p:spPr>
          <a:xfrm>
            <a:off x="8758239" y="3438525"/>
            <a:ext cx="3433763" cy="3433762"/>
          </a:xfrm>
          <a:custGeom>
            <a:avLst/>
            <a:gdLst/>
            <a:ahLst/>
            <a:cxnLst/>
            <a:rect l="l" t="t" r="r" b="b"/>
            <a:pathLst>
              <a:path w="3433763" h="3433762" extrusionOk="0">
                <a:moveTo>
                  <a:pt x="0" y="0"/>
                </a:moveTo>
                <a:lnTo>
                  <a:pt x="3433763" y="0"/>
                </a:lnTo>
                <a:lnTo>
                  <a:pt x="3433763" y="3433763"/>
                </a:lnTo>
                <a:cubicBezTo>
                  <a:pt x="1537383" y="3433763"/>
                  <a:pt x="0" y="1896380"/>
                  <a:pt x="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sp>
        <p:nvSpPr>
          <p:cNvPr id="846" name="Google Shape;846;p100" descr="preencoded.png"/>
          <p:cNvSpPr/>
          <p:nvPr/>
        </p:nvSpPr>
        <p:spPr>
          <a:xfrm rot="10800000" flipH="1">
            <a:off x="9991725" y="1247777"/>
            <a:ext cx="2200275" cy="2181225"/>
          </a:xfrm>
          <a:custGeom>
            <a:avLst/>
            <a:gdLst/>
            <a:ahLst/>
            <a:cxnLst/>
            <a:rect l="l" t="t" r="r" b="b"/>
            <a:pathLst>
              <a:path w="2200275" h="2181225" extrusionOk="0">
                <a:moveTo>
                  <a:pt x="0" y="0"/>
                </a:moveTo>
                <a:cubicBezTo>
                  <a:pt x="0" y="1204689"/>
                  <a:pt x="985061" y="2181225"/>
                  <a:pt x="2200275" y="2181225"/>
                </a:cubicBezTo>
                <a:lnTo>
                  <a:pt x="2200275" y="0"/>
                </a:lnTo>
                <a:lnTo>
                  <a:pt x="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sp>
        <p:nvSpPr>
          <p:cNvPr id="847" name="Google Shape;847;p100" descr="preencoded.png"/>
          <p:cNvSpPr/>
          <p:nvPr/>
        </p:nvSpPr>
        <p:spPr>
          <a:xfrm rot="10800000" flipH="1">
            <a:off x="-20085" y="4580051"/>
            <a:ext cx="2277948" cy="2277948"/>
          </a:xfrm>
          <a:custGeom>
            <a:avLst/>
            <a:gdLst/>
            <a:ahLst/>
            <a:cxnLst/>
            <a:rect l="l" t="t" r="r" b="b"/>
            <a:pathLst>
              <a:path w="2277948" h="2277948" extrusionOk="0">
                <a:moveTo>
                  <a:pt x="0" y="2277948"/>
                </a:moveTo>
                <a:cubicBezTo>
                  <a:pt x="1258034" y="2277948"/>
                  <a:pt x="2277948" y="1258034"/>
                  <a:pt x="2277948" y="0"/>
                </a:cubicBezTo>
                <a:lnTo>
                  <a:pt x="0" y="0"/>
                </a:lnTo>
                <a:lnTo>
                  <a:pt x="0" y="22779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pic>
        <p:nvPicPr>
          <p:cNvPr id="848" name="Google Shape;848;p100" descr="preencoded.png"/>
          <p:cNvPicPr preferRelativeResize="0"/>
          <p:nvPr/>
        </p:nvPicPr>
        <p:blipFill rotWithShape="1">
          <a:blip r:embed="rId2">
            <a:alphaModFix/>
          </a:blip>
          <a:srcRect/>
          <a:stretch/>
        </p:blipFill>
        <p:spPr>
          <a:xfrm>
            <a:off x="9991885" y="3441269"/>
            <a:ext cx="2200115" cy="2200114"/>
          </a:xfrm>
          <a:prstGeom prst="rect">
            <a:avLst/>
          </a:prstGeom>
          <a:noFill/>
          <a:ln>
            <a:noFill/>
          </a:ln>
        </p:spPr>
      </p:pic>
      <p:sp>
        <p:nvSpPr>
          <p:cNvPr id="849" name="Google Shape;849;p100" descr="preencoded.png"/>
          <p:cNvSpPr/>
          <p:nvPr/>
        </p:nvSpPr>
        <p:spPr>
          <a:xfrm>
            <a:off x="1707960" y="5667618"/>
            <a:ext cx="775021" cy="775021"/>
          </a:xfrm>
          <a:custGeom>
            <a:avLst/>
            <a:gdLst/>
            <a:ahLst/>
            <a:cxnLst/>
            <a:rect l="l" t="t" r="r" b="b"/>
            <a:pathLst>
              <a:path w="775021" h="775021" extrusionOk="0">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sp>
        <p:nvSpPr>
          <p:cNvPr id="850" name="Google Shape;850;p100"/>
          <p:cNvSpPr txBox="1">
            <a:spLocks noGrp="1"/>
          </p:cNvSpPr>
          <p:nvPr>
            <p:ph type="title"/>
          </p:nvPr>
        </p:nvSpPr>
        <p:spPr>
          <a:xfrm>
            <a:off x="1508760" y="1883664"/>
            <a:ext cx="6766560" cy="768096"/>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6"/>
              </a:buClr>
              <a:buSzPts val="3300"/>
              <a:buFont typeface="Arial Black"/>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1" name="Google Shape;851;p100"/>
          <p:cNvSpPr txBox="1">
            <a:spLocks noGrp="1"/>
          </p:cNvSpPr>
          <p:nvPr>
            <p:ph type="body" idx="1"/>
          </p:nvPr>
        </p:nvSpPr>
        <p:spPr>
          <a:xfrm>
            <a:off x="1508760" y="2837688"/>
            <a:ext cx="5879592" cy="270052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70"/>
              </a:spcBef>
              <a:spcAft>
                <a:spcPts val="0"/>
              </a:spcAft>
              <a:buClr>
                <a:schemeClr val="accent6"/>
              </a:buClr>
              <a:buSzPts val="1125"/>
              <a:buNone/>
              <a:defRPr sz="1125"/>
            </a:lvl1pPr>
            <a:lvl2pPr marL="914400" lvl="1" indent="-300037" algn="l">
              <a:lnSpc>
                <a:spcPct val="100000"/>
              </a:lnSpc>
              <a:spcBef>
                <a:spcPts val="270"/>
              </a:spcBef>
              <a:spcAft>
                <a:spcPts val="0"/>
              </a:spcAft>
              <a:buClr>
                <a:schemeClr val="accent6"/>
              </a:buClr>
              <a:buSzPts val="1125"/>
              <a:buChar char="•"/>
              <a:defRPr sz="1125"/>
            </a:lvl2pPr>
            <a:lvl3pPr marL="1371600" lvl="2" indent="-300037" algn="l">
              <a:lnSpc>
                <a:spcPct val="100000"/>
              </a:lnSpc>
              <a:spcBef>
                <a:spcPts val="270"/>
              </a:spcBef>
              <a:spcAft>
                <a:spcPts val="0"/>
              </a:spcAft>
              <a:buClr>
                <a:schemeClr val="accent6"/>
              </a:buClr>
              <a:buSzPts val="1125"/>
              <a:buChar char="•"/>
              <a:defRPr sz="1125"/>
            </a:lvl3pPr>
            <a:lvl4pPr marL="1828800" lvl="3" indent="-300037" algn="l">
              <a:lnSpc>
                <a:spcPct val="100000"/>
              </a:lnSpc>
              <a:spcBef>
                <a:spcPts val="270"/>
              </a:spcBef>
              <a:spcAft>
                <a:spcPts val="0"/>
              </a:spcAft>
              <a:buClr>
                <a:schemeClr val="accent6"/>
              </a:buClr>
              <a:buSzPts val="1125"/>
              <a:buChar char="•"/>
              <a:defRPr sz="1125"/>
            </a:lvl4pPr>
            <a:lvl5pPr marL="2286000" lvl="4" indent="-300037" algn="l">
              <a:lnSpc>
                <a:spcPct val="100000"/>
              </a:lnSpc>
              <a:spcBef>
                <a:spcPts val="270"/>
              </a:spcBef>
              <a:spcAft>
                <a:spcPts val="0"/>
              </a:spcAft>
              <a:buClr>
                <a:schemeClr val="accent6"/>
              </a:buClr>
              <a:buSzPts val="1125"/>
              <a:buChar char="•"/>
              <a:defRPr sz="1125"/>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52" name="Google Shape;852;p100"/>
          <p:cNvSpPr txBox="1">
            <a:spLocks noGrp="1"/>
          </p:cNvSpPr>
          <p:nvPr>
            <p:ph type="sldNum" idx="12"/>
          </p:nvPr>
        </p:nvSpPr>
        <p:spPr>
          <a:xfrm>
            <a:off x="10104310" y="6460056"/>
            <a:ext cx="987552"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53"/>
        <p:cNvGrpSpPr/>
        <p:nvPr/>
      </p:nvGrpSpPr>
      <p:grpSpPr>
        <a:xfrm>
          <a:off x="0" y="0"/>
          <a:ext cx="0" cy="0"/>
          <a:chOff x="0" y="0"/>
          <a:chExt cx="0" cy="0"/>
        </a:xfrm>
      </p:grpSpPr>
      <p:sp>
        <p:nvSpPr>
          <p:cNvPr id="854" name="Google Shape;854;p101" descr="preencoded.png"/>
          <p:cNvSpPr/>
          <p:nvPr/>
        </p:nvSpPr>
        <p:spPr>
          <a:xfrm>
            <a:off x="-5568" y="-2784"/>
            <a:ext cx="3443288" cy="6891337"/>
          </a:xfrm>
          <a:custGeom>
            <a:avLst/>
            <a:gdLst/>
            <a:ahLst/>
            <a:cxnLst/>
            <a:rect l="l" t="t" r="r" b="b"/>
            <a:pathLst>
              <a:path w="3443288" h="6891337" extrusionOk="0">
                <a:moveTo>
                  <a:pt x="3443288" y="0"/>
                </a:moveTo>
                <a:lnTo>
                  <a:pt x="0" y="0"/>
                </a:lnTo>
                <a:lnTo>
                  <a:pt x="0" y="6891338"/>
                </a:lnTo>
                <a:lnTo>
                  <a:pt x="3443288" y="6891338"/>
                </a:lnTo>
                <a:lnTo>
                  <a:pt x="3443288"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pic>
        <p:nvPicPr>
          <p:cNvPr id="855" name="Google Shape;855;p101" descr="preencoded.png"/>
          <p:cNvPicPr preferRelativeResize="0"/>
          <p:nvPr/>
        </p:nvPicPr>
        <p:blipFill rotWithShape="1">
          <a:blip r:embed="rId2">
            <a:alphaModFix/>
          </a:blip>
          <a:srcRect/>
          <a:stretch/>
        </p:blipFill>
        <p:spPr>
          <a:xfrm>
            <a:off x="1703311" y="-2784"/>
            <a:ext cx="1734411" cy="5167313"/>
          </a:xfrm>
          <a:prstGeom prst="rect">
            <a:avLst/>
          </a:prstGeom>
          <a:noFill/>
          <a:ln>
            <a:noFill/>
          </a:ln>
        </p:spPr>
      </p:pic>
      <p:sp>
        <p:nvSpPr>
          <p:cNvPr id="856" name="Google Shape;856;p101"/>
          <p:cNvSpPr/>
          <p:nvPr/>
        </p:nvSpPr>
        <p:spPr>
          <a:xfrm>
            <a:off x="1721621" y="-2784"/>
            <a:ext cx="1716115" cy="1720853"/>
          </a:xfrm>
          <a:custGeom>
            <a:avLst/>
            <a:gdLst/>
            <a:ahLst/>
            <a:cxnLst/>
            <a:rect l="l" t="t" r="r" b="b"/>
            <a:pathLst>
              <a:path w="1716115" h="1720853" extrusionOk="0">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lt1">
              <a:alpha val="9843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sp>
        <p:nvSpPr>
          <p:cNvPr id="857" name="Google Shape;857;p101" descr="preencoded.png"/>
          <p:cNvSpPr/>
          <p:nvPr/>
        </p:nvSpPr>
        <p:spPr>
          <a:xfrm>
            <a:off x="-5568" y="3440504"/>
            <a:ext cx="3443288" cy="3448050"/>
          </a:xfrm>
          <a:custGeom>
            <a:avLst/>
            <a:gdLst/>
            <a:ahLst/>
            <a:cxnLst/>
            <a:rect l="l" t="t" r="r" b="b"/>
            <a:pathLst>
              <a:path w="3443288" h="3448050" extrusionOk="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pic>
        <p:nvPicPr>
          <p:cNvPr id="858" name="Google Shape;858;p101" descr="preencoded.png"/>
          <p:cNvPicPr preferRelativeResize="0"/>
          <p:nvPr/>
        </p:nvPicPr>
        <p:blipFill rotWithShape="1">
          <a:blip r:embed="rId3">
            <a:alphaModFix/>
          </a:blip>
          <a:srcRect/>
          <a:stretch/>
        </p:blipFill>
        <p:spPr>
          <a:xfrm>
            <a:off x="1718458" y="3440506"/>
            <a:ext cx="1719263" cy="1724025"/>
          </a:xfrm>
          <a:prstGeom prst="rect">
            <a:avLst/>
          </a:prstGeom>
          <a:noFill/>
          <a:ln>
            <a:noFill/>
          </a:ln>
        </p:spPr>
      </p:pic>
      <p:sp>
        <p:nvSpPr>
          <p:cNvPr id="859" name="Google Shape;859;p101"/>
          <p:cNvSpPr txBox="1">
            <a:spLocks noGrp="1"/>
          </p:cNvSpPr>
          <p:nvPr>
            <p:ph type="sldNum" idx="12"/>
          </p:nvPr>
        </p:nvSpPr>
        <p:spPr>
          <a:xfrm>
            <a:off x="11111266" y="6514003"/>
            <a:ext cx="987552"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860" name="Google Shape;860;p101"/>
          <p:cNvSpPr txBox="1">
            <a:spLocks noGrp="1"/>
          </p:cNvSpPr>
          <p:nvPr>
            <p:ph type="title"/>
          </p:nvPr>
        </p:nvSpPr>
        <p:spPr>
          <a:xfrm>
            <a:off x="3986784" y="1243584"/>
            <a:ext cx="8165592" cy="768096"/>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6"/>
              </a:buClr>
              <a:buSzPts val="33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1" name="Google Shape;861;p101"/>
          <p:cNvSpPr txBox="1">
            <a:spLocks noGrp="1"/>
          </p:cNvSpPr>
          <p:nvPr>
            <p:ph type="body" idx="1"/>
          </p:nvPr>
        </p:nvSpPr>
        <p:spPr>
          <a:xfrm>
            <a:off x="3685032" y="2255520"/>
            <a:ext cx="3741928" cy="4306380"/>
          </a:xfrm>
          <a:prstGeom prst="rect">
            <a:avLst/>
          </a:prstGeom>
          <a:noFill/>
          <a:ln>
            <a:noFill/>
          </a:ln>
        </p:spPr>
        <p:txBody>
          <a:bodyPr spcFirstLastPara="1" wrap="square" lIns="45700" tIns="45700" rIns="45700" bIns="45700" anchor="t" anchorCtr="0">
            <a:noAutofit/>
          </a:bodyPr>
          <a:lstStyle>
            <a:lvl1pPr marL="457200" lvl="0" indent="-300037" algn="l">
              <a:lnSpc>
                <a:spcPct val="100000"/>
              </a:lnSpc>
              <a:spcBef>
                <a:spcPts val="270"/>
              </a:spcBef>
              <a:spcAft>
                <a:spcPts val="0"/>
              </a:spcAft>
              <a:buClr>
                <a:schemeClr val="accent6"/>
              </a:buClr>
              <a:buSzPts val="1125"/>
              <a:buChar char="•"/>
              <a:defRPr sz="1125"/>
            </a:lvl1pPr>
            <a:lvl2pPr marL="914400" lvl="1" indent="-290512" algn="l">
              <a:lnSpc>
                <a:spcPct val="100000"/>
              </a:lnSpc>
              <a:spcBef>
                <a:spcPts val="270"/>
              </a:spcBef>
              <a:spcAft>
                <a:spcPts val="0"/>
              </a:spcAft>
              <a:buClr>
                <a:schemeClr val="accent6"/>
              </a:buClr>
              <a:buSzPts val="975"/>
              <a:buChar char="•"/>
              <a:defRPr sz="975"/>
            </a:lvl2pPr>
            <a:lvl3pPr marL="1371600" lvl="2" indent="-285750" algn="l">
              <a:lnSpc>
                <a:spcPct val="100000"/>
              </a:lnSpc>
              <a:spcBef>
                <a:spcPts val="270"/>
              </a:spcBef>
              <a:spcAft>
                <a:spcPts val="0"/>
              </a:spcAft>
              <a:buClr>
                <a:schemeClr val="accent6"/>
              </a:buClr>
              <a:buSzPts val="900"/>
              <a:buChar char="•"/>
              <a:defRPr sz="900"/>
            </a:lvl3pPr>
            <a:lvl4pPr marL="1828800" lvl="3" indent="-285750" algn="l">
              <a:lnSpc>
                <a:spcPct val="100000"/>
              </a:lnSpc>
              <a:spcBef>
                <a:spcPts val="270"/>
              </a:spcBef>
              <a:spcAft>
                <a:spcPts val="0"/>
              </a:spcAft>
              <a:buClr>
                <a:schemeClr val="accent6"/>
              </a:buClr>
              <a:buSzPts val="900"/>
              <a:buChar char="•"/>
              <a:defRPr sz="900"/>
            </a:lvl4pPr>
            <a:lvl5pPr marL="2286000" lvl="4" indent="-285750" algn="l">
              <a:lnSpc>
                <a:spcPct val="100000"/>
              </a:lnSpc>
              <a:spcBef>
                <a:spcPts val="270"/>
              </a:spcBef>
              <a:spcAft>
                <a:spcPts val="0"/>
              </a:spcAft>
              <a:buClr>
                <a:schemeClr val="accent6"/>
              </a:buClr>
              <a:buSzPts val="900"/>
              <a:buChar char="•"/>
              <a:defRPr sz="9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62" name="Google Shape;862;p101"/>
          <p:cNvSpPr txBox="1">
            <a:spLocks noGrp="1"/>
          </p:cNvSpPr>
          <p:nvPr>
            <p:ph type="body" idx="2"/>
          </p:nvPr>
        </p:nvSpPr>
        <p:spPr>
          <a:xfrm>
            <a:off x="7754112" y="2255520"/>
            <a:ext cx="3741928" cy="4306380"/>
          </a:xfrm>
          <a:prstGeom prst="rect">
            <a:avLst/>
          </a:prstGeom>
          <a:noFill/>
          <a:ln>
            <a:noFill/>
          </a:ln>
        </p:spPr>
        <p:txBody>
          <a:bodyPr spcFirstLastPara="1" wrap="square" lIns="45700" tIns="45700" rIns="45700" bIns="45700" anchor="t" anchorCtr="0">
            <a:noAutofit/>
          </a:bodyPr>
          <a:lstStyle>
            <a:lvl1pPr marL="457200" lvl="0" indent="-300037" algn="l">
              <a:lnSpc>
                <a:spcPct val="100000"/>
              </a:lnSpc>
              <a:spcBef>
                <a:spcPts val="270"/>
              </a:spcBef>
              <a:spcAft>
                <a:spcPts val="0"/>
              </a:spcAft>
              <a:buClr>
                <a:schemeClr val="accent6"/>
              </a:buClr>
              <a:buSzPts val="1125"/>
              <a:buChar char="•"/>
              <a:defRPr sz="1125"/>
            </a:lvl1pPr>
            <a:lvl2pPr marL="914400" lvl="1" indent="-290512" algn="l">
              <a:lnSpc>
                <a:spcPct val="100000"/>
              </a:lnSpc>
              <a:spcBef>
                <a:spcPts val="270"/>
              </a:spcBef>
              <a:spcAft>
                <a:spcPts val="0"/>
              </a:spcAft>
              <a:buClr>
                <a:schemeClr val="accent6"/>
              </a:buClr>
              <a:buSzPts val="975"/>
              <a:buChar char="•"/>
              <a:defRPr sz="975"/>
            </a:lvl2pPr>
            <a:lvl3pPr marL="1371600" lvl="2" indent="-285750" algn="l">
              <a:lnSpc>
                <a:spcPct val="100000"/>
              </a:lnSpc>
              <a:spcBef>
                <a:spcPts val="270"/>
              </a:spcBef>
              <a:spcAft>
                <a:spcPts val="0"/>
              </a:spcAft>
              <a:buClr>
                <a:schemeClr val="accent6"/>
              </a:buClr>
              <a:buSzPts val="900"/>
              <a:buChar char="•"/>
              <a:defRPr sz="900"/>
            </a:lvl3pPr>
            <a:lvl4pPr marL="1828800" lvl="3" indent="-285750" algn="l">
              <a:lnSpc>
                <a:spcPct val="100000"/>
              </a:lnSpc>
              <a:spcBef>
                <a:spcPts val="270"/>
              </a:spcBef>
              <a:spcAft>
                <a:spcPts val="0"/>
              </a:spcAft>
              <a:buClr>
                <a:schemeClr val="accent6"/>
              </a:buClr>
              <a:buSzPts val="900"/>
              <a:buChar char="•"/>
              <a:defRPr sz="900"/>
            </a:lvl4pPr>
            <a:lvl5pPr marL="2286000" lvl="4" indent="-285750" algn="l">
              <a:lnSpc>
                <a:spcPct val="100000"/>
              </a:lnSpc>
              <a:spcBef>
                <a:spcPts val="270"/>
              </a:spcBef>
              <a:spcAft>
                <a:spcPts val="0"/>
              </a:spcAft>
              <a:buClr>
                <a:schemeClr val="accent6"/>
              </a:buClr>
              <a:buSzPts val="900"/>
              <a:buChar char="•"/>
              <a:defRPr sz="9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63"/>
        <p:cNvGrpSpPr/>
        <p:nvPr/>
      </p:nvGrpSpPr>
      <p:grpSpPr>
        <a:xfrm>
          <a:off x="0" y="0"/>
          <a:ext cx="0" cy="0"/>
          <a:chOff x="0" y="0"/>
          <a:chExt cx="0" cy="0"/>
        </a:xfrm>
      </p:grpSpPr>
      <p:sp>
        <p:nvSpPr>
          <p:cNvPr id="864" name="Google Shape;864;p102"/>
          <p:cNvSpPr/>
          <p:nvPr/>
        </p:nvSpPr>
        <p:spPr>
          <a:xfrm>
            <a:off x="1" y="0"/>
            <a:ext cx="2242827" cy="2102966"/>
          </a:xfrm>
          <a:custGeom>
            <a:avLst/>
            <a:gdLst/>
            <a:ahLst/>
            <a:cxnLst/>
            <a:rect l="l" t="t" r="r" b="b"/>
            <a:pathLst>
              <a:path w="2242827" h="2102966" extrusionOk="0">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sp>
        <p:nvSpPr>
          <p:cNvPr id="865" name="Google Shape;865;p102"/>
          <p:cNvSpPr/>
          <p:nvPr/>
        </p:nvSpPr>
        <p:spPr>
          <a:xfrm rot="10800000">
            <a:off x="9949173" y="4755034"/>
            <a:ext cx="2242827" cy="2102966"/>
          </a:xfrm>
          <a:custGeom>
            <a:avLst/>
            <a:gdLst/>
            <a:ahLst/>
            <a:cxnLst/>
            <a:rect l="l" t="t" r="r" b="b"/>
            <a:pathLst>
              <a:path w="2242827" h="2102966" extrusionOk="0">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sp>
        <p:nvSpPr>
          <p:cNvPr id="866" name="Google Shape;866;p102"/>
          <p:cNvSpPr txBox="1">
            <a:spLocks noGrp="1"/>
          </p:cNvSpPr>
          <p:nvPr>
            <p:ph type="title"/>
          </p:nvPr>
        </p:nvSpPr>
        <p:spPr>
          <a:xfrm>
            <a:off x="758952" y="1216152"/>
            <a:ext cx="10671048" cy="768096"/>
          </a:xfrm>
          <a:prstGeom prst="rect">
            <a:avLst/>
          </a:prstGeom>
          <a:noFill/>
          <a:ln>
            <a:noFill/>
          </a:ln>
        </p:spPr>
        <p:txBody>
          <a:bodyPr spcFirstLastPara="1" wrap="square" lIns="91425" tIns="45700" rIns="91425" bIns="45700" anchor="t" anchorCtr="0">
            <a:normAutofit/>
          </a:bodyPr>
          <a:lstStyle>
            <a:lvl1pPr lvl="0" algn="ctr">
              <a:lnSpc>
                <a:spcPct val="203111"/>
              </a:lnSpc>
              <a:spcBef>
                <a:spcPts val="0"/>
              </a:spcBef>
              <a:spcAft>
                <a:spcPts val="0"/>
              </a:spcAft>
              <a:buClr>
                <a:schemeClr val="accent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7" name="Google Shape;867;p102"/>
          <p:cNvSpPr txBox="1">
            <a:spLocks noGrp="1"/>
          </p:cNvSpPr>
          <p:nvPr>
            <p:ph type="ftr" idx="11"/>
          </p:nvPr>
        </p:nvSpPr>
        <p:spPr>
          <a:xfrm>
            <a:off x="621792" y="457200"/>
            <a:ext cx="3200400"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8" name="Google Shape;868;p102"/>
          <p:cNvSpPr txBox="1">
            <a:spLocks noGrp="1"/>
          </p:cNvSpPr>
          <p:nvPr>
            <p:ph type="sldNum" idx="12"/>
          </p:nvPr>
        </p:nvSpPr>
        <p:spPr>
          <a:xfrm>
            <a:off x="11070586" y="6379029"/>
            <a:ext cx="987552"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69"/>
        <p:cNvGrpSpPr/>
        <p:nvPr/>
      </p:nvGrpSpPr>
      <p:grpSpPr>
        <a:xfrm>
          <a:off x="0" y="0"/>
          <a:ext cx="0" cy="0"/>
          <a:chOff x="0" y="0"/>
          <a:chExt cx="0" cy="0"/>
        </a:xfrm>
      </p:grpSpPr>
      <p:sp>
        <p:nvSpPr>
          <p:cNvPr id="870" name="Google Shape;870;p103"/>
          <p:cNvSpPr/>
          <p:nvPr/>
        </p:nvSpPr>
        <p:spPr>
          <a:xfrm rot="10800000">
            <a:off x="9949173" y="4755034"/>
            <a:ext cx="2242827" cy="2102966"/>
          </a:xfrm>
          <a:custGeom>
            <a:avLst/>
            <a:gdLst/>
            <a:ahLst/>
            <a:cxnLst/>
            <a:rect l="l" t="t" r="r" b="b"/>
            <a:pathLst>
              <a:path w="2242827" h="2102966" extrusionOk="0">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sp>
        <p:nvSpPr>
          <p:cNvPr id="871" name="Google Shape;871;p10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ctr">
              <a:lnSpc>
                <a:spcPct val="152333"/>
              </a:lnSpc>
              <a:spcBef>
                <a:spcPts val="0"/>
              </a:spcBef>
              <a:spcAft>
                <a:spcPts val="0"/>
              </a:spcAft>
              <a:buClr>
                <a:schemeClr val="accent6"/>
              </a:buClr>
              <a:buSzPts val="2400"/>
              <a:buFont typeface="Arial Black"/>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2" name="Google Shape;872;p103"/>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270"/>
              </a:spcBef>
              <a:spcAft>
                <a:spcPts val="0"/>
              </a:spcAft>
              <a:buClr>
                <a:schemeClr val="accent6"/>
              </a:buClr>
              <a:buSzPts val="2400"/>
              <a:buChar char="•"/>
              <a:defRPr sz="2400"/>
            </a:lvl1pPr>
            <a:lvl2pPr marL="914400" lvl="1" indent="-361950" algn="l">
              <a:lnSpc>
                <a:spcPct val="100000"/>
              </a:lnSpc>
              <a:spcBef>
                <a:spcPts val="270"/>
              </a:spcBef>
              <a:spcAft>
                <a:spcPts val="0"/>
              </a:spcAft>
              <a:buClr>
                <a:schemeClr val="accent6"/>
              </a:buClr>
              <a:buSzPts val="2100"/>
              <a:buChar char="•"/>
              <a:defRPr sz="2100"/>
            </a:lvl2pPr>
            <a:lvl3pPr marL="1371600" lvl="2" indent="-342900" algn="l">
              <a:lnSpc>
                <a:spcPct val="100000"/>
              </a:lnSpc>
              <a:spcBef>
                <a:spcPts val="270"/>
              </a:spcBef>
              <a:spcAft>
                <a:spcPts val="0"/>
              </a:spcAft>
              <a:buClr>
                <a:schemeClr val="accent6"/>
              </a:buClr>
              <a:buSzPts val="1800"/>
              <a:buChar char="•"/>
              <a:defRPr sz="1800"/>
            </a:lvl3pPr>
            <a:lvl4pPr marL="1828800" lvl="3" indent="-323850" algn="l">
              <a:lnSpc>
                <a:spcPct val="100000"/>
              </a:lnSpc>
              <a:spcBef>
                <a:spcPts val="270"/>
              </a:spcBef>
              <a:spcAft>
                <a:spcPts val="0"/>
              </a:spcAft>
              <a:buClr>
                <a:schemeClr val="accent6"/>
              </a:buClr>
              <a:buSzPts val="1500"/>
              <a:buChar char="•"/>
              <a:defRPr sz="1500"/>
            </a:lvl4pPr>
            <a:lvl5pPr marL="2286000" lvl="4" indent="-323850" algn="l">
              <a:lnSpc>
                <a:spcPct val="100000"/>
              </a:lnSpc>
              <a:spcBef>
                <a:spcPts val="270"/>
              </a:spcBef>
              <a:spcAft>
                <a:spcPts val="0"/>
              </a:spcAft>
              <a:buClr>
                <a:schemeClr val="accent6"/>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873" name="Google Shape;873;p10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70"/>
              </a:spcBef>
              <a:spcAft>
                <a:spcPts val="0"/>
              </a:spcAft>
              <a:buClr>
                <a:schemeClr val="accent6"/>
              </a:buClr>
              <a:buSzPts val="1200"/>
              <a:buNone/>
              <a:defRPr sz="1200"/>
            </a:lvl1pPr>
            <a:lvl2pPr marL="914400" lvl="1" indent="-228600" algn="l">
              <a:lnSpc>
                <a:spcPct val="100000"/>
              </a:lnSpc>
              <a:spcBef>
                <a:spcPts val="270"/>
              </a:spcBef>
              <a:spcAft>
                <a:spcPts val="0"/>
              </a:spcAft>
              <a:buClr>
                <a:schemeClr val="accent6"/>
              </a:buClr>
              <a:buSzPts val="1050"/>
              <a:buNone/>
              <a:defRPr sz="1050"/>
            </a:lvl2pPr>
            <a:lvl3pPr marL="1371600" lvl="2" indent="-228600" algn="l">
              <a:lnSpc>
                <a:spcPct val="100000"/>
              </a:lnSpc>
              <a:spcBef>
                <a:spcPts val="270"/>
              </a:spcBef>
              <a:spcAft>
                <a:spcPts val="0"/>
              </a:spcAft>
              <a:buClr>
                <a:schemeClr val="accent6"/>
              </a:buClr>
              <a:buSzPts val="900"/>
              <a:buNone/>
              <a:defRPr sz="900"/>
            </a:lvl3pPr>
            <a:lvl4pPr marL="1828800" lvl="3" indent="-228600" algn="l">
              <a:lnSpc>
                <a:spcPct val="100000"/>
              </a:lnSpc>
              <a:spcBef>
                <a:spcPts val="270"/>
              </a:spcBef>
              <a:spcAft>
                <a:spcPts val="0"/>
              </a:spcAft>
              <a:buClr>
                <a:schemeClr val="accent6"/>
              </a:buClr>
              <a:buSzPts val="750"/>
              <a:buNone/>
              <a:defRPr sz="750"/>
            </a:lvl4pPr>
            <a:lvl5pPr marL="2286000" lvl="4" indent="-228600" algn="l">
              <a:lnSpc>
                <a:spcPct val="100000"/>
              </a:lnSpc>
              <a:spcBef>
                <a:spcPts val="270"/>
              </a:spcBef>
              <a:spcAft>
                <a:spcPts val="0"/>
              </a:spcAft>
              <a:buClr>
                <a:schemeClr val="accent6"/>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74" name="Google Shape;874;p103"/>
          <p:cNvSpPr txBox="1">
            <a:spLocks noGrp="1"/>
          </p:cNvSpPr>
          <p:nvPr>
            <p:ph type="sldNum" idx="12"/>
          </p:nvPr>
        </p:nvSpPr>
        <p:spPr>
          <a:xfrm>
            <a:off x="11070586" y="6396446"/>
            <a:ext cx="987552"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75"/>
        <p:cNvGrpSpPr/>
        <p:nvPr/>
      </p:nvGrpSpPr>
      <p:grpSpPr>
        <a:xfrm>
          <a:off x="0" y="0"/>
          <a:ext cx="0" cy="0"/>
          <a:chOff x="0" y="0"/>
          <a:chExt cx="0" cy="0"/>
        </a:xfrm>
      </p:grpSpPr>
      <p:sp>
        <p:nvSpPr>
          <p:cNvPr id="876" name="Google Shape;876;p104"/>
          <p:cNvSpPr/>
          <p:nvPr/>
        </p:nvSpPr>
        <p:spPr>
          <a:xfrm rot="10800000">
            <a:off x="9949173" y="4755034"/>
            <a:ext cx="2242827" cy="2102966"/>
          </a:xfrm>
          <a:custGeom>
            <a:avLst/>
            <a:gdLst/>
            <a:ahLst/>
            <a:cxnLst/>
            <a:rect l="l" t="t" r="r" b="b"/>
            <a:pathLst>
              <a:path w="2242827" h="2102966" extrusionOk="0">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EB Garamond"/>
              <a:ea typeface="EB Garamond"/>
              <a:cs typeface="EB Garamond"/>
              <a:sym typeface="EB Garamond"/>
            </a:endParaRPr>
          </a:p>
        </p:txBody>
      </p:sp>
      <p:sp>
        <p:nvSpPr>
          <p:cNvPr id="877" name="Google Shape;877;p10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ctr">
              <a:lnSpc>
                <a:spcPct val="152333"/>
              </a:lnSpc>
              <a:spcBef>
                <a:spcPts val="0"/>
              </a:spcBef>
              <a:spcAft>
                <a:spcPts val="0"/>
              </a:spcAft>
              <a:buClr>
                <a:schemeClr val="accent6"/>
              </a:buClr>
              <a:buSzPts val="2400"/>
              <a:buFont typeface="Arial Black"/>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8" name="Google Shape;878;p104"/>
          <p:cNvSpPr>
            <a:spLocks noGrp="1"/>
          </p:cNvSpPr>
          <p:nvPr>
            <p:ph type="pic" idx="2"/>
          </p:nvPr>
        </p:nvSpPr>
        <p:spPr>
          <a:xfrm>
            <a:off x="5183188" y="987427"/>
            <a:ext cx="6172200" cy="4873625"/>
          </a:xfrm>
          <a:prstGeom prst="rect">
            <a:avLst/>
          </a:prstGeom>
          <a:noFill/>
          <a:ln>
            <a:noFill/>
          </a:ln>
        </p:spPr>
      </p:sp>
      <p:sp>
        <p:nvSpPr>
          <p:cNvPr id="879" name="Google Shape;879;p10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70"/>
              </a:spcBef>
              <a:spcAft>
                <a:spcPts val="0"/>
              </a:spcAft>
              <a:buClr>
                <a:schemeClr val="accent6"/>
              </a:buClr>
              <a:buSzPts val="1200"/>
              <a:buNone/>
              <a:defRPr sz="1200"/>
            </a:lvl1pPr>
            <a:lvl2pPr marL="914400" lvl="1" indent="-228600" algn="l">
              <a:lnSpc>
                <a:spcPct val="100000"/>
              </a:lnSpc>
              <a:spcBef>
                <a:spcPts val="270"/>
              </a:spcBef>
              <a:spcAft>
                <a:spcPts val="0"/>
              </a:spcAft>
              <a:buClr>
                <a:schemeClr val="accent6"/>
              </a:buClr>
              <a:buSzPts val="1050"/>
              <a:buNone/>
              <a:defRPr sz="1050"/>
            </a:lvl2pPr>
            <a:lvl3pPr marL="1371600" lvl="2" indent="-228600" algn="l">
              <a:lnSpc>
                <a:spcPct val="100000"/>
              </a:lnSpc>
              <a:spcBef>
                <a:spcPts val="270"/>
              </a:spcBef>
              <a:spcAft>
                <a:spcPts val="0"/>
              </a:spcAft>
              <a:buClr>
                <a:schemeClr val="accent6"/>
              </a:buClr>
              <a:buSzPts val="900"/>
              <a:buNone/>
              <a:defRPr sz="900"/>
            </a:lvl3pPr>
            <a:lvl4pPr marL="1828800" lvl="3" indent="-228600" algn="l">
              <a:lnSpc>
                <a:spcPct val="100000"/>
              </a:lnSpc>
              <a:spcBef>
                <a:spcPts val="270"/>
              </a:spcBef>
              <a:spcAft>
                <a:spcPts val="0"/>
              </a:spcAft>
              <a:buClr>
                <a:schemeClr val="accent6"/>
              </a:buClr>
              <a:buSzPts val="750"/>
              <a:buNone/>
              <a:defRPr sz="750"/>
            </a:lvl4pPr>
            <a:lvl5pPr marL="2286000" lvl="4" indent="-228600" algn="l">
              <a:lnSpc>
                <a:spcPct val="100000"/>
              </a:lnSpc>
              <a:spcBef>
                <a:spcPts val="270"/>
              </a:spcBef>
              <a:spcAft>
                <a:spcPts val="0"/>
              </a:spcAft>
              <a:buClr>
                <a:schemeClr val="accent6"/>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80" name="Google Shape;880;p104"/>
          <p:cNvSpPr txBox="1">
            <a:spLocks noGrp="1"/>
          </p:cNvSpPr>
          <p:nvPr>
            <p:ph type="sldNum" idx="12"/>
          </p:nvPr>
        </p:nvSpPr>
        <p:spPr>
          <a:xfrm>
            <a:off x="11070586" y="6379029"/>
            <a:ext cx="987552"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881"/>
        <p:cNvGrpSpPr/>
        <p:nvPr/>
      </p:nvGrpSpPr>
      <p:grpSpPr>
        <a:xfrm>
          <a:off x="0" y="0"/>
          <a:ext cx="0" cy="0"/>
          <a:chOff x="0" y="0"/>
          <a:chExt cx="0" cy="0"/>
        </a:xfrm>
      </p:grpSpPr>
      <p:sp>
        <p:nvSpPr>
          <p:cNvPr id="882" name="Google Shape;882;p105"/>
          <p:cNvSpPr txBox="1">
            <a:spLocks noGrp="1"/>
          </p:cNvSpPr>
          <p:nvPr>
            <p:ph type="body" idx="1"/>
          </p:nvPr>
        </p:nvSpPr>
        <p:spPr>
          <a:xfrm>
            <a:off x="914400" y="609600"/>
            <a:ext cx="10363200" cy="548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270"/>
              </a:spcBef>
              <a:spcAft>
                <a:spcPts val="0"/>
              </a:spcAft>
              <a:buClr>
                <a:schemeClr val="accent6"/>
              </a:buClr>
              <a:buSzPts val="1800"/>
              <a:buChar char="•"/>
              <a:defRPr/>
            </a:lvl1pPr>
            <a:lvl2pPr marL="914400" lvl="1" indent="-342900" algn="l">
              <a:lnSpc>
                <a:spcPct val="100000"/>
              </a:lnSpc>
              <a:spcBef>
                <a:spcPts val="270"/>
              </a:spcBef>
              <a:spcAft>
                <a:spcPts val="0"/>
              </a:spcAft>
              <a:buClr>
                <a:schemeClr val="accent6"/>
              </a:buClr>
              <a:buSzPts val="1800"/>
              <a:buChar char="•"/>
              <a:defRPr/>
            </a:lvl2pPr>
            <a:lvl3pPr marL="1371600" lvl="2" indent="-342900" algn="l">
              <a:lnSpc>
                <a:spcPct val="100000"/>
              </a:lnSpc>
              <a:spcBef>
                <a:spcPts val="270"/>
              </a:spcBef>
              <a:spcAft>
                <a:spcPts val="0"/>
              </a:spcAft>
              <a:buClr>
                <a:schemeClr val="accent6"/>
              </a:buClr>
              <a:buSzPts val="1800"/>
              <a:buChar char="•"/>
              <a:defRPr/>
            </a:lvl3pPr>
            <a:lvl4pPr marL="1828800" lvl="3" indent="-342900" algn="l">
              <a:lnSpc>
                <a:spcPct val="100000"/>
              </a:lnSpc>
              <a:spcBef>
                <a:spcPts val="270"/>
              </a:spcBef>
              <a:spcAft>
                <a:spcPts val="0"/>
              </a:spcAft>
              <a:buClr>
                <a:schemeClr val="accent6"/>
              </a:buClr>
              <a:buSzPts val="1800"/>
              <a:buChar char="•"/>
              <a:defRPr/>
            </a:lvl4pPr>
            <a:lvl5pPr marL="2286000" lvl="4" indent="-342900" algn="l">
              <a:lnSpc>
                <a:spcPct val="100000"/>
              </a:lnSpc>
              <a:spcBef>
                <a:spcPts val="270"/>
              </a:spcBef>
              <a:spcAft>
                <a:spcPts val="0"/>
              </a:spcAft>
              <a:buClr>
                <a:schemeClr val="accent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83" name="Google Shape;883;p10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B Garamond"/>
                <a:ea typeface="EB Garamond"/>
                <a:cs typeface="EB Garamond"/>
                <a:sym typeface="EB 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B Garamond"/>
                <a:ea typeface="EB Garamond"/>
                <a:cs typeface="EB Garamond"/>
                <a:sym typeface="EB 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B Garamond"/>
                <a:ea typeface="EB Garamond"/>
                <a:cs typeface="EB Garamond"/>
                <a:sym typeface="EB 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B Garamond"/>
                <a:ea typeface="EB Garamond"/>
                <a:cs typeface="EB Garamond"/>
                <a:sym typeface="EB 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B Garamond"/>
                <a:ea typeface="EB Garamond"/>
                <a:cs typeface="EB Garamond"/>
                <a:sym typeface="EB 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B Garamond"/>
                <a:ea typeface="EB Garamond"/>
                <a:cs typeface="EB Garamond"/>
                <a:sym typeface="EB 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B Garamond"/>
                <a:ea typeface="EB Garamond"/>
                <a:cs typeface="EB Garamond"/>
                <a:sym typeface="EB 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B Garamond"/>
                <a:ea typeface="EB Garamond"/>
                <a:cs typeface="EB Garamond"/>
                <a:sym typeface="EB 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B Garamond"/>
                <a:ea typeface="EB Garamond"/>
                <a:cs typeface="EB Garamond"/>
                <a:sym typeface="EB Garamond"/>
              </a:defRPr>
            </a:lvl9pPr>
          </a:lstStyle>
          <a:p>
            <a:endParaRPr/>
          </a:p>
        </p:txBody>
      </p:sp>
      <p:sp>
        <p:nvSpPr>
          <p:cNvPr id="884" name="Google Shape;884;p105"/>
          <p:cNvSpPr txBox="1">
            <a:spLocks noGrp="1"/>
          </p:cNvSpPr>
          <p:nvPr>
            <p:ph type="ftr" idx="11"/>
          </p:nvPr>
        </p:nvSpPr>
        <p:spPr>
          <a:xfrm>
            <a:off x="621792" y="457200"/>
            <a:ext cx="3200400"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5" name="Google Shape;885;p105"/>
          <p:cNvSpPr txBox="1">
            <a:spLocks noGrp="1"/>
          </p:cNvSpPr>
          <p:nvPr>
            <p:ph type="sldNum" idx="12"/>
          </p:nvPr>
        </p:nvSpPr>
        <p:spPr>
          <a:xfrm>
            <a:off x="11041162" y="6413862"/>
            <a:ext cx="987552"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checke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86"/>
        <p:cNvGrpSpPr/>
        <p:nvPr/>
      </p:nvGrpSpPr>
      <p:grpSpPr>
        <a:xfrm>
          <a:off x="0" y="0"/>
          <a:ext cx="0" cy="0"/>
          <a:chOff x="0" y="0"/>
          <a:chExt cx="0" cy="0"/>
        </a:xfrm>
      </p:grpSpPr>
      <p:cxnSp>
        <p:nvCxnSpPr>
          <p:cNvPr id="887" name="Google Shape;887;p106"/>
          <p:cNvCxnSpPr/>
          <p:nvPr/>
        </p:nvCxnSpPr>
        <p:spPr>
          <a:xfrm>
            <a:off x="1396169" y="2421466"/>
            <a:ext cx="9407298" cy="0"/>
          </a:xfrm>
          <a:prstGeom prst="straightConnector1">
            <a:avLst/>
          </a:prstGeom>
          <a:noFill/>
          <a:ln w="15875" cap="flat" cmpd="sng">
            <a:solidFill>
              <a:schemeClr val="accent1"/>
            </a:solidFill>
            <a:prstDash val="solid"/>
            <a:miter lim="800000"/>
            <a:headEnd type="none" w="sm" len="sm"/>
            <a:tailEnd type="none" w="sm" len="sm"/>
          </a:ln>
        </p:spPr>
      </p:cxnSp>
      <p:sp>
        <p:nvSpPr>
          <p:cNvPr id="888" name="Google Shape;888;p106"/>
          <p:cNvSpPr txBox="1">
            <a:spLocks noGrp="1"/>
          </p:cNvSpPr>
          <p:nvPr>
            <p:ph type="title"/>
          </p:nvPr>
        </p:nvSpPr>
        <p:spPr>
          <a:xfrm>
            <a:off x="758952" y="1216152"/>
            <a:ext cx="10671048" cy="768096"/>
          </a:xfrm>
          <a:prstGeom prst="rect">
            <a:avLst/>
          </a:prstGeom>
          <a:noFill/>
          <a:ln>
            <a:noFill/>
          </a:ln>
        </p:spPr>
        <p:txBody>
          <a:bodyPr spcFirstLastPara="1" wrap="square" lIns="91425" tIns="45700" rIns="91425" bIns="45700" anchor="t" anchorCtr="0">
            <a:normAutofit/>
          </a:bodyPr>
          <a:lstStyle>
            <a:lvl1pPr lvl="0" algn="ctr">
              <a:lnSpc>
                <a:spcPct val="203111"/>
              </a:lnSpc>
              <a:spcBef>
                <a:spcPts val="0"/>
              </a:spcBef>
              <a:spcAft>
                <a:spcPts val="0"/>
              </a:spcAft>
              <a:buClr>
                <a:schemeClr val="accent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9" name="Google Shape;889;p106"/>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270"/>
              </a:spcBef>
              <a:spcAft>
                <a:spcPts val="0"/>
              </a:spcAft>
              <a:buClr>
                <a:schemeClr val="accent6"/>
              </a:buClr>
              <a:buSzPts val="1800"/>
              <a:buChar char="•"/>
              <a:defRPr/>
            </a:lvl1pPr>
            <a:lvl2pPr marL="914400" lvl="1" indent="-342900" algn="l">
              <a:lnSpc>
                <a:spcPct val="100000"/>
              </a:lnSpc>
              <a:spcBef>
                <a:spcPts val="270"/>
              </a:spcBef>
              <a:spcAft>
                <a:spcPts val="0"/>
              </a:spcAft>
              <a:buClr>
                <a:schemeClr val="accent6"/>
              </a:buClr>
              <a:buSzPts val="1800"/>
              <a:buChar char="•"/>
              <a:defRPr/>
            </a:lvl2pPr>
            <a:lvl3pPr marL="1371600" lvl="2" indent="-342900" algn="l">
              <a:lnSpc>
                <a:spcPct val="100000"/>
              </a:lnSpc>
              <a:spcBef>
                <a:spcPts val="270"/>
              </a:spcBef>
              <a:spcAft>
                <a:spcPts val="0"/>
              </a:spcAft>
              <a:buClr>
                <a:schemeClr val="accent6"/>
              </a:buClr>
              <a:buSzPts val="1800"/>
              <a:buChar char="•"/>
              <a:defRPr/>
            </a:lvl3pPr>
            <a:lvl4pPr marL="1828800" lvl="3" indent="-342900" algn="l">
              <a:lnSpc>
                <a:spcPct val="100000"/>
              </a:lnSpc>
              <a:spcBef>
                <a:spcPts val="270"/>
              </a:spcBef>
              <a:spcAft>
                <a:spcPts val="0"/>
              </a:spcAft>
              <a:buClr>
                <a:schemeClr val="accent6"/>
              </a:buClr>
              <a:buSzPts val="1800"/>
              <a:buChar char="•"/>
              <a:defRPr/>
            </a:lvl4pPr>
            <a:lvl5pPr marL="2286000" lvl="4" indent="-342900" algn="l">
              <a:lnSpc>
                <a:spcPct val="100000"/>
              </a:lnSpc>
              <a:spcBef>
                <a:spcPts val="270"/>
              </a:spcBef>
              <a:spcAft>
                <a:spcPts val="0"/>
              </a:spcAft>
              <a:buClr>
                <a:schemeClr val="accent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90" name="Google Shape;890;p106"/>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270"/>
              </a:spcBef>
              <a:spcAft>
                <a:spcPts val="0"/>
              </a:spcAft>
              <a:buClr>
                <a:schemeClr val="accent6"/>
              </a:buClr>
              <a:buSzPts val="1800"/>
              <a:buChar char="•"/>
              <a:defRPr/>
            </a:lvl1pPr>
            <a:lvl2pPr marL="914400" lvl="1" indent="-342900" algn="l">
              <a:lnSpc>
                <a:spcPct val="100000"/>
              </a:lnSpc>
              <a:spcBef>
                <a:spcPts val="270"/>
              </a:spcBef>
              <a:spcAft>
                <a:spcPts val="0"/>
              </a:spcAft>
              <a:buClr>
                <a:schemeClr val="accent6"/>
              </a:buClr>
              <a:buSzPts val="1800"/>
              <a:buChar char="•"/>
              <a:defRPr/>
            </a:lvl2pPr>
            <a:lvl3pPr marL="1371600" lvl="2" indent="-342900" algn="l">
              <a:lnSpc>
                <a:spcPct val="100000"/>
              </a:lnSpc>
              <a:spcBef>
                <a:spcPts val="270"/>
              </a:spcBef>
              <a:spcAft>
                <a:spcPts val="0"/>
              </a:spcAft>
              <a:buClr>
                <a:schemeClr val="accent6"/>
              </a:buClr>
              <a:buSzPts val="1800"/>
              <a:buChar char="•"/>
              <a:defRPr/>
            </a:lvl3pPr>
            <a:lvl4pPr marL="1828800" lvl="3" indent="-342900" algn="l">
              <a:lnSpc>
                <a:spcPct val="100000"/>
              </a:lnSpc>
              <a:spcBef>
                <a:spcPts val="270"/>
              </a:spcBef>
              <a:spcAft>
                <a:spcPts val="0"/>
              </a:spcAft>
              <a:buClr>
                <a:schemeClr val="accent6"/>
              </a:buClr>
              <a:buSzPts val="1800"/>
              <a:buChar char="•"/>
              <a:defRPr/>
            </a:lvl4pPr>
            <a:lvl5pPr marL="2286000" lvl="4" indent="-342900" algn="l">
              <a:lnSpc>
                <a:spcPct val="100000"/>
              </a:lnSpc>
              <a:spcBef>
                <a:spcPts val="270"/>
              </a:spcBef>
              <a:spcAft>
                <a:spcPts val="0"/>
              </a:spcAft>
              <a:buClr>
                <a:schemeClr val="accent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91" name="Google Shape;891;p10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B Garamond"/>
                <a:ea typeface="EB Garamond"/>
                <a:cs typeface="EB Garamond"/>
                <a:sym typeface="EB 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B Garamond"/>
                <a:ea typeface="EB Garamond"/>
                <a:cs typeface="EB Garamond"/>
                <a:sym typeface="EB 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B Garamond"/>
                <a:ea typeface="EB Garamond"/>
                <a:cs typeface="EB Garamond"/>
                <a:sym typeface="EB 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B Garamond"/>
                <a:ea typeface="EB Garamond"/>
                <a:cs typeface="EB Garamond"/>
                <a:sym typeface="EB 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B Garamond"/>
                <a:ea typeface="EB Garamond"/>
                <a:cs typeface="EB Garamond"/>
                <a:sym typeface="EB 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B Garamond"/>
                <a:ea typeface="EB Garamond"/>
                <a:cs typeface="EB Garamond"/>
                <a:sym typeface="EB 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B Garamond"/>
                <a:ea typeface="EB Garamond"/>
                <a:cs typeface="EB Garamond"/>
                <a:sym typeface="EB 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B Garamond"/>
                <a:ea typeface="EB Garamond"/>
                <a:cs typeface="EB Garamond"/>
                <a:sym typeface="EB 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B Garamond"/>
                <a:ea typeface="EB Garamond"/>
                <a:cs typeface="EB Garamond"/>
                <a:sym typeface="EB Garamond"/>
              </a:defRPr>
            </a:lvl9pPr>
          </a:lstStyle>
          <a:p>
            <a:endParaRPr/>
          </a:p>
        </p:txBody>
      </p:sp>
      <p:sp>
        <p:nvSpPr>
          <p:cNvPr id="892" name="Google Shape;892;p106"/>
          <p:cNvSpPr txBox="1">
            <a:spLocks noGrp="1"/>
          </p:cNvSpPr>
          <p:nvPr>
            <p:ph type="ftr" idx="11"/>
          </p:nvPr>
        </p:nvSpPr>
        <p:spPr>
          <a:xfrm>
            <a:off x="621792" y="457200"/>
            <a:ext cx="3200400"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3" name="Google Shape;893;p106"/>
          <p:cNvSpPr txBox="1">
            <a:spLocks noGrp="1"/>
          </p:cNvSpPr>
          <p:nvPr>
            <p:ph type="sldNum" idx="12"/>
          </p:nvPr>
        </p:nvSpPr>
        <p:spPr>
          <a:xfrm>
            <a:off x="11084705" y="6457406"/>
            <a:ext cx="987552"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troduction">
  <p:cSld name="Introduction">
    <p:spTree>
      <p:nvGrpSpPr>
        <p:cNvPr id="1" name="Shape 78"/>
        <p:cNvGrpSpPr/>
        <p:nvPr/>
      </p:nvGrpSpPr>
      <p:grpSpPr>
        <a:xfrm>
          <a:off x="0" y="0"/>
          <a:ext cx="0" cy="0"/>
          <a:chOff x="0" y="0"/>
          <a:chExt cx="0" cy="0"/>
        </a:xfrm>
      </p:grpSpPr>
      <p:sp>
        <p:nvSpPr>
          <p:cNvPr id="79" name="Google Shape;79;p81"/>
          <p:cNvSpPr/>
          <p:nvPr/>
        </p:nvSpPr>
        <p:spPr>
          <a:xfrm>
            <a:off x="0" y="3427336"/>
            <a:ext cx="3430200" cy="3430665"/>
          </a:xfrm>
          <a:custGeom>
            <a:avLst/>
            <a:gdLst/>
            <a:ahLst/>
            <a:cxnLst/>
            <a:rect l="l" t="t" r="r" b="b"/>
            <a:pathLst>
              <a:path w="3430200" h="3430665" extrusionOk="0">
                <a:moveTo>
                  <a:pt x="0" y="0"/>
                </a:moveTo>
                <a:lnTo>
                  <a:pt x="3430200" y="0"/>
                </a:lnTo>
                <a:lnTo>
                  <a:pt x="3430200" y="3430665"/>
                </a:lnTo>
                <a:lnTo>
                  <a:pt x="0" y="3430665"/>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sp>
        <p:nvSpPr>
          <p:cNvPr id="80" name="Google Shape;80;p81"/>
          <p:cNvSpPr/>
          <p:nvPr/>
        </p:nvSpPr>
        <p:spPr>
          <a:xfrm>
            <a:off x="0" y="3427336"/>
            <a:ext cx="3430200" cy="3430665"/>
          </a:xfrm>
          <a:custGeom>
            <a:avLst/>
            <a:gdLst/>
            <a:ahLst/>
            <a:cxnLst/>
            <a:rect l="l" t="t" r="r" b="b"/>
            <a:pathLst>
              <a:path w="3430200" h="3430665" extrusionOk="0">
                <a:moveTo>
                  <a:pt x="3430200" y="0"/>
                </a:moveTo>
                <a:lnTo>
                  <a:pt x="3430200" y="3430665"/>
                </a:lnTo>
                <a:lnTo>
                  <a:pt x="0" y="3430665"/>
                </a:lnTo>
                <a:lnTo>
                  <a:pt x="0" y="341753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sp>
        <p:nvSpPr>
          <p:cNvPr id="81" name="Google Shape;81;p81"/>
          <p:cNvSpPr/>
          <p:nvPr/>
        </p:nvSpPr>
        <p:spPr>
          <a:xfrm>
            <a:off x="1" y="1"/>
            <a:ext cx="3423785" cy="3437345"/>
          </a:xfrm>
          <a:custGeom>
            <a:avLst/>
            <a:gdLst/>
            <a:ahLst/>
            <a:cxnLst/>
            <a:rect l="l" t="t" r="r" b="b"/>
            <a:pathLst>
              <a:path w="3423785" h="3437345" extrusionOk="0">
                <a:moveTo>
                  <a:pt x="0" y="0"/>
                </a:moveTo>
                <a:lnTo>
                  <a:pt x="3423785" y="0"/>
                </a:lnTo>
                <a:lnTo>
                  <a:pt x="3423785" y="3437345"/>
                </a:lnTo>
                <a:lnTo>
                  <a:pt x="0" y="3437345"/>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sp>
        <p:nvSpPr>
          <p:cNvPr id="82" name="Google Shape;82;p81"/>
          <p:cNvSpPr txBox="1">
            <a:spLocks noGrp="1"/>
          </p:cNvSpPr>
          <p:nvPr>
            <p:ph type="title"/>
          </p:nvPr>
        </p:nvSpPr>
        <p:spPr>
          <a:xfrm>
            <a:off x="4224528" y="2276856"/>
            <a:ext cx="6766560" cy="768096"/>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6"/>
              </a:buClr>
              <a:buSzPts val="4400"/>
              <a:buFont typeface="Arial Black"/>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81"/>
          <p:cNvSpPr txBox="1">
            <a:spLocks noGrp="1"/>
          </p:cNvSpPr>
          <p:nvPr>
            <p:ph type="body" idx="1"/>
          </p:nvPr>
        </p:nvSpPr>
        <p:spPr>
          <a:xfrm>
            <a:off x="4224528" y="3222752"/>
            <a:ext cx="6766560" cy="270052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Clr>
                <a:schemeClr val="accent6"/>
              </a:buClr>
              <a:buSzPts val="1500"/>
              <a:buNone/>
              <a:defRPr sz="1500"/>
            </a:lvl1pPr>
            <a:lvl2pPr marL="914400" lvl="1" indent="-323850" algn="l">
              <a:lnSpc>
                <a:spcPct val="100000"/>
              </a:lnSpc>
              <a:spcBef>
                <a:spcPts val="360"/>
              </a:spcBef>
              <a:spcAft>
                <a:spcPts val="0"/>
              </a:spcAft>
              <a:buClr>
                <a:schemeClr val="accent6"/>
              </a:buClr>
              <a:buSzPts val="1500"/>
              <a:buChar char="•"/>
              <a:defRPr sz="1500"/>
            </a:lvl2pPr>
            <a:lvl3pPr marL="1371600" lvl="2" indent="-323850" algn="l">
              <a:lnSpc>
                <a:spcPct val="100000"/>
              </a:lnSpc>
              <a:spcBef>
                <a:spcPts val="360"/>
              </a:spcBef>
              <a:spcAft>
                <a:spcPts val="0"/>
              </a:spcAft>
              <a:buClr>
                <a:schemeClr val="accent6"/>
              </a:buClr>
              <a:buSzPts val="1500"/>
              <a:buChar char="•"/>
              <a:defRPr sz="1500"/>
            </a:lvl3pPr>
            <a:lvl4pPr marL="1828800" lvl="3" indent="-323850" algn="l">
              <a:lnSpc>
                <a:spcPct val="100000"/>
              </a:lnSpc>
              <a:spcBef>
                <a:spcPts val="360"/>
              </a:spcBef>
              <a:spcAft>
                <a:spcPts val="0"/>
              </a:spcAft>
              <a:buClr>
                <a:schemeClr val="accent6"/>
              </a:buClr>
              <a:buSzPts val="1500"/>
              <a:buChar char="•"/>
              <a:defRPr sz="1500"/>
            </a:lvl4pPr>
            <a:lvl5pPr marL="2286000" lvl="4" indent="-323850" algn="l">
              <a:lnSpc>
                <a:spcPct val="100000"/>
              </a:lnSpc>
              <a:spcBef>
                <a:spcPts val="360"/>
              </a:spcBef>
              <a:spcAft>
                <a:spcPts val="0"/>
              </a:spcAft>
              <a:buClr>
                <a:schemeClr val="accent6"/>
              </a:buClr>
              <a:buSzPts val="1500"/>
              <a:buChar char="•"/>
              <a:defRPr sz="15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81"/>
          <p:cNvSpPr txBox="1">
            <a:spLocks noGrp="1"/>
          </p:cNvSpPr>
          <p:nvPr>
            <p:ph type="sldNum" idx="12"/>
          </p:nvPr>
        </p:nvSpPr>
        <p:spPr>
          <a:xfrm>
            <a:off x="11058579" y="6436170"/>
            <a:ext cx="987552"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85" name="Google Shape;85;p81"/>
          <p:cNvSpPr/>
          <p:nvPr/>
        </p:nvSpPr>
        <p:spPr>
          <a:xfrm>
            <a:off x="1" y="869"/>
            <a:ext cx="3423785" cy="3436477"/>
          </a:xfrm>
          <a:custGeom>
            <a:avLst/>
            <a:gdLst/>
            <a:ahLst/>
            <a:cxnLst/>
            <a:rect l="l" t="t" r="r" b="b"/>
            <a:pathLst>
              <a:path w="3423785" h="3436477" extrusionOk="0">
                <a:moveTo>
                  <a:pt x="0" y="0"/>
                </a:moveTo>
                <a:lnTo>
                  <a:pt x="3423785" y="3436477"/>
                </a:lnTo>
                <a:lnTo>
                  <a:pt x="0" y="343647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theme" Target="../theme/theme2.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theme" Target="../theme/theme4.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theme" Target="../theme/theme5.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1"/>
          <p:cNvSpPr txBox="1">
            <a:spLocks noGrp="1"/>
          </p:cNvSpPr>
          <p:nvPr>
            <p:ph type="title"/>
          </p:nvPr>
        </p:nvSpPr>
        <p:spPr>
          <a:xfrm>
            <a:off x="758952" y="1216152"/>
            <a:ext cx="10671048" cy="768096"/>
          </a:xfrm>
          <a:prstGeom prst="rect">
            <a:avLst/>
          </a:prstGeom>
          <a:noFill/>
          <a:ln>
            <a:noFill/>
          </a:ln>
        </p:spPr>
        <p:txBody>
          <a:bodyPr spcFirstLastPara="1" wrap="square" lIns="91425" tIns="45700" rIns="91425" bIns="45700" anchor="t" anchorCtr="0">
            <a:normAutofit/>
          </a:bodyPr>
          <a:lstStyle>
            <a:lvl1pPr marR="0" lvl="0" algn="ctr" rtl="0">
              <a:lnSpc>
                <a:spcPct val="110795"/>
              </a:lnSpc>
              <a:spcBef>
                <a:spcPts val="0"/>
              </a:spcBef>
              <a:spcAft>
                <a:spcPts val="0"/>
              </a:spcAft>
              <a:buClr>
                <a:schemeClr val="accent6"/>
              </a:buClr>
              <a:buSzPts val="4400"/>
              <a:buFont typeface="Arial Black"/>
              <a:buNone/>
              <a:defRPr sz="4400" b="1" i="0" u="none" strike="noStrike" cap="none">
                <a:solidFill>
                  <a:schemeClr val="accent6"/>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51"/>
          <p:cNvSpPr txBox="1">
            <a:spLocks noGrp="1"/>
          </p:cNvSpPr>
          <p:nvPr>
            <p:ph type="body" idx="1"/>
          </p:nvPr>
        </p:nvSpPr>
        <p:spPr>
          <a:xfrm>
            <a:off x="758952" y="2103120"/>
            <a:ext cx="10671048"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360"/>
              </a:spcBef>
              <a:spcAft>
                <a:spcPts val="0"/>
              </a:spcAft>
              <a:buClr>
                <a:schemeClr val="accent6"/>
              </a:buClr>
              <a:buSzPts val="2800"/>
              <a:buFont typeface="Arial"/>
              <a:buChar char="•"/>
              <a:defRPr sz="2800" b="0" i="0" u="none" strike="noStrike" cap="none">
                <a:solidFill>
                  <a:schemeClr val="accent6"/>
                </a:solidFill>
                <a:latin typeface="EB Garamond"/>
                <a:ea typeface="EB Garamond"/>
                <a:cs typeface="EB Garamond"/>
                <a:sym typeface="EB Garamond"/>
              </a:defRPr>
            </a:lvl1pPr>
            <a:lvl2pPr marL="914400" marR="0" lvl="1" indent="-381000" algn="l" rtl="0">
              <a:lnSpc>
                <a:spcPct val="100000"/>
              </a:lnSpc>
              <a:spcBef>
                <a:spcPts val="360"/>
              </a:spcBef>
              <a:spcAft>
                <a:spcPts val="0"/>
              </a:spcAft>
              <a:buClr>
                <a:schemeClr val="accent6"/>
              </a:buClr>
              <a:buSzPts val="2400"/>
              <a:buFont typeface="Arial"/>
              <a:buChar char="•"/>
              <a:defRPr sz="2400" b="0" i="0" u="none" strike="noStrike" cap="none">
                <a:solidFill>
                  <a:schemeClr val="accent6"/>
                </a:solidFill>
                <a:latin typeface="EB Garamond"/>
                <a:ea typeface="EB Garamond"/>
                <a:cs typeface="EB Garamond"/>
                <a:sym typeface="EB Garamond"/>
              </a:defRPr>
            </a:lvl2pPr>
            <a:lvl3pPr marL="1371600" marR="0" lvl="2" indent="-355600" algn="l" rtl="0">
              <a:lnSpc>
                <a:spcPct val="100000"/>
              </a:lnSpc>
              <a:spcBef>
                <a:spcPts val="360"/>
              </a:spcBef>
              <a:spcAft>
                <a:spcPts val="0"/>
              </a:spcAft>
              <a:buClr>
                <a:schemeClr val="accent6"/>
              </a:buClr>
              <a:buSzPts val="2000"/>
              <a:buFont typeface="Arial"/>
              <a:buChar char="•"/>
              <a:defRPr sz="2000" b="0" i="0" u="none" strike="noStrike" cap="none">
                <a:solidFill>
                  <a:schemeClr val="accent6"/>
                </a:solidFill>
                <a:latin typeface="EB Garamond"/>
                <a:ea typeface="EB Garamond"/>
                <a:cs typeface="EB Garamond"/>
                <a:sym typeface="EB Garamond"/>
              </a:defRPr>
            </a:lvl3pPr>
            <a:lvl4pPr marL="1828800" marR="0" lvl="3" indent="-342900" algn="l" rtl="0">
              <a:lnSpc>
                <a:spcPct val="100000"/>
              </a:lnSpc>
              <a:spcBef>
                <a:spcPts val="360"/>
              </a:spcBef>
              <a:spcAft>
                <a:spcPts val="0"/>
              </a:spcAft>
              <a:buClr>
                <a:schemeClr val="accent6"/>
              </a:buClr>
              <a:buSzPts val="1800"/>
              <a:buFont typeface="Arial"/>
              <a:buChar char="•"/>
              <a:defRPr sz="1800" b="0" i="0" u="none" strike="noStrike" cap="none">
                <a:solidFill>
                  <a:schemeClr val="accent6"/>
                </a:solidFill>
                <a:latin typeface="EB Garamond"/>
                <a:ea typeface="EB Garamond"/>
                <a:cs typeface="EB Garamond"/>
                <a:sym typeface="EB Garamond"/>
              </a:defRPr>
            </a:lvl4pPr>
            <a:lvl5pPr marL="2286000" marR="0" lvl="4" indent="-342900" algn="l" rtl="0">
              <a:lnSpc>
                <a:spcPct val="100000"/>
              </a:lnSpc>
              <a:spcBef>
                <a:spcPts val="360"/>
              </a:spcBef>
              <a:spcAft>
                <a:spcPts val="0"/>
              </a:spcAft>
              <a:buClr>
                <a:schemeClr val="accent6"/>
              </a:buClr>
              <a:buSzPts val="1800"/>
              <a:buFont typeface="Arial"/>
              <a:buChar char="•"/>
              <a:defRPr sz="1800" b="0" i="0" u="none" strike="noStrike" cap="none">
                <a:solidFill>
                  <a:schemeClr val="accent6"/>
                </a:solidFill>
                <a:latin typeface="EB Garamond"/>
                <a:ea typeface="EB Garamond"/>
                <a:cs typeface="EB Garamond"/>
                <a:sym typeface="EB Garamon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
        <p:nvSpPr>
          <p:cNvPr id="8" name="Google Shape;8;p51"/>
          <p:cNvSpPr txBox="1">
            <a:spLocks noGrp="1"/>
          </p:cNvSpPr>
          <p:nvPr>
            <p:ph type="ftr" idx="11"/>
          </p:nvPr>
        </p:nvSpPr>
        <p:spPr>
          <a:xfrm>
            <a:off x="621792" y="457200"/>
            <a:ext cx="3200400" cy="27432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accent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B Garamond"/>
                <a:ea typeface="EB Garamond"/>
                <a:cs typeface="EB Garamond"/>
                <a:sym typeface="EB 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B Garamond"/>
                <a:ea typeface="EB Garamond"/>
                <a:cs typeface="EB Garamond"/>
                <a:sym typeface="EB 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B Garamond"/>
                <a:ea typeface="EB Garamond"/>
                <a:cs typeface="EB Garamond"/>
                <a:sym typeface="EB 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B Garamond"/>
                <a:ea typeface="EB Garamond"/>
                <a:cs typeface="EB Garamond"/>
                <a:sym typeface="EB 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B Garamond"/>
                <a:ea typeface="EB Garamond"/>
                <a:cs typeface="EB Garamond"/>
                <a:sym typeface="EB 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B Garamond"/>
                <a:ea typeface="EB Garamond"/>
                <a:cs typeface="EB Garamond"/>
                <a:sym typeface="EB 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B Garamond"/>
                <a:ea typeface="EB Garamond"/>
                <a:cs typeface="EB Garamond"/>
                <a:sym typeface="EB 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B Garamond"/>
                <a:ea typeface="EB Garamond"/>
                <a:cs typeface="EB Garamond"/>
                <a:sym typeface="EB Garamond"/>
              </a:defRPr>
            </a:lvl9pPr>
          </a:lstStyle>
          <a:p>
            <a:endParaRPr/>
          </a:p>
        </p:txBody>
      </p:sp>
      <p:sp>
        <p:nvSpPr>
          <p:cNvPr id="9" name="Google Shape;9;p51"/>
          <p:cNvSpPr txBox="1">
            <a:spLocks noGrp="1"/>
          </p:cNvSpPr>
          <p:nvPr>
            <p:ph type="sldNum" idx="12"/>
          </p:nvPr>
        </p:nvSpPr>
        <p:spPr>
          <a:xfrm>
            <a:off x="11058579" y="6436170"/>
            <a:ext cx="987552" cy="27432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accent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1"/>
        <p:cNvGrpSpPr/>
        <p:nvPr/>
      </p:nvGrpSpPr>
      <p:grpSpPr>
        <a:xfrm>
          <a:off x="0" y="0"/>
          <a:ext cx="0" cy="0"/>
          <a:chOff x="0" y="0"/>
          <a:chExt cx="0" cy="0"/>
        </a:xfrm>
      </p:grpSpPr>
      <p:sp>
        <p:nvSpPr>
          <p:cNvPr id="222" name="Google Shape;222;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Twentieth Century"/>
              <a:buNone/>
              <a:defRPr sz="44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3" name="Google Shape;223;p5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venir"/>
                <a:ea typeface="Avenir"/>
                <a:cs typeface="Avenir"/>
                <a:sym typeface="Avenir"/>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sp>
        <p:nvSpPr>
          <p:cNvPr id="224" name="Google Shape;224;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9pPr>
          </a:lstStyle>
          <a:p>
            <a:endParaRPr/>
          </a:p>
        </p:txBody>
      </p:sp>
      <p:sp>
        <p:nvSpPr>
          <p:cNvPr id="225" name="Google Shape;225;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9pPr>
          </a:lstStyle>
          <a:p>
            <a:endParaRPr/>
          </a:p>
        </p:txBody>
      </p:sp>
      <p:sp>
        <p:nvSpPr>
          <p:cNvPr id="226" name="Google Shape;226;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8"/>
        <p:cNvGrpSpPr/>
        <p:nvPr/>
      </p:nvGrpSpPr>
      <p:grpSpPr>
        <a:xfrm>
          <a:off x="0" y="0"/>
          <a:ext cx="0" cy="0"/>
          <a:chOff x="0" y="0"/>
          <a:chExt cx="0" cy="0"/>
        </a:xfrm>
      </p:grpSpPr>
      <p:sp>
        <p:nvSpPr>
          <p:cNvPr id="359" name="Google Shape;359;p59"/>
          <p:cNvSpPr txBox="1">
            <a:spLocks noGrp="1"/>
          </p:cNvSpPr>
          <p:nvPr>
            <p:ph type="title"/>
          </p:nvPr>
        </p:nvSpPr>
        <p:spPr>
          <a:xfrm>
            <a:off x="381000" y="381000"/>
            <a:ext cx="114300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0" name="Google Shape;360;p59"/>
          <p:cNvSpPr txBox="1">
            <a:spLocks noGrp="1"/>
          </p:cNvSpPr>
          <p:nvPr>
            <p:ph type="body" idx="1"/>
          </p:nvPr>
        </p:nvSpPr>
        <p:spPr>
          <a:xfrm>
            <a:off x="381000" y="1825625"/>
            <a:ext cx="114300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1" name="Google Shape;361;p59"/>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3"/>
        <p:cNvGrpSpPr/>
        <p:nvPr/>
      </p:nvGrpSpPr>
      <p:grpSpPr>
        <a:xfrm>
          <a:off x="0" y="0"/>
          <a:ext cx="0" cy="0"/>
          <a:chOff x="0" y="0"/>
          <a:chExt cx="0" cy="0"/>
        </a:xfrm>
      </p:grpSpPr>
      <p:sp>
        <p:nvSpPr>
          <p:cNvPr id="514" name="Google Shape;514;p6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00"/>
              <a:buFont typeface="Twentieth Century"/>
              <a:buNone/>
              <a:defRPr sz="4400" b="0" i="0" u="none" strike="noStrike" cap="none">
                <a:solidFill>
                  <a:schemeClr val="dk1"/>
                </a:solidFill>
                <a:latin typeface="Twentieth Century"/>
                <a:ea typeface="Twentieth Century"/>
                <a:cs typeface="Twentieth Century"/>
                <a:sym typeface="Twentieth Century"/>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15" name="Google Shape;515;p6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venir"/>
                <a:ea typeface="Avenir"/>
                <a:cs typeface="Avenir"/>
                <a:sym typeface="Avenir"/>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sp>
        <p:nvSpPr>
          <p:cNvPr id="516" name="Google Shape;516;p6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Avenir"/>
                <a:ea typeface="Avenir"/>
                <a:cs typeface="Avenir"/>
                <a:sym typeface="Avenir"/>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9pPr>
          </a:lstStyle>
          <a:p>
            <a:endParaRPr/>
          </a:p>
        </p:txBody>
      </p:sp>
      <p:sp>
        <p:nvSpPr>
          <p:cNvPr id="517" name="Google Shape;517;p6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Avenir"/>
                <a:ea typeface="Avenir"/>
                <a:cs typeface="Avenir"/>
                <a:sym typeface="Avenir"/>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9pPr>
          </a:lstStyle>
          <a:p>
            <a:endParaRPr/>
          </a:p>
        </p:txBody>
      </p:sp>
      <p:sp>
        <p:nvSpPr>
          <p:cNvPr id="518" name="Google Shape;518;p6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5"/>
        <p:cNvGrpSpPr/>
        <p:nvPr/>
      </p:nvGrpSpPr>
      <p:grpSpPr>
        <a:xfrm>
          <a:off x="0" y="0"/>
          <a:ext cx="0" cy="0"/>
          <a:chOff x="0" y="0"/>
          <a:chExt cx="0" cy="0"/>
        </a:xfrm>
      </p:grpSpPr>
      <p:sp>
        <p:nvSpPr>
          <p:cNvPr id="666" name="Google Shape;666;p72"/>
          <p:cNvSpPr txBox="1">
            <a:spLocks noGrp="1"/>
          </p:cNvSpPr>
          <p:nvPr>
            <p:ph type="title"/>
          </p:nvPr>
        </p:nvSpPr>
        <p:spPr>
          <a:xfrm>
            <a:off x="758952" y="1216152"/>
            <a:ext cx="10671048" cy="768096"/>
          </a:xfrm>
          <a:prstGeom prst="rect">
            <a:avLst/>
          </a:prstGeom>
          <a:noFill/>
          <a:ln>
            <a:noFill/>
          </a:ln>
        </p:spPr>
        <p:txBody>
          <a:bodyPr spcFirstLastPara="1" wrap="square" lIns="91425" tIns="45700" rIns="91425" bIns="45700" anchor="t" anchorCtr="0">
            <a:normAutofit/>
          </a:bodyPr>
          <a:lstStyle>
            <a:lvl1pPr marR="0" lvl="0" algn="ctr" rtl="0">
              <a:lnSpc>
                <a:spcPct val="110787"/>
              </a:lnSpc>
              <a:spcBef>
                <a:spcPts val="0"/>
              </a:spcBef>
              <a:spcAft>
                <a:spcPts val="0"/>
              </a:spcAft>
              <a:buClr>
                <a:schemeClr val="accent6"/>
              </a:buClr>
              <a:buSzPts val="3300"/>
              <a:buFont typeface="Arial Black"/>
              <a:buNone/>
              <a:defRPr sz="3300" b="1" i="0" u="none" strike="noStrike" cap="none">
                <a:solidFill>
                  <a:schemeClr val="accent6"/>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7" name="Google Shape;667;p72"/>
          <p:cNvSpPr txBox="1">
            <a:spLocks noGrp="1"/>
          </p:cNvSpPr>
          <p:nvPr>
            <p:ph type="body" idx="1"/>
          </p:nvPr>
        </p:nvSpPr>
        <p:spPr>
          <a:xfrm>
            <a:off x="758952" y="2103120"/>
            <a:ext cx="10671048"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100000"/>
              </a:lnSpc>
              <a:spcBef>
                <a:spcPts val="270"/>
              </a:spcBef>
              <a:spcAft>
                <a:spcPts val="0"/>
              </a:spcAft>
              <a:buClr>
                <a:schemeClr val="accent6"/>
              </a:buClr>
              <a:buSzPts val="2100"/>
              <a:buFont typeface="Arial"/>
              <a:buChar char="•"/>
              <a:defRPr sz="2100" b="0" i="0" u="none" strike="noStrike" cap="none">
                <a:solidFill>
                  <a:schemeClr val="accent6"/>
                </a:solidFill>
                <a:latin typeface="EB Garamond"/>
                <a:ea typeface="EB Garamond"/>
                <a:cs typeface="EB Garamond"/>
                <a:sym typeface="EB Garamond"/>
              </a:defRPr>
            </a:lvl1pPr>
            <a:lvl2pPr marL="914400" marR="0" lvl="1" indent="-342900" algn="l" rtl="0">
              <a:lnSpc>
                <a:spcPct val="100000"/>
              </a:lnSpc>
              <a:spcBef>
                <a:spcPts val="270"/>
              </a:spcBef>
              <a:spcAft>
                <a:spcPts val="0"/>
              </a:spcAft>
              <a:buClr>
                <a:schemeClr val="accent6"/>
              </a:buClr>
              <a:buSzPts val="1800"/>
              <a:buFont typeface="Arial"/>
              <a:buChar char="•"/>
              <a:defRPr sz="1800" b="0" i="0" u="none" strike="noStrike" cap="none">
                <a:solidFill>
                  <a:schemeClr val="accent6"/>
                </a:solidFill>
                <a:latin typeface="EB Garamond"/>
                <a:ea typeface="EB Garamond"/>
                <a:cs typeface="EB Garamond"/>
                <a:sym typeface="EB Garamond"/>
              </a:defRPr>
            </a:lvl2pPr>
            <a:lvl3pPr marL="1371600" marR="0" lvl="2" indent="-323850" algn="l" rtl="0">
              <a:lnSpc>
                <a:spcPct val="100000"/>
              </a:lnSpc>
              <a:spcBef>
                <a:spcPts val="270"/>
              </a:spcBef>
              <a:spcAft>
                <a:spcPts val="0"/>
              </a:spcAft>
              <a:buClr>
                <a:schemeClr val="accent6"/>
              </a:buClr>
              <a:buSzPts val="1500"/>
              <a:buFont typeface="Arial"/>
              <a:buChar char="•"/>
              <a:defRPr sz="1500" b="0" i="0" u="none" strike="noStrike" cap="none">
                <a:solidFill>
                  <a:schemeClr val="accent6"/>
                </a:solidFill>
                <a:latin typeface="EB Garamond"/>
                <a:ea typeface="EB Garamond"/>
                <a:cs typeface="EB Garamond"/>
                <a:sym typeface="EB Garamond"/>
              </a:defRPr>
            </a:lvl3pPr>
            <a:lvl4pPr marL="1828800" marR="0" lvl="3" indent="-314325" algn="l" rtl="0">
              <a:lnSpc>
                <a:spcPct val="100000"/>
              </a:lnSpc>
              <a:spcBef>
                <a:spcPts val="270"/>
              </a:spcBef>
              <a:spcAft>
                <a:spcPts val="0"/>
              </a:spcAft>
              <a:buClr>
                <a:schemeClr val="accent6"/>
              </a:buClr>
              <a:buSzPts val="1350"/>
              <a:buFont typeface="Arial"/>
              <a:buChar char="•"/>
              <a:defRPr sz="1350" b="0" i="0" u="none" strike="noStrike" cap="none">
                <a:solidFill>
                  <a:schemeClr val="accent6"/>
                </a:solidFill>
                <a:latin typeface="EB Garamond"/>
                <a:ea typeface="EB Garamond"/>
                <a:cs typeface="EB Garamond"/>
                <a:sym typeface="EB Garamond"/>
              </a:defRPr>
            </a:lvl4pPr>
            <a:lvl5pPr marL="2286000" marR="0" lvl="4" indent="-314325" algn="l" rtl="0">
              <a:lnSpc>
                <a:spcPct val="100000"/>
              </a:lnSpc>
              <a:spcBef>
                <a:spcPts val="270"/>
              </a:spcBef>
              <a:spcAft>
                <a:spcPts val="0"/>
              </a:spcAft>
              <a:buClr>
                <a:schemeClr val="accent6"/>
              </a:buClr>
              <a:buSzPts val="1350"/>
              <a:buFont typeface="Arial"/>
              <a:buChar char="•"/>
              <a:defRPr sz="1350" b="0" i="0" u="none" strike="noStrike" cap="none">
                <a:solidFill>
                  <a:schemeClr val="accent6"/>
                </a:solidFill>
                <a:latin typeface="EB Garamond"/>
                <a:ea typeface="EB Garamond"/>
                <a:cs typeface="EB Garamond"/>
                <a:sym typeface="EB Garamond"/>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EB Garamond"/>
                <a:ea typeface="EB Garamond"/>
                <a:cs typeface="EB Garamond"/>
                <a:sym typeface="EB Garamond"/>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EB Garamond"/>
                <a:ea typeface="EB Garamond"/>
                <a:cs typeface="EB Garamond"/>
                <a:sym typeface="EB Garamond"/>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EB Garamond"/>
                <a:ea typeface="EB Garamond"/>
                <a:cs typeface="EB Garamond"/>
                <a:sym typeface="EB Garamond"/>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EB Garamond"/>
                <a:ea typeface="EB Garamond"/>
                <a:cs typeface="EB Garamond"/>
                <a:sym typeface="EB Garamond"/>
              </a:defRPr>
            </a:lvl9pPr>
          </a:lstStyle>
          <a:p>
            <a:endParaRPr/>
          </a:p>
        </p:txBody>
      </p:sp>
      <p:sp>
        <p:nvSpPr>
          <p:cNvPr id="668" name="Google Shape;668;p72"/>
          <p:cNvSpPr txBox="1">
            <a:spLocks noGrp="1"/>
          </p:cNvSpPr>
          <p:nvPr>
            <p:ph type="ftr" idx="11"/>
          </p:nvPr>
        </p:nvSpPr>
        <p:spPr>
          <a:xfrm>
            <a:off x="621792" y="457200"/>
            <a:ext cx="3200400" cy="27432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accent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B Garamond"/>
                <a:ea typeface="EB Garamond"/>
                <a:cs typeface="EB Garamond"/>
                <a:sym typeface="EB 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B Garamond"/>
                <a:ea typeface="EB Garamond"/>
                <a:cs typeface="EB Garamond"/>
                <a:sym typeface="EB 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B Garamond"/>
                <a:ea typeface="EB Garamond"/>
                <a:cs typeface="EB Garamond"/>
                <a:sym typeface="EB 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B Garamond"/>
                <a:ea typeface="EB Garamond"/>
                <a:cs typeface="EB Garamond"/>
                <a:sym typeface="EB 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B Garamond"/>
                <a:ea typeface="EB Garamond"/>
                <a:cs typeface="EB Garamond"/>
                <a:sym typeface="EB 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B Garamond"/>
                <a:ea typeface="EB Garamond"/>
                <a:cs typeface="EB Garamond"/>
                <a:sym typeface="EB 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B Garamond"/>
                <a:ea typeface="EB Garamond"/>
                <a:cs typeface="EB Garamond"/>
                <a:sym typeface="EB 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B Garamond"/>
                <a:ea typeface="EB Garamond"/>
                <a:cs typeface="EB Garamond"/>
                <a:sym typeface="EB Garamond"/>
              </a:defRPr>
            </a:lvl9pPr>
          </a:lstStyle>
          <a:p>
            <a:endParaRPr/>
          </a:p>
        </p:txBody>
      </p:sp>
      <p:sp>
        <p:nvSpPr>
          <p:cNvPr id="669" name="Google Shape;669;p72"/>
          <p:cNvSpPr txBox="1">
            <a:spLocks noGrp="1"/>
          </p:cNvSpPr>
          <p:nvPr>
            <p:ph type="sldNum" idx="12"/>
          </p:nvPr>
        </p:nvSpPr>
        <p:spPr>
          <a:xfrm>
            <a:off x="11102122" y="6454458"/>
            <a:ext cx="987552" cy="27432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accent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5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hyperlink" Target="https://simbli.eboardsolutions.com/Policy/ViewPolicy.aspx?S=36031014&amp;revid=vsvYdg3F4DPMZzvrjOUwHw==&amp;ptid=amIgTZiB9plushNjl6WXhfiOQ==&amp;secid=&amp;PG=6&amp;IRP=0&amp;isPndg=false" TargetMode="External"/><Relationship Id="rId5" Type="http://schemas.openxmlformats.org/officeDocument/2006/relationships/image" Target="../media/image17.png"/><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hyperlink" Target="http://tinyaps.com/?APSDressCodePolicy" TargetMode="External"/><Relationship Id="rId2" Type="http://schemas.openxmlformats.org/officeDocument/2006/relationships/notesSlide" Target="../notesSlides/notesSlide35.xml"/><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0.xml"/><Relationship Id="rId1" Type="http://schemas.openxmlformats.org/officeDocument/2006/relationships/slideLayout" Target="../slideLayouts/slideLayout72.xml"/><Relationship Id="rId5" Type="http://schemas.openxmlformats.org/officeDocument/2006/relationships/image" Target="../media/image17.png"/><Relationship Id="rId4" Type="http://schemas.openxmlformats.org/officeDocument/2006/relationships/image" Target="../media/image16.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0.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2.xml"/><Relationship Id="rId1" Type="http://schemas.openxmlformats.org/officeDocument/2006/relationships/slideLayout" Target="../slideLayouts/slideLayout73.xml"/><Relationship Id="rId6" Type="http://schemas.openxmlformats.org/officeDocument/2006/relationships/image" Target="../media/image19.png"/><Relationship Id="rId5" Type="http://schemas.openxmlformats.org/officeDocument/2006/relationships/oleObject" Target="../embeddings/oleObject2.bin"/><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7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1"/>
          <p:cNvSpPr txBox="1">
            <a:spLocks noGrp="1"/>
          </p:cNvSpPr>
          <p:nvPr>
            <p:ph type="ctrTitle"/>
          </p:nvPr>
        </p:nvSpPr>
        <p:spPr>
          <a:xfrm>
            <a:off x="3403092" y="1984248"/>
            <a:ext cx="5385816" cy="1225296"/>
          </a:xfrm>
          <a:prstGeom prst="rect">
            <a:avLst/>
          </a:prstGeom>
          <a:noFill/>
          <a:ln>
            <a:noFill/>
          </a:ln>
        </p:spPr>
        <p:txBody>
          <a:bodyPr spcFirstLastPara="1" wrap="square" lIns="91425" tIns="0" rIns="91425" bIns="45700" anchor="t" anchorCtr="0">
            <a:noAutofit/>
          </a:bodyPr>
          <a:lstStyle/>
          <a:p>
            <a:pPr marL="0" lvl="0" indent="0" algn="ctr" rtl="0">
              <a:lnSpc>
                <a:spcPct val="110795"/>
              </a:lnSpc>
              <a:spcBef>
                <a:spcPts val="0"/>
              </a:spcBef>
              <a:spcAft>
                <a:spcPts val="0"/>
              </a:spcAft>
              <a:buClr>
                <a:schemeClr val="accent6"/>
              </a:buClr>
              <a:buSzPts val="4400"/>
              <a:buFont typeface="Arial Black"/>
              <a:buNone/>
            </a:pPr>
            <a:r>
              <a:rPr lang="en-US"/>
              <a:t>GO TEAM MEETING #3</a:t>
            </a:r>
            <a:br>
              <a:rPr lang="en-US"/>
            </a:br>
            <a:endParaRPr/>
          </a:p>
        </p:txBody>
      </p:sp>
      <p:sp>
        <p:nvSpPr>
          <p:cNvPr id="899" name="Google Shape;899;p1"/>
          <p:cNvSpPr txBox="1">
            <a:spLocks noGrp="1"/>
          </p:cNvSpPr>
          <p:nvPr>
            <p:ph type="subTitle" idx="1"/>
          </p:nvPr>
        </p:nvSpPr>
        <p:spPr>
          <a:xfrm>
            <a:off x="4349496" y="3483864"/>
            <a:ext cx="3493008" cy="878908"/>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accent6"/>
              </a:buClr>
              <a:buSzPts val="2400"/>
              <a:buNone/>
            </a:pPr>
            <a:r>
              <a:rPr lang="en-US"/>
              <a:t>North Atlanta High School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sp>
        <p:nvSpPr>
          <p:cNvPr id="1023" name="Google Shape;1023;p15"/>
          <p:cNvSpPr txBox="1">
            <a:spLocks noGrp="1"/>
          </p:cNvSpPr>
          <p:nvPr>
            <p:ph type="sldNum" idx="12"/>
          </p:nvPr>
        </p:nvSpPr>
        <p:spPr>
          <a:xfrm>
            <a:off x="11058579" y="6436170"/>
            <a:ext cx="9876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10</a:t>
            </a:fld>
            <a:endParaRPr/>
          </a:p>
        </p:txBody>
      </p:sp>
      <p:sp>
        <p:nvSpPr>
          <p:cNvPr id="1024" name="Google Shape;1024;p15"/>
          <p:cNvSpPr txBox="1"/>
          <p:nvPr/>
        </p:nvSpPr>
        <p:spPr>
          <a:xfrm>
            <a:off x="539496" y="445770"/>
            <a:ext cx="10671000" cy="76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6"/>
              </a:buClr>
              <a:buSzPts val="4400"/>
              <a:buFont typeface="Arial Black"/>
              <a:buNone/>
            </a:pPr>
            <a:r>
              <a:rPr lang="en-US" sz="4400" b="1" i="0" u="none" strike="noStrike" cap="none">
                <a:solidFill>
                  <a:schemeClr val="accent6"/>
                </a:solidFill>
                <a:latin typeface="Arial Black"/>
                <a:ea typeface="Arial Black"/>
                <a:cs typeface="Arial Black"/>
                <a:sym typeface="Arial Black"/>
              </a:rPr>
              <a:t>GMAS RESULTS</a:t>
            </a:r>
            <a:endParaRPr sz="1400" b="0" i="0" u="none" strike="noStrike" cap="none">
              <a:solidFill>
                <a:srgbClr val="000000"/>
              </a:solidFill>
              <a:latin typeface="Arial"/>
              <a:ea typeface="Arial"/>
              <a:cs typeface="Arial"/>
              <a:sym typeface="Arial"/>
            </a:endParaRPr>
          </a:p>
        </p:txBody>
      </p:sp>
      <p:sp>
        <p:nvSpPr>
          <p:cNvPr id="1025" name="Google Shape;1025;p15"/>
          <p:cNvSpPr txBox="1"/>
          <p:nvPr/>
        </p:nvSpPr>
        <p:spPr>
          <a:xfrm>
            <a:off x="853334" y="1213866"/>
            <a:ext cx="99090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a:solidFill>
                  <a:schemeClr val="accent4"/>
                </a:solidFill>
              </a:rPr>
              <a:t>ALL SUBJECTS SPRING 2024</a:t>
            </a:r>
            <a:endParaRPr sz="3600" b="0" i="0" u="none" strike="noStrike" cap="none">
              <a:solidFill>
                <a:schemeClr val="dk1"/>
              </a:solidFill>
              <a:latin typeface="EB Garamond"/>
              <a:ea typeface="EB Garamond"/>
              <a:cs typeface="EB Garamond"/>
              <a:sym typeface="EB Garamond"/>
            </a:endParaRPr>
          </a:p>
        </p:txBody>
      </p:sp>
      <p:pic>
        <p:nvPicPr>
          <p:cNvPr id="1026" name="Google Shape;1026;p15"/>
          <p:cNvPicPr preferRelativeResize="0"/>
          <p:nvPr/>
        </p:nvPicPr>
        <p:blipFill rotWithShape="1">
          <a:blip r:embed="rId3">
            <a:alphaModFix/>
          </a:blip>
          <a:srcRect l="-2879" r="2880"/>
          <a:stretch/>
        </p:blipFill>
        <p:spPr>
          <a:xfrm>
            <a:off x="304800" y="2012779"/>
            <a:ext cx="11145849" cy="41028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sp>
        <p:nvSpPr>
          <p:cNvPr id="1031" name="Google Shape;1031;p16"/>
          <p:cNvSpPr txBox="1">
            <a:spLocks noGrp="1"/>
          </p:cNvSpPr>
          <p:nvPr>
            <p:ph type="sldNum" idx="12"/>
          </p:nvPr>
        </p:nvSpPr>
        <p:spPr>
          <a:xfrm>
            <a:off x="11058579" y="6436170"/>
            <a:ext cx="9876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11</a:t>
            </a:fld>
            <a:endParaRPr/>
          </a:p>
        </p:txBody>
      </p:sp>
      <p:sp>
        <p:nvSpPr>
          <p:cNvPr id="1032" name="Google Shape;1032;p16"/>
          <p:cNvSpPr txBox="1"/>
          <p:nvPr/>
        </p:nvSpPr>
        <p:spPr>
          <a:xfrm>
            <a:off x="539496" y="445770"/>
            <a:ext cx="10671000" cy="76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6"/>
              </a:buClr>
              <a:buSzPts val="4400"/>
              <a:buFont typeface="Arial Black"/>
              <a:buNone/>
            </a:pPr>
            <a:r>
              <a:rPr lang="en-US" sz="4400" b="1" i="0" u="none" strike="noStrike" cap="none">
                <a:solidFill>
                  <a:schemeClr val="accent6"/>
                </a:solidFill>
                <a:latin typeface="Arial Black"/>
                <a:ea typeface="Arial Black"/>
                <a:cs typeface="Arial Black"/>
                <a:sym typeface="Arial Black"/>
              </a:rPr>
              <a:t>GMAS RESULTS</a:t>
            </a:r>
            <a:endParaRPr sz="1400" b="0" i="0" u="none" strike="noStrike" cap="none">
              <a:solidFill>
                <a:srgbClr val="000000"/>
              </a:solidFill>
              <a:latin typeface="Arial"/>
              <a:ea typeface="Arial"/>
              <a:cs typeface="Arial"/>
              <a:sym typeface="Arial"/>
            </a:endParaRPr>
          </a:p>
        </p:txBody>
      </p:sp>
      <p:sp>
        <p:nvSpPr>
          <p:cNvPr id="1033" name="Google Shape;1033;p16"/>
          <p:cNvSpPr txBox="1"/>
          <p:nvPr/>
        </p:nvSpPr>
        <p:spPr>
          <a:xfrm>
            <a:off x="853334" y="1213866"/>
            <a:ext cx="99090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a:solidFill>
                  <a:schemeClr val="accent4"/>
                </a:solidFill>
              </a:rPr>
              <a:t>American Lit Spring 2024 Break Down by Race</a:t>
            </a:r>
            <a:endParaRPr sz="3600" b="0" i="0" u="none" strike="noStrike" cap="none">
              <a:solidFill>
                <a:schemeClr val="dk1"/>
              </a:solidFill>
              <a:latin typeface="EB Garamond"/>
              <a:ea typeface="EB Garamond"/>
              <a:cs typeface="EB Garamond"/>
              <a:sym typeface="EB Garamond"/>
            </a:endParaRPr>
          </a:p>
        </p:txBody>
      </p:sp>
      <p:graphicFrame>
        <p:nvGraphicFramePr>
          <p:cNvPr id="1034" name="Google Shape;1034;p16"/>
          <p:cNvGraphicFramePr/>
          <p:nvPr/>
        </p:nvGraphicFramePr>
        <p:xfrm>
          <a:off x="277525" y="1993000"/>
          <a:ext cx="3000000" cy="3000000"/>
        </p:xfrm>
        <a:graphic>
          <a:graphicData uri="http://schemas.openxmlformats.org/drawingml/2006/table">
            <a:tbl>
              <a:tblPr>
                <a:noFill/>
                <a:tableStyleId>{7746D51B-816B-46D8-8E47-F7E3CF94B7A4}</a:tableStyleId>
              </a:tblPr>
              <a:tblGrid>
                <a:gridCol w="2272600">
                  <a:extLst>
                    <a:ext uri="{9D8B030D-6E8A-4147-A177-3AD203B41FA5}">
                      <a16:colId xmlns:a16="http://schemas.microsoft.com/office/drawing/2014/main" val="20000"/>
                    </a:ext>
                  </a:extLst>
                </a:gridCol>
                <a:gridCol w="2319600">
                  <a:extLst>
                    <a:ext uri="{9D8B030D-6E8A-4147-A177-3AD203B41FA5}">
                      <a16:colId xmlns:a16="http://schemas.microsoft.com/office/drawing/2014/main" val="20001"/>
                    </a:ext>
                  </a:extLst>
                </a:gridCol>
                <a:gridCol w="2303950">
                  <a:extLst>
                    <a:ext uri="{9D8B030D-6E8A-4147-A177-3AD203B41FA5}">
                      <a16:colId xmlns:a16="http://schemas.microsoft.com/office/drawing/2014/main" val="20002"/>
                    </a:ext>
                  </a:extLst>
                </a:gridCol>
                <a:gridCol w="2319600">
                  <a:extLst>
                    <a:ext uri="{9D8B030D-6E8A-4147-A177-3AD203B41FA5}">
                      <a16:colId xmlns:a16="http://schemas.microsoft.com/office/drawing/2014/main" val="20003"/>
                    </a:ext>
                  </a:extLst>
                </a:gridCol>
                <a:gridCol w="2319600">
                  <a:extLst>
                    <a:ext uri="{9D8B030D-6E8A-4147-A177-3AD203B41FA5}">
                      <a16:colId xmlns:a16="http://schemas.microsoft.com/office/drawing/2014/main" val="20004"/>
                    </a:ext>
                  </a:extLst>
                </a:gridCol>
              </a:tblGrid>
              <a:tr h="0">
                <a:tc gridSpan="5">
                  <a:txBody>
                    <a:bodyPr/>
                    <a:lstStyle/>
                    <a:p>
                      <a:pPr marL="0" lvl="0" indent="0" algn="ctr" rtl="0">
                        <a:spcBef>
                          <a:spcPts val="0"/>
                        </a:spcBef>
                        <a:spcAft>
                          <a:spcPts val="0"/>
                        </a:spcAft>
                        <a:buNone/>
                      </a:pPr>
                      <a:r>
                        <a:rPr lang="en-US" sz="2000" b="1"/>
                        <a:t>American Lit</a:t>
                      </a:r>
                      <a:endParaRPr sz="2000"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C0E6F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3850">
                <a:tc>
                  <a:txBody>
                    <a:bodyPr/>
                    <a:lstStyle/>
                    <a:p>
                      <a:pPr marL="0" lvl="0" indent="0" algn="l" rtl="0">
                        <a:spcBef>
                          <a:spcPts val="0"/>
                        </a:spcBef>
                        <a:spcAft>
                          <a:spcPts val="0"/>
                        </a:spcAft>
                        <a:buNone/>
                      </a:pPr>
                      <a:r>
                        <a:rPr lang="en-US" b="1"/>
                        <a:t>Ethnicity</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b="1"/>
                        <a:t>Distinguished Learner</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b="1"/>
                        <a:t>Proficient Learner</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b="1"/>
                        <a:t>Developing Learner</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b="1"/>
                        <a:t>Beginning Learner</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US" sz="1700" b="1"/>
                        <a:t>Whole School</a:t>
                      </a:r>
                      <a:endParaRPr sz="1700"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b="1"/>
                        <a:t>15%</a:t>
                      </a:r>
                      <a:endParaRPr sz="1700"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b="1"/>
                        <a:t>40%</a:t>
                      </a:r>
                      <a:endParaRPr sz="1700"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b="1"/>
                        <a:t>23%</a:t>
                      </a:r>
                      <a:endParaRPr sz="1700"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b="1"/>
                        <a:t>22%</a:t>
                      </a:r>
                      <a:endParaRPr sz="1700"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US" sz="1700"/>
                        <a:t>Asian/Pacific Islander</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26%</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63%</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11%</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spcBef>
                          <a:spcPts val="0"/>
                        </a:spcBef>
                        <a:spcAft>
                          <a:spcPts val="0"/>
                        </a:spcAft>
                        <a:buNone/>
                      </a:pPr>
                      <a:r>
                        <a:rPr lang="en-US" sz="1700"/>
                        <a:t> 0%</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US" sz="1700"/>
                        <a:t>Black/Non-Hispanic</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6%</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33%</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35%</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25%</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US" sz="1700"/>
                        <a:t>Hispanic</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5%</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29%</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20%</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46%</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US" sz="1700"/>
                        <a:t>Multi-racial</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21%</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50%</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11%</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18%</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0">
                <a:tc>
                  <a:txBody>
                    <a:bodyPr/>
                    <a:lstStyle/>
                    <a:p>
                      <a:pPr marL="0" lvl="0" indent="0" algn="l" rtl="0">
                        <a:spcBef>
                          <a:spcPts val="0"/>
                        </a:spcBef>
                        <a:spcAft>
                          <a:spcPts val="0"/>
                        </a:spcAft>
                        <a:buNone/>
                      </a:pPr>
                      <a:r>
                        <a:rPr lang="en-US" sz="1700"/>
                        <a:t>White/Non-Hispanic</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32%</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51%</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14%</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3%</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g32291c3b5f2_0_36"/>
          <p:cNvSpPr txBox="1">
            <a:spLocks noGrp="1"/>
          </p:cNvSpPr>
          <p:nvPr>
            <p:ph type="sldNum" idx="12"/>
          </p:nvPr>
        </p:nvSpPr>
        <p:spPr>
          <a:xfrm>
            <a:off x="11058579" y="6436170"/>
            <a:ext cx="9876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12</a:t>
            </a:fld>
            <a:endParaRPr/>
          </a:p>
        </p:txBody>
      </p:sp>
      <p:sp>
        <p:nvSpPr>
          <p:cNvPr id="1040" name="Google Shape;1040;g32291c3b5f2_0_36"/>
          <p:cNvSpPr txBox="1"/>
          <p:nvPr/>
        </p:nvSpPr>
        <p:spPr>
          <a:xfrm>
            <a:off x="539496" y="445770"/>
            <a:ext cx="10671000" cy="76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6"/>
              </a:buClr>
              <a:buSzPts val="4400"/>
              <a:buFont typeface="Arial Black"/>
              <a:buNone/>
            </a:pPr>
            <a:r>
              <a:rPr lang="en-US" sz="4400" b="1" i="0" u="none" strike="noStrike" cap="none">
                <a:solidFill>
                  <a:schemeClr val="accent6"/>
                </a:solidFill>
                <a:latin typeface="Arial Black"/>
                <a:ea typeface="Arial Black"/>
                <a:cs typeface="Arial Black"/>
                <a:sym typeface="Arial Black"/>
              </a:rPr>
              <a:t>GMAS RESULTS</a:t>
            </a:r>
            <a:endParaRPr sz="1400" b="0" i="0" u="none" strike="noStrike" cap="none">
              <a:solidFill>
                <a:srgbClr val="000000"/>
              </a:solidFill>
              <a:latin typeface="Arial"/>
              <a:ea typeface="Arial"/>
              <a:cs typeface="Arial"/>
              <a:sym typeface="Arial"/>
            </a:endParaRPr>
          </a:p>
        </p:txBody>
      </p:sp>
      <p:sp>
        <p:nvSpPr>
          <p:cNvPr id="1041" name="Google Shape;1041;g32291c3b5f2_0_36"/>
          <p:cNvSpPr txBox="1"/>
          <p:nvPr/>
        </p:nvSpPr>
        <p:spPr>
          <a:xfrm>
            <a:off x="853334" y="1213866"/>
            <a:ext cx="99090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a:solidFill>
                  <a:schemeClr val="accent4"/>
                </a:solidFill>
              </a:rPr>
              <a:t>American Lit Spring 2024 Break Down by EL and SWD</a:t>
            </a:r>
            <a:endParaRPr sz="3600" b="0" i="0" u="none" strike="noStrike" cap="none">
              <a:solidFill>
                <a:schemeClr val="dk1"/>
              </a:solidFill>
              <a:latin typeface="EB Garamond"/>
              <a:ea typeface="EB Garamond"/>
              <a:cs typeface="EB Garamond"/>
              <a:sym typeface="EB Garamond"/>
            </a:endParaRPr>
          </a:p>
        </p:txBody>
      </p:sp>
      <p:graphicFrame>
        <p:nvGraphicFramePr>
          <p:cNvPr id="1042" name="Google Shape;1042;g32291c3b5f2_0_36"/>
          <p:cNvGraphicFramePr/>
          <p:nvPr/>
        </p:nvGraphicFramePr>
        <p:xfrm>
          <a:off x="365075" y="2354763"/>
          <a:ext cx="3000000" cy="3000000"/>
        </p:xfrm>
        <a:graphic>
          <a:graphicData uri="http://schemas.openxmlformats.org/drawingml/2006/table">
            <a:tbl>
              <a:tblPr>
                <a:noFill/>
                <a:tableStyleId>{7746D51B-816B-46D8-8E47-F7E3CF94B7A4}</a:tableStyleId>
              </a:tblPr>
              <a:tblGrid>
                <a:gridCol w="1381775">
                  <a:extLst>
                    <a:ext uri="{9D8B030D-6E8A-4147-A177-3AD203B41FA5}">
                      <a16:colId xmlns:a16="http://schemas.microsoft.com/office/drawing/2014/main" val="20000"/>
                    </a:ext>
                  </a:extLst>
                </a:gridCol>
                <a:gridCol w="2361900">
                  <a:extLst>
                    <a:ext uri="{9D8B030D-6E8A-4147-A177-3AD203B41FA5}">
                      <a16:colId xmlns:a16="http://schemas.microsoft.com/office/drawing/2014/main" val="20001"/>
                    </a:ext>
                  </a:extLst>
                </a:gridCol>
                <a:gridCol w="2361900">
                  <a:extLst>
                    <a:ext uri="{9D8B030D-6E8A-4147-A177-3AD203B41FA5}">
                      <a16:colId xmlns:a16="http://schemas.microsoft.com/office/drawing/2014/main" val="20002"/>
                    </a:ext>
                  </a:extLst>
                </a:gridCol>
                <a:gridCol w="2361900">
                  <a:extLst>
                    <a:ext uri="{9D8B030D-6E8A-4147-A177-3AD203B41FA5}">
                      <a16:colId xmlns:a16="http://schemas.microsoft.com/office/drawing/2014/main" val="20003"/>
                    </a:ext>
                  </a:extLst>
                </a:gridCol>
                <a:gridCol w="2377975">
                  <a:extLst>
                    <a:ext uri="{9D8B030D-6E8A-4147-A177-3AD203B41FA5}">
                      <a16:colId xmlns:a16="http://schemas.microsoft.com/office/drawing/2014/main" val="20004"/>
                    </a:ext>
                  </a:extLst>
                </a:gridCol>
              </a:tblGrid>
              <a:tr h="465925">
                <a:tc gridSpan="5">
                  <a:txBody>
                    <a:bodyPr/>
                    <a:lstStyle/>
                    <a:p>
                      <a:pPr marL="0" lvl="0" indent="0" algn="ctr" rtl="0">
                        <a:spcBef>
                          <a:spcPts val="0"/>
                        </a:spcBef>
                        <a:spcAft>
                          <a:spcPts val="0"/>
                        </a:spcAft>
                        <a:buNone/>
                      </a:pPr>
                      <a:r>
                        <a:rPr lang="en-US" sz="2000" b="1"/>
                        <a:t>American  Lit: SWD</a:t>
                      </a:r>
                      <a:endParaRPr sz="2000"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C0E6F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3850">
                <a:tc>
                  <a:txBody>
                    <a:bodyPr/>
                    <a:lstStyle/>
                    <a:p>
                      <a:pPr marL="0" lvl="0" indent="0" algn="l" rtl="0">
                        <a:spcBef>
                          <a:spcPts val="0"/>
                        </a:spcBef>
                        <a:spcAft>
                          <a:spcPts val="0"/>
                        </a:spcAft>
                        <a:buNone/>
                      </a:pPr>
                      <a:r>
                        <a:rPr lang="en-US" b="1"/>
                        <a:t>SWD</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b="1"/>
                        <a:t>Beginning Learner</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b="1"/>
                        <a:t>Developing Learner</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b="1"/>
                        <a:t>Proficient Learner</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b="1"/>
                        <a:t>Distinguished Learner</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US" sz="1700"/>
                        <a:t>Not SWD</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700"/>
                        <a:t>18%</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700"/>
                        <a:t>23%</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700"/>
                        <a:t>42%</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700"/>
                        <a:t>16%</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US" sz="1700"/>
                        <a:t>SWD</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700"/>
                        <a:t>61%</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700"/>
                        <a:t>22%</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700"/>
                        <a:t>12%</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700"/>
                        <a:t>4%</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aphicFrame>
        <p:nvGraphicFramePr>
          <p:cNvPr id="1043" name="Google Shape;1043;g32291c3b5f2_0_36"/>
          <p:cNvGraphicFramePr/>
          <p:nvPr/>
        </p:nvGraphicFramePr>
        <p:xfrm>
          <a:off x="365075" y="4712150"/>
          <a:ext cx="3000000" cy="3000000"/>
        </p:xfrm>
        <a:graphic>
          <a:graphicData uri="http://schemas.openxmlformats.org/drawingml/2006/table">
            <a:tbl>
              <a:tblPr>
                <a:noFill/>
                <a:tableStyleId>{7746D51B-816B-46D8-8E47-F7E3CF94B7A4}</a:tableStyleId>
              </a:tblPr>
              <a:tblGrid>
                <a:gridCol w="1381775">
                  <a:extLst>
                    <a:ext uri="{9D8B030D-6E8A-4147-A177-3AD203B41FA5}">
                      <a16:colId xmlns:a16="http://schemas.microsoft.com/office/drawing/2014/main" val="20000"/>
                    </a:ext>
                  </a:extLst>
                </a:gridCol>
                <a:gridCol w="2361900">
                  <a:extLst>
                    <a:ext uri="{9D8B030D-6E8A-4147-A177-3AD203B41FA5}">
                      <a16:colId xmlns:a16="http://schemas.microsoft.com/office/drawing/2014/main" val="20001"/>
                    </a:ext>
                  </a:extLst>
                </a:gridCol>
                <a:gridCol w="2361900">
                  <a:extLst>
                    <a:ext uri="{9D8B030D-6E8A-4147-A177-3AD203B41FA5}">
                      <a16:colId xmlns:a16="http://schemas.microsoft.com/office/drawing/2014/main" val="20002"/>
                    </a:ext>
                  </a:extLst>
                </a:gridCol>
                <a:gridCol w="2361900">
                  <a:extLst>
                    <a:ext uri="{9D8B030D-6E8A-4147-A177-3AD203B41FA5}">
                      <a16:colId xmlns:a16="http://schemas.microsoft.com/office/drawing/2014/main" val="20003"/>
                    </a:ext>
                  </a:extLst>
                </a:gridCol>
                <a:gridCol w="2378000">
                  <a:extLst>
                    <a:ext uri="{9D8B030D-6E8A-4147-A177-3AD203B41FA5}">
                      <a16:colId xmlns:a16="http://schemas.microsoft.com/office/drawing/2014/main" val="20004"/>
                    </a:ext>
                  </a:extLst>
                </a:gridCol>
              </a:tblGrid>
              <a:tr h="323850">
                <a:tc gridSpan="5">
                  <a:txBody>
                    <a:bodyPr/>
                    <a:lstStyle/>
                    <a:p>
                      <a:pPr marL="0" lvl="0" indent="0" algn="ctr" rtl="0">
                        <a:spcBef>
                          <a:spcPts val="0"/>
                        </a:spcBef>
                        <a:spcAft>
                          <a:spcPts val="0"/>
                        </a:spcAft>
                        <a:buNone/>
                      </a:pPr>
                      <a:r>
                        <a:rPr lang="en-US" sz="2200" b="1"/>
                        <a:t>American Lit: ELL</a:t>
                      </a:r>
                      <a:endParaRPr sz="2200"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C0E6F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3850">
                <a:tc>
                  <a:txBody>
                    <a:bodyPr/>
                    <a:lstStyle/>
                    <a:p>
                      <a:pPr marL="0" lvl="0" indent="0" algn="l" rtl="0">
                        <a:spcBef>
                          <a:spcPts val="0"/>
                        </a:spcBef>
                        <a:spcAft>
                          <a:spcPts val="0"/>
                        </a:spcAft>
                        <a:buNone/>
                      </a:pPr>
                      <a:r>
                        <a:rPr lang="en-US" b="1"/>
                        <a:t>ELL</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b="1"/>
                        <a:t>Beginning Learner</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b="1"/>
                        <a:t>Developing Learner</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b="1"/>
                        <a:t>Proficient Learner</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b="1"/>
                        <a:t>Distinguished Learner</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US" sz="1700"/>
                        <a:t>No</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700"/>
                        <a:t>18%</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700"/>
                        <a:t>23%</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700"/>
                        <a:t>42%</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700"/>
                        <a:t>16%</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US" sz="1700"/>
                        <a:t>Yes</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700"/>
                        <a:t>82%</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700"/>
                        <a:t>16%</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700"/>
                        <a:t>3%</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700"/>
                        <a:t> 0%</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sp>
        <p:nvSpPr>
          <p:cNvPr id="1048" name="Google Shape;1048;g32291c3b5f2_0_12"/>
          <p:cNvSpPr txBox="1">
            <a:spLocks noGrp="1"/>
          </p:cNvSpPr>
          <p:nvPr>
            <p:ph type="sldNum" idx="12"/>
          </p:nvPr>
        </p:nvSpPr>
        <p:spPr>
          <a:xfrm>
            <a:off x="11058579" y="6436170"/>
            <a:ext cx="9876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13</a:t>
            </a:fld>
            <a:endParaRPr/>
          </a:p>
        </p:txBody>
      </p:sp>
      <p:sp>
        <p:nvSpPr>
          <p:cNvPr id="1049" name="Google Shape;1049;g32291c3b5f2_0_12"/>
          <p:cNvSpPr txBox="1"/>
          <p:nvPr/>
        </p:nvSpPr>
        <p:spPr>
          <a:xfrm>
            <a:off x="539496" y="445770"/>
            <a:ext cx="10671000" cy="76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6"/>
              </a:buClr>
              <a:buSzPts val="4400"/>
              <a:buFont typeface="Arial Black"/>
              <a:buNone/>
            </a:pPr>
            <a:r>
              <a:rPr lang="en-US" sz="4400" b="1" i="0" u="none" strike="noStrike" cap="none">
                <a:solidFill>
                  <a:schemeClr val="accent6"/>
                </a:solidFill>
                <a:latin typeface="Arial Black"/>
                <a:ea typeface="Arial Black"/>
                <a:cs typeface="Arial Black"/>
                <a:sym typeface="Arial Black"/>
              </a:rPr>
              <a:t>GMAS RESULTS</a:t>
            </a:r>
            <a:endParaRPr sz="1400" b="0" i="0" u="none" strike="noStrike" cap="none">
              <a:solidFill>
                <a:srgbClr val="000000"/>
              </a:solidFill>
              <a:latin typeface="Arial"/>
              <a:ea typeface="Arial"/>
              <a:cs typeface="Arial"/>
              <a:sym typeface="Arial"/>
            </a:endParaRPr>
          </a:p>
        </p:txBody>
      </p:sp>
      <p:sp>
        <p:nvSpPr>
          <p:cNvPr id="1050" name="Google Shape;1050;g32291c3b5f2_0_12"/>
          <p:cNvSpPr txBox="1"/>
          <p:nvPr/>
        </p:nvSpPr>
        <p:spPr>
          <a:xfrm>
            <a:off x="853334" y="1213866"/>
            <a:ext cx="99090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a:solidFill>
                  <a:schemeClr val="accent4"/>
                </a:solidFill>
              </a:rPr>
              <a:t>Algebra I Spring 2024 Break Down by Race</a:t>
            </a:r>
            <a:endParaRPr sz="3600" b="0" i="0" u="none" strike="noStrike" cap="none">
              <a:solidFill>
                <a:schemeClr val="dk1"/>
              </a:solidFill>
              <a:latin typeface="EB Garamond"/>
              <a:ea typeface="EB Garamond"/>
              <a:cs typeface="EB Garamond"/>
              <a:sym typeface="EB Garamond"/>
            </a:endParaRPr>
          </a:p>
        </p:txBody>
      </p:sp>
      <p:graphicFrame>
        <p:nvGraphicFramePr>
          <p:cNvPr id="1051" name="Google Shape;1051;g32291c3b5f2_0_12"/>
          <p:cNvGraphicFramePr/>
          <p:nvPr/>
        </p:nvGraphicFramePr>
        <p:xfrm>
          <a:off x="258313" y="2198500"/>
          <a:ext cx="3000000" cy="3000000"/>
        </p:xfrm>
        <a:graphic>
          <a:graphicData uri="http://schemas.openxmlformats.org/drawingml/2006/table">
            <a:tbl>
              <a:tblPr>
                <a:noFill/>
                <a:tableStyleId>{7746D51B-816B-46D8-8E47-F7E3CF94B7A4}</a:tableStyleId>
              </a:tblPr>
              <a:tblGrid>
                <a:gridCol w="2186625">
                  <a:extLst>
                    <a:ext uri="{9D8B030D-6E8A-4147-A177-3AD203B41FA5}">
                      <a16:colId xmlns:a16="http://schemas.microsoft.com/office/drawing/2014/main" val="20000"/>
                    </a:ext>
                  </a:extLst>
                </a:gridCol>
                <a:gridCol w="2231875">
                  <a:extLst>
                    <a:ext uri="{9D8B030D-6E8A-4147-A177-3AD203B41FA5}">
                      <a16:colId xmlns:a16="http://schemas.microsoft.com/office/drawing/2014/main" val="20001"/>
                    </a:ext>
                  </a:extLst>
                </a:gridCol>
                <a:gridCol w="2231875">
                  <a:extLst>
                    <a:ext uri="{9D8B030D-6E8A-4147-A177-3AD203B41FA5}">
                      <a16:colId xmlns:a16="http://schemas.microsoft.com/office/drawing/2014/main" val="20002"/>
                    </a:ext>
                  </a:extLst>
                </a:gridCol>
                <a:gridCol w="2231875">
                  <a:extLst>
                    <a:ext uri="{9D8B030D-6E8A-4147-A177-3AD203B41FA5}">
                      <a16:colId xmlns:a16="http://schemas.microsoft.com/office/drawing/2014/main" val="20003"/>
                    </a:ext>
                  </a:extLst>
                </a:gridCol>
                <a:gridCol w="2216775">
                  <a:extLst>
                    <a:ext uri="{9D8B030D-6E8A-4147-A177-3AD203B41FA5}">
                      <a16:colId xmlns:a16="http://schemas.microsoft.com/office/drawing/2014/main" val="20004"/>
                    </a:ext>
                  </a:extLst>
                </a:gridCol>
              </a:tblGrid>
              <a:tr h="0">
                <a:tc gridSpan="5">
                  <a:txBody>
                    <a:bodyPr/>
                    <a:lstStyle/>
                    <a:p>
                      <a:pPr marL="0" lvl="0" indent="0" algn="ctr" rtl="0">
                        <a:spcBef>
                          <a:spcPts val="0"/>
                        </a:spcBef>
                        <a:spcAft>
                          <a:spcPts val="0"/>
                        </a:spcAft>
                        <a:buNone/>
                      </a:pPr>
                      <a:r>
                        <a:rPr lang="en-US" sz="2000" b="1"/>
                        <a:t>Algebra I</a:t>
                      </a:r>
                      <a:endParaRPr sz="2000" b="1"/>
                    </a:p>
                  </a:txBody>
                  <a:tcPr marL="91425" marR="91425" marT="91425" marB="91425">
                    <a:lnL w="11900" cap="flat" cmpd="sng">
                      <a:solidFill>
                        <a:srgbClr val="000000"/>
                      </a:solidFill>
                      <a:prstDash val="solid"/>
                      <a:round/>
                      <a:headEnd type="none" w="sm" len="sm"/>
                      <a:tailEnd type="none" w="sm" len="sm"/>
                    </a:lnL>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C0E6F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3850">
                <a:tc>
                  <a:txBody>
                    <a:bodyPr/>
                    <a:lstStyle/>
                    <a:p>
                      <a:pPr marL="0" lvl="0" indent="0" algn="l" rtl="0">
                        <a:spcBef>
                          <a:spcPts val="0"/>
                        </a:spcBef>
                        <a:spcAft>
                          <a:spcPts val="0"/>
                        </a:spcAft>
                        <a:buNone/>
                      </a:pPr>
                      <a:r>
                        <a:rPr lang="en-US" b="1"/>
                        <a:t>Ethnicity</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b="1"/>
                        <a:t>Distinguished Learner</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b="1"/>
                        <a:t>Proficient Learner</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b="1"/>
                        <a:t>Developing Learner</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b="1"/>
                        <a:t>Beginning Learner</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US" sz="1700" b="1"/>
                        <a:t>Whole School</a:t>
                      </a:r>
                      <a:endParaRPr sz="1700"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b="1"/>
                        <a:t>0%</a:t>
                      </a:r>
                      <a:endParaRPr sz="1700"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b="1"/>
                        <a:t>0%</a:t>
                      </a:r>
                      <a:endParaRPr sz="1700"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b="1"/>
                        <a:t>16%</a:t>
                      </a:r>
                      <a:endParaRPr sz="1700"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b="1"/>
                        <a:t>84%</a:t>
                      </a:r>
                      <a:endParaRPr sz="1700"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US" sz="1700"/>
                        <a:t>Black/Non-Hispanic</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spcBef>
                          <a:spcPts val="0"/>
                        </a:spcBef>
                        <a:spcAft>
                          <a:spcPts val="0"/>
                        </a:spcAft>
                        <a:buNone/>
                      </a:pPr>
                      <a:r>
                        <a:rPr lang="en-US" sz="1700"/>
                        <a:t> 0%</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spcBef>
                          <a:spcPts val="0"/>
                        </a:spcBef>
                        <a:spcAft>
                          <a:spcPts val="0"/>
                        </a:spcAft>
                        <a:buNone/>
                      </a:pPr>
                      <a:r>
                        <a:rPr lang="en-US" sz="1700"/>
                        <a:t> 0%</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13%</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87%</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sp>
        <p:nvSpPr>
          <p:cNvPr id="1056" name="Google Shape;1056;g32291c3b5f2_0_43"/>
          <p:cNvSpPr txBox="1">
            <a:spLocks noGrp="1"/>
          </p:cNvSpPr>
          <p:nvPr>
            <p:ph type="sldNum" idx="12"/>
          </p:nvPr>
        </p:nvSpPr>
        <p:spPr>
          <a:xfrm>
            <a:off x="11058579" y="6436170"/>
            <a:ext cx="9876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14</a:t>
            </a:fld>
            <a:endParaRPr/>
          </a:p>
        </p:txBody>
      </p:sp>
      <p:sp>
        <p:nvSpPr>
          <p:cNvPr id="1057" name="Google Shape;1057;g32291c3b5f2_0_43"/>
          <p:cNvSpPr txBox="1"/>
          <p:nvPr/>
        </p:nvSpPr>
        <p:spPr>
          <a:xfrm>
            <a:off x="539496" y="445770"/>
            <a:ext cx="10671000" cy="76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6"/>
              </a:buClr>
              <a:buSzPts val="4400"/>
              <a:buFont typeface="Arial Black"/>
              <a:buNone/>
            </a:pPr>
            <a:r>
              <a:rPr lang="en-US" sz="4400" b="1" i="0" u="none" strike="noStrike" cap="none">
                <a:solidFill>
                  <a:schemeClr val="accent6"/>
                </a:solidFill>
                <a:latin typeface="Arial Black"/>
                <a:ea typeface="Arial Black"/>
                <a:cs typeface="Arial Black"/>
                <a:sym typeface="Arial Black"/>
              </a:rPr>
              <a:t>GMAS RESULTS</a:t>
            </a:r>
            <a:endParaRPr sz="1400" b="0" i="0" u="none" strike="noStrike" cap="none">
              <a:solidFill>
                <a:srgbClr val="000000"/>
              </a:solidFill>
              <a:latin typeface="Arial"/>
              <a:ea typeface="Arial"/>
              <a:cs typeface="Arial"/>
              <a:sym typeface="Arial"/>
            </a:endParaRPr>
          </a:p>
        </p:txBody>
      </p:sp>
      <p:sp>
        <p:nvSpPr>
          <p:cNvPr id="1058" name="Google Shape;1058;g32291c3b5f2_0_43"/>
          <p:cNvSpPr txBox="1"/>
          <p:nvPr/>
        </p:nvSpPr>
        <p:spPr>
          <a:xfrm>
            <a:off x="853334" y="1213866"/>
            <a:ext cx="99090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a:solidFill>
                  <a:schemeClr val="accent4"/>
                </a:solidFill>
              </a:rPr>
              <a:t>Algebra I Spring 2024 Break Down by EL and SWD</a:t>
            </a:r>
            <a:endParaRPr sz="3600" b="0" i="0" u="none" strike="noStrike" cap="none">
              <a:solidFill>
                <a:schemeClr val="dk1"/>
              </a:solidFill>
              <a:latin typeface="EB Garamond"/>
              <a:ea typeface="EB Garamond"/>
              <a:cs typeface="EB Garamond"/>
              <a:sym typeface="EB Garamond"/>
            </a:endParaRPr>
          </a:p>
        </p:txBody>
      </p:sp>
      <p:graphicFrame>
        <p:nvGraphicFramePr>
          <p:cNvPr id="1059" name="Google Shape;1059;g32291c3b5f2_0_43"/>
          <p:cNvGraphicFramePr/>
          <p:nvPr/>
        </p:nvGraphicFramePr>
        <p:xfrm>
          <a:off x="274975" y="2552975"/>
          <a:ext cx="3000000" cy="3000000"/>
        </p:xfrm>
        <a:graphic>
          <a:graphicData uri="http://schemas.openxmlformats.org/drawingml/2006/table">
            <a:tbl>
              <a:tblPr>
                <a:noFill/>
                <a:tableStyleId>{7746D51B-816B-46D8-8E47-F7E3CF94B7A4}</a:tableStyleId>
              </a:tblPr>
              <a:tblGrid>
                <a:gridCol w="2499900">
                  <a:extLst>
                    <a:ext uri="{9D8B030D-6E8A-4147-A177-3AD203B41FA5}">
                      <a16:colId xmlns:a16="http://schemas.microsoft.com/office/drawing/2014/main" val="20000"/>
                    </a:ext>
                  </a:extLst>
                </a:gridCol>
                <a:gridCol w="4273075">
                  <a:extLst>
                    <a:ext uri="{9D8B030D-6E8A-4147-A177-3AD203B41FA5}">
                      <a16:colId xmlns:a16="http://schemas.microsoft.com/office/drawing/2014/main" val="20001"/>
                    </a:ext>
                  </a:extLst>
                </a:gridCol>
                <a:gridCol w="4273075">
                  <a:extLst>
                    <a:ext uri="{9D8B030D-6E8A-4147-A177-3AD203B41FA5}">
                      <a16:colId xmlns:a16="http://schemas.microsoft.com/office/drawing/2014/main" val="20002"/>
                    </a:ext>
                  </a:extLst>
                </a:gridCol>
              </a:tblGrid>
              <a:tr h="0">
                <a:tc gridSpan="3">
                  <a:txBody>
                    <a:bodyPr/>
                    <a:lstStyle/>
                    <a:p>
                      <a:pPr marL="0" lvl="0" indent="0" algn="ctr" rtl="0">
                        <a:spcBef>
                          <a:spcPts val="0"/>
                        </a:spcBef>
                        <a:spcAft>
                          <a:spcPts val="0"/>
                        </a:spcAft>
                        <a:buNone/>
                      </a:pPr>
                      <a:r>
                        <a:rPr lang="en-US" sz="2000" b="1"/>
                        <a:t>Algebra I: SWD</a:t>
                      </a:r>
                      <a:endParaRPr sz="2000"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C0E6F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US" b="1"/>
                        <a:t>SWD</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b="1"/>
                        <a:t>Beginning Learner</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b="1"/>
                        <a:t>Developing Learner</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US" sz="1700"/>
                        <a:t>Not SWD</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83%</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17%</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1060" name="Google Shape;1060;g32291c3b5f2_0_43"/>
          <p:cNvGraphicFramePr/>
          <p:nvPr/>
        </p:nvGraphicFramePr>
        <p:xfrm>
          <a:off x="274975" y="4533400"/>
          <a:ext cx="3000000" cy="3000000"/>
        </p:xfrm>
        <a:graphic>
          <a:graphicData uri="http://schemas.openxmlformats.org/drawingml/2006/table">
            <a:tbl>
              <a:tblPr>
                <a:noFill/>
                <a:tableStyleId>{7746D51B-816B-46D8-8E47-F7E3CF94B7A4}</a:tableStyleId>
              </a:tblPr>
              <a:tblGrid>
                <a:gridCol w="2499900">
                  <a:extLst>
                    <a:ext uri="{9D8B030D-6E8A-4147-A177-3AD203B41FA5}">
                      <a16:colId xmlns:a16="http://schemas.microsoft.com/office/drawing/2014/main" val="20000"/>
                    </a:ext>
                  </a:extLst>
                </a:gridCol>
                <a:gridCol w="4273075">
                  <a:extLst>
                    <a:ext uri="{9D8B030D-6E8A-4147-A177-3AD203B41FA5}">
                      <a16:colId xmlns:a16="http://schemas.microsoft.com/office/drawing/2014/main" val="20001"/>
                    </a:ext>
                  </a:extLst>
                </a:gridCol>
                <a:gridCol w="4273075">
                  <a:extLst>
                    <a:ext uri="{9D8B030D-6E8A-4147-A177-3AD203B41FA5}">
                      <a16:colId xmlns:a16="http://schemas.microsoft.com/office/drawing/2014/main" val="20002"/>
                    </a:ext>
                  </a:extLst>
                </a:gridCol>
              </a:tblGrid>
              <a:tr h="0">
                <a:tc gridSpan="3">
                  <a:txBody>
                    <a:bodyPr/>
                    <a:lstStyle/>
                    <a:p>
                      <a:pPr marL="0" lvl="0" indent="0" algn="ctr" rtl="0">
                        <a:spcBef>
                          <a:spcPts val="0"/>
                        </a:spcBef>
                        <a:spcAft>
                          <a:spcPts val="0"/>
                        </a:spcAft>
                        <a:buNone/>
                      </a:pPr>
                      <a:r>
                        <a:rPr lang="en-US" sz="2000" b="1"/>
                        <a:t>Algebra I: SWD</a:t>
                      </a:r>
                      <a:endParaRPr sz="2000"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C0E6F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US" b="1"/>
                        <a:t>ELL</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b="1"/>
                        <a:t>Beginning Learner</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b="1"/>
                        <a:t>Developing Learner</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US" sz="1700"/>
                        <a:t>No</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83%</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17%</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sp>
        <p:nvSpPr>
          <p:cNvPr id="1065" name="Google Shape;1065;g32291c3b5f2_0_20"/>
          <p:cNvSpPr txBox="1">
            <a:spLocks noGrp="1"/>
          </p:cNvSpPr>
          <p:nvPr>
            <p:ph type="sldNum" idx="12"/>
          </p:nvPr>
        </p:nvSpPr>
        <p:spPr>
          <a:xfrm>
            <a:off x="11058579" y="6436170"/>
            <a:ext cx="9876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15</a:t>
            </a:fld>
            <a:endParaRPr/>
          </a:p>
        </p:txBody>
      </p:sp>
      <p:sp>
        <p:nvSpPr>
          <p:cNvPr id="1066" name="Google Shape;1066;g32291c3b5f2_0_20"/>
          <p:cNvSpPr txBox="1"/>
          <p:nvPr/>
        </p:nvSpPr>
        <p:spPr>
          <a:xfrm>
            <a:off x="539496" y="445770"/>
            <a:ext cx="10671000" cy="76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6"/>
              </a:buClr>
              <a:buSzPts val="4400"/>
              <a:buFont typeface="Arial Black"/>
              <a:buNone/>
            </a:pPr>
            <a:r>
              <a:rPr lang="en-US" sz="4400" b="1" i="0" u="none" strike="noStrike" cap="none">
                <a:solidFill>
                  <a:schemeClr val="accent6"/>
                </a:solidFill>
                <a:latin typeface="Arial Black"/>
                <a:ea typeface="Arial Black"/>
                <a:cs typeface="Arial Black"/>
                <a:sym typeface="Arial Black"/>
              </a:rPr>
              <a:t>GMAS RESULTS</a:t>
            </a:r>
            <a:endParaRPr sz="1400" b="0" i="0" u="none" strike="noStrike" cap="none">
              <a:solidFill>
                <a:srgbClr val="000000"/>
              </a:solidFill>
              <a:latin typeface="Arial"/>
              <a:ea typeface="Arial"/>
              <a:cs typeface="Arial"/>
              <a:sym typeface="Arial"/>
            </a:endParaRPr>
          </a:p>
        </p:txBody>
      </p:sp>
      <p:sp>
        <p:nvSpPr>
          <p:cNvPr id="1067" name="Google Shape;1067;g32291c3b5f2_0_20"/>
          <p:cNvSpPr txBox="1"/>
          <p:nvPr/>
        </p:nvSpPr>
        <p:spPr>
          <a:xfrm>
            <a:off x="853334" y="1213866"/>
            <a:ext cx="99090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a:solidFill>
                  <a:schemeClr val="accent4"/>
                </a:solidFill>
              </a:rPr>
              <a:t>Biology Spring 2024 Break Down by Race</a:t>
            </a:r>
            <a:endParaRPr sz="3600" b="0" i="0" u="none" strike="noStrike" cap="none">
              <a:solidFill>
                <a:schemeClr val="dk1"/>
              </a:solidFill>
              <a:latin typeface="EB Garamond"/>
              <a:ea typeface="EB Garamond"/>
              <a:cs typeface="EB Garamond"/>
              <a:sym typeface="EB Garamond"/>
            </a:endParaRPr>
          </a:p>
        </p:txBody>
      </p:sp>
      <p:graphicFrame>
        <p:nvGraphicFramePr>
          <p:cNvPr id="1068" name="Google Shape;1068;g32291c3b5f2_0_20"/>
          <p:cNvGraphicFramePr/>
          <p:nvPr/>
        </p:nvGraphicFramePr>
        <p:xfrm>
          <a:off x="283150" y="2164200"/>
          <a:ext cx="3000000" cy="3000000"/>
        </p:xfrm>
        <a:graphic>
          <a:graphicData uri="http://schemas.openxmlformats.org/drawingml/2006/table">
            <a:tbl>
              <a:tblPr>
                <a:noFill/>
                <a:tableStyleId>{7746D51B-816B-46D8-8E47-F7E3CF94B7A4}</a:tableStyleId>
              </a:tblPr>
              <a:tblGrid>
                <a:gridCol w="2280950">
                  <a:extLst>
                    <a:ext uri="{9D8B030D-6E8A-4147-A177-3AD203B41FA5}">
                      <a16:colId xmlns:a16="http://schemas.microsoft.com/office/drawing/2014/main" val="20000"/>
                    </a:ext>
                  </a:extLst>
                </a:gridCol>
                <a:gridCol w="2328150">
                  <a:extLst>
                    <a:ext uri="{9D8B030D-6E8A-4147-A177-3AD203B41FA5}">
                      <a16:colId xmlns:a16="http://schemas.microsoft.com/office/drawing/2014/main" val="20001"/>
                    </a:ext>
                  </a:extLst>
                </a:gridCol>
                <a:gridCol w="2312425">
                  <a:extLst>
                    <a:ext uri="{9D8B030D-6E8A-4147-A177-3AD203B41FA5}">
                      <a16:colId xmlns:a16="http://schemas.microsoft.com/office/drawing/2014/main" val="20002"/>
                    </a:ext>
                  </a:extLst>
                </a:gridCol>
                <a:gridCol w="2328150">
                  <a:extLst>
                    <a:ext uri="{9D8B030D-6E8A-4147-A177-3AD203B41FA5}">
                      <a16:colId xmlns:a16="http://schemas.microsoft.com/office/drawing/2014/main" val="20003"/>
                    </a:ext>
                  </a:extLst>
                </a:gridCol>
                <a:gridCol w="2328150">
                  <a:extLst>
                    <a:ext uri="{9D8B030D-6E8A-4147-A177-3AD203B41FA5}">
                      <a16:colId xmlns:a16="http://schemas.microsoft.com/office/drawing/2014/main" val="20004"/>
                    </a:ext>
                  </a:extLst>
                </a:gridCol>
              </a:tblGrid>
              <a:tr h="0">
                <a:tc gridSpan="5">
                  <a:txBody>
                    <a:bodyPr/>
                    <a:lstStyle/>
                    <a:p>
                      <a:pPr marL="0" lvl="0" indent="0" algn="ctr" rtl="0">
                        <a:spcBef>
                          <a:spcPts val="0"/>
                        </a:spcBef>
                        <a:spcAft>
                          <a:spcPts val="0"/>
                        </a:spcAft>
                        <a:buNone/>
                      </a:pPr>
                      <a:r>
                        <a:rPr lang="en-US" sz="2000" b="1"/>
                        <a:t>Biology </a:t>
                      </a:r>
                      <a:endParaRPr sz="2000"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C0E6F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3850">
                <a:tc>
                  <a:txBody>
                    <a:bodyPr/>
                    <a:lstStyle/>
                    <a:p>
                      <a:pPr marL="0" lvl="0" indent="0" algn="l" rtl="0">
                        <a:spcBef>
                          <a:spcPts val="0"/>
                        </a:spcBef>
                        <a:spcAft>
                          <a:spcPts val="0"/>
                        </a:spcAft>
                        <a:buNone/>
                      </a:pPr>
                      <a:r>
                        <a:rPr lang="en-US" b="1"/>
                        <a:t>Ethnicity</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b="1"/>
                        <a:t>Distinguished Learner</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b="1"/>
                        <a:t>Proficient Learner</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b="1"/>
                        <a:t>Developing Learner</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b="1"/>
                        <a:t>Beginning Learner</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US" sz="1700" b="1"/>
                        <a:t>Whole School</a:t>
                      </a:r>
                      <a:endParaRPr sz="1700"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b="1"/>
                        <a:t>19%</a:t>
                      </a:r>
                      <a:endParaRPr sz="1700"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b="1"/>
                        <a:t>33%</a:t>
                      </a:r>
                      <a:endParaRPr sz="1700"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b="1"/>
                        <a:t>23%</a:t>
                      </a:r>
                      <a:endParaRPr sz="1700"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b="1"/>
                        <a:t>26%</a:t>
                      </a:r>
                      <a:endParaRPr sz="1700"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US" sz="1700"/>
                        <a:t>Asian/Pacific Islander</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57%</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29%</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7%</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7%</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US" sz="1700"/>
                        <a:t>Black/Non-Hispanic</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7%</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31%</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29%</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33%</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US" sz="1700"/>
                        <a:t>Hispanic</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9%</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22%</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28%</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41%</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US" sz="1700"/>
                        <a:t>Multi-racial</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24%</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39%</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21%</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15%</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0">
                <a:tc>
                  <a:txBody>
                    <a:bodyPr/>
                    <a:lstStyle/>
                    <a:p>
                      <a:pPr marL="0" lvl="0" indent="0" algn="l" rtl="0">
                        <a:spcBef>
                          <a:spcPts val="0"/>
                        </a:spcBef>
                        <a:spcAft>
                          <a:spcPts val="0"/>
                        </a:spcAft>
                        <a:buNone/>
                      </a:pPr>
                      <a:r>
                        <a:rPr lang="en-US" sz="1700"/>
                        <a:t>White/Non-Hispanic</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40%</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44%</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11%</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4%</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sp>
        <p:nvSpPr>
          <p:cNvPr id="1073" name="Google Shape;1073;g32291c3b5f2_0_49"/>
          <p:cNvSpPr txBox="1">
            <a:spLocks noGrp="1"/>
          </p:cNvSpPr>
          <p:nvPr>
            <p:ph type="sldNum" idx="12"/>
          </p:nvPr>
        </p:nvSpPr>
        <p:spPr>
          <a:xfrm>
            <a:off x="11058579" y="6436170"/>
            <a:ext cx="9876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16</a:t>
            </a:fld>
            <a:endParaRPr/>
          </a:p>
        </p:txBody>
      </p:sp>
      <p:sp>
        <p:nvSpPr>
          <p:cNvPr id="1074" name="Google Shape;1074;g32291c3b5f2_0_49"/>
          <p:cNvSpPr txBox="1"/>
          <p:nvPr/>
        </p:nvSpPr>
        <p:spPr>
          <a:xfrm>
            <a:off x="539496" y="445770"/>
            <a:ext cx="10671000" cy="76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6"/>
              </a:buClr>
              <a:buSzPts val="4400"/>
              <a:buFont typeface="Arial Black"/>
              <a:buNone/>
            </a:pPr>
            <a:r>
              <a:rPr lang="en-US" sz="4400" b="1" i="0" u="none" strike="noStrike" cap="none">
                <a:solidFill>
                  <a:schemeClr val="accent6"/>
                </a:solidFill>
                <a:latin typeface="Arial Black"/>
                <a:ea typeface="Arial Black"/>
                <a:cs typeface="Arial Black"/>
                <a:sym typeface="Arial Black"/>
              </a:rPr>
              <a:t>GMAS RESULTS</a:t>
            </a:r>
            <a:endParaRPr sz="1400" b="0" i="0" u="none" strike="noStrike" cap="none">
              <a:solidFill>
                <a:srgbClr val="000000"/>
              </a:solidFill>
              <a:latin typeface="Arial"/>
              <a:ea typeface="Arial"/>
              <a:cs typeface="Arial"/>
              <a:sym typeface="Arial"/>
            </a:endParaRPr>
          </a:p>
        </p:txBody>
      </p:sp>
      <p:sp>
        <p:nvSpPr>
          <p:cNvPr id="1075" name="Google Shape;1075;g32291c3b5f2_0_49"/>
          <p:cNvSpPr txBox="1"/>
          <p:nvPr/>
        </p:nvSpPr>
        <p:spPr>
          <a:xfrm>
            <a:off x="853334" y="1213866"/>
            <a:ext cx="99090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a:solidFill>
                  <a:schemeClr val="accent4"/>
                </a:solidFill>
              </a:rPr>
              <a:t>Biology Spring 2024 Break Down by EL and SWD</a:t>
            </a:r>
            <a:endParaRPr sz="3600" b="0" i="0" u="none" strike="noStrike" cap="none">
              <a:solidFill>
                <a:schemeClr val="dk1"/>
              </a:solidFill>
              <a:latin typeface="EB Garamond"/>
              <a:ea typeface="EB Garamond"/>
              <a:cs typeface="EB Garamond"/>
              <a:sym typeface="EB Garamond"/>
            </a:endParaRPr>
          </a:p>
        </p:txBody>
      </p:sp>
      <p:graphicFrame>
        <p:nvGraphicFramePr>
          <p:cNvPr id="1076" name="Google Shape;1076;g32291c3b5f2_0_49"/>
          <p:cNvGraphicFramePr/>
          <p:nvPr/>
        </p:nvGraphicFramePr>
        <p:xfrm>
          <a:off x="328100" y="4538713"/>
          <a:ext cx="3000000" cy="3000000"/>
        </p:xfrm>
        <a:graphic>
          <a:graphicData uri="http://schemas.openxmlformats.org/drawingml/2006/table">
            <a:tbl>
              <a:tblPr>
                <a:noFill/>
                <a:tableStyleId>{7746D51B-816B-46D8-8E47-F7E3CF94B7A4}</a:tableStyleId>
              </a:tblPr>
              <a:tblGrid>
                <a:gridCol w="1411350">
                  <a:extLst>
                    <a:ext uri="{9D8B030D-6E8A-4147-A177-3AD203B41FA5}">
                      <a16:colId xmlns:a16="http://schemas.microsoft.com/office/drawing/2014/main" val="20000"/>
                    </a:ext>
                  </a:extLst>
                </a:gridCol>
                <a:gridCol w="2412400">
                  <a:extLst>
                    <a:ext uri="{9D8B030D-6E8A-4147-A177-3AD203B41FA5}">
                      <a16:colId xmlns:a16="http://schemas.microsoft.com/office/drawing/2014/main" val="20001"/>
                    </a:ext>
                  </a:extLst>
                </a:gridCol>
                <a:gridCol w="2428825">
                  <a:extLst>
                    <a:ext uri="{9D8B030D-6E8A-4147-A177-3AD203B41FA5}">
                      <a16:colId xmlns:a16="http://schemas.microsoft.com/office/drawing/2014/main" val="20002"/>
                    </a:ext>
                  </a:extLst>
                </a:gridCol>
                <a:gridCol w="2412400">
                  <a:extLst>
                    <a:ext uri="{9D8B030D-6E8A-4147-A177-3AD203B41FA5}">
                      <a16:colId xmlns:a16="http://schemas.microsoft.com/office/drawing/2014/main" val="20003"/>
                    </a:ext>
                  </a:extLst>
                </a:gridCol>
                <a:gridCol w="2428825">
                  <a:extLst>
                    <a:ext uri="{9D8B030D-6E8A-4147-A177-3AD203B41FA5}">
                      <a16:colId xmlns:a16="http://schemas.microsoft.com/office/drawing/2014/main" val="20004"/>
                    </a:ext>
                  </a:extLst>
                </a:gridCol>
              </a:tblGrid>
              <a:tr h="0">
                <a:tc gridSpan="5">
                  <a:txBody>
                    <a:bodyPr/>
                    <a:lstStyle/>
                    <a:p>
                      <a:pPr marL="0" lvl="0" indent="0" algn="ctr" rtl="0">
                        <a:spcBef>
                          <a:spcPts val="0"/>
                        </a:spcBef>
                        <a:spcAft>
                          <a:spcPts val="0"/>
                        </a:spcAft>
                        <a:buNone/>
                      </a:pPr>
                      <a:r>
                        <a:rPr lang="en-US" sz="2000" b="1"/>
                        <a:t>Biology: ELL</a:t>
                      </a:r>
                      <a:endParaRPr sz="2000"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C0E6F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3850">
                <a:tc>
                  <a:txBody>
                    <a:bodyPr/>
                    <a:lstStyle/>
                    <a:p>
                      <a:pPr marL="0" lvl="0" indent="0" algn="l" rtl="0">
                        <a:spcBef>
                          <a:spcPts val="0"/>
                        </a:spcBef>
                        <a:spcAft>
                          <a:spcPts val="0"/>
                        </a:spcAft>
                        <a:buNone/>
                      </a:pPr>
                      <a:r>
                        <a:rPr lang="en-US" b="1"/>
                        <a:t>ELL</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b="1"/>
                        <a:t>Beginning Learner</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b="1"/>
                        <a:t>Developing Learner</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b="1"/>
                        <a:t>Proficient Learner</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b="1"/>
                        <a:t>Distinguished Learner</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US" sz="1700"/>
                        <a:t>No</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21%</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23%</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36%</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21%</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US" sz="1700"/>
                        <a:t>Yes</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65%</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25%</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10%</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spcBef>
                          <a:spcPts val="0"/>
                        </a:spcBef>
                        <a:spcAft>
                          <a:spcPts val="0"/>
                        </a:spcAft>
                        <a:buNone/>
                      </a:pPr>
                      <a:r>
                        <a:rPr lang="en-US" sz="1700"/>
                        <a:t> 0%</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aphicFrame>
        <p:nvGraphicFramePr>
          <p:cNvPr id="1077" name="Google Shape;1077;g32291c3b5f2_0_49"/>
          <p:cNvGraphicFramePr/>
          <p:nvPr/>
        </p:nvGraphicFramePr>
        <p:xfrm>
          <a:off x="328100" y="2400288"/>
          <a:ext cx="3000000" cy="3000000"/>
        </p:xfrm>
        <a:graphic>
          <a:graphicData uri="http://schemas.openxmlformats.org/drawingml/2006/table">
            <a:tbl>
              <a:tblPr>
                <a:noFill/>
                <a:tableStyleId>{7746D51B-816B-46D8-8E47-F7E3CF94B7A4}</a:tableStyleId>
              </a:tblPr>
              <a:tblGrid>
                <a:gridCol w="1411350">
                  <a:extLst>
                    <a:ext uri="{9D8B030D-6E8A-4147-A177-3AD203B41FA5}">
                      <a16:colId xmlns:a16="http://schemas.microsoft.com/office/drawing/2014/main" val="20000"/>
                    </a:ext>
                  </a:extLst>
                </a:gridCol>
                <a:gridCol w="2412400">
                  <a:extLst>
                    <a:ext uri="{9D8B030D-6E8A-4147-A177-3AD203B41FA5}">
                      <a16:colId xmlns:a16="http://schemas.microsoft.com/office/drawing/2014/main" val="20001"/>
                    </a:ext>
                  </a:extLst>
                </a:gridCol>
                <a:gridCol w="2428825">
                  <a:extLst>
                    <a:ext uri="{9D8B030D-6E8A-4147-A177-3AD203B41FA5}">
                      <a16:colId xmlns:a16="http://schemas.microsoft.com/office/drawing/2014/main" val="20002"/>
                    </a:ext>
                  </a:extLst>
                </a:gridCol>
                <a:gridCol w="2412400">
                  <a:extLst>
                    <a:ext uri="{9D8B030D-6E8A-4147-A177-3AD203B41FA5}">
                      <a16:colId xmlns:a16="http://schemas.microsoft.com/office/drawing/2014/main" val="20003"/>
                    </a:ext>
                  </a:extLst>
                </a:gridCol>
                <a:gridCol w="2428825">
                  <a:extLst>
                    <a:ext uri="{9D8B030D-6E8A-4147-A177-3AD203B41FA5}">
                      <a16:colId xmlns:a16="http://schemas.microsoft.com/office/drawing/2014/main" val="20004"/>
                    </a:ext>
                  </a:extLst>
                </a:gridCol>
              </a:tblGrid>
              <a:tr h="0">
                <a:tc gridSpan="5">
                  <a:txBody>
                    <a:bodyPr/>
                    <a:lstStyle/>
                    <a:p>
                      <a:pPr marL="0" lvl="0" indent="0" algn="ctr" rtl="0">
                        <a:spcBef>
                          <a:spcPts val="0"/>
                        </a:spcBef>
                        <a:spcAft>
                          <a:spcPts val="0"/>
                        </a:spcAft>
                        <a:buNone/>
                      </a:pPr>
                      <a:r>
                        <a:rPr lang="en-US" sz="2000" b="1"/>
                        <a:t>Biology: SWD</a:t>
                      </a:r>
                      <a:endParaRPr sz="2000"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C0E6F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3850">
                <a:tc>
                  <a:txBody>
                    <a:bodyPr/>
                    <a:lstStyle/>
                    <a:p>
                      <a:pPr marL="0" lvl="0" indent="0" algn="l" rtl="0">
                        <a:spcBef>
                          <a:spcPts val="0"/>
                        </a:spcBef>
                        <a:spcAft>
                          <a:spcPts val="0"/>
                        </a:spcAft>
                        <a:buNone/>
                      </a:pPr>
                      <a:r>
                        <a:rPr lang="en-US" b="1"/>
                        <a:t>SWD</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b="1"/>
                        <a:t>Beginning Learner</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b="1"/>
                        <a:t>Developing Learner</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b="1"/>
                        <a:t>Proficient Learner</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b="1"/>
                        <a:t>Distinguished Learner</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US" sz="1700"/>
                        <a:t>Not SWD</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20%</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23%</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36%</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21%</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US" sz="1700"/>
                        <a:t>SWD</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68%</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23%</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8%</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1%</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g32291c3b5f2_0_28"/>
          <p:cNvSpPr txBox="1">
            <a:spLocks noGrp="1"/>
          </p:cNvSpPr>
          <p:nvPr>
            <p:ph type="sldNum" idx="12"/>
          </p:nvPr>
        </p:nvSpPr>
        <p:spPr>
          <a:xfrm>
            <a:off x="11058579" y="6436170"/>
            <a:ext cx="9876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17</a:t>
            </a:fld>
            <a:endParaRPr/>
          </a:p>
        </p:txBody>
      </p:sp>
      <p:sp>
        <p:nvSpPr>
          <p:cNvPr id="1083" name="Google Shape;1083;g32291c3b5f2_0_28"/>
          <p:cNvSpPr txBox="1"/>
          <p:nvPr/>
        </p:nvSpPr>
        <p:spPr>
          <a:xfrm>
            <a:off x="539496" y="445770"/>
            <a:ext cx="10671000" cy="76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6"/>
              </a:buClr>
              <a:buSzPts val="4400"/>
              <a:buFont typeface="Arial Black"/>
              <a:buNone/>
            </a:pPr>
            <a:r>
              <a:rPr lang="en-US" sz="4400" b="1" i="0" u="none" strike="noStrike" cap="none">
                <a:solidFill>
                  <a:schemeClr val="accent6"/>
                </a:solidFill>
                <a:latin typeface="Arial Black"/>
                <a:ea typeface="Arial Black"/>
                <a:cs typeface="Arial Black"/>
                <a:sym typeface="Arial Black"/>
              </a:rPr>
              <a:t>GMAS RESULTS</a:t>
            </a:r>
            <a:endParaRPr sz="1400" b="0" i="0" u="none" strike="noStrike" cap="none">
              <a:solidFill>
                <a:srgbClr val="000000"/>
              </a:solidFill>
              <a:latin typeface="Arial"/>
              <a:ea typeface="Arial"/>
              <a:cs typeface="Arial"/>
              <a:sym typeface="Arial"/>
            </a:endParaRPr>
          </a:p>
        </p:txBody>
      </p:sp>
      <p:sp>
        <p:nvSpPr>
          <p:cNvPr id="1084" name="Google Shape;1084;g32291c3b5f2_0_28"/>
          <p:cNvSpPr txBox="1"/>
          <p:nvPr/>
        </p:nvSpPr>
        <p:spPr>
          <a:xfrm>
            <a:off x="853334" y="1213866"/>
            <a:ext cx="99090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a:solidFill>
                  <a:schemeClr val="accent4"/>
                </a:solidFill>
              </a:rPr>
              <a:t>U.S. History Spring 2024 Break Down by Race</a:t>
            </a:r>
            <a:endParaRPr sz="3600" b="0" i="0" u="none" strike="noStrike" cap="none">
              <a:solidFill>
                <a:schemeClr val="dk1"/>
              </a:solidFill>
              <a:latin typeface="EB Garamond"/>
              <a:ea typeface="EB Garamond"/>
              <a:cs typeface="EB Garamond"/>
              <a:sym typeface="EB Garamond"/>
            </a:endParaRPr>
          </a:p>
        </p:txBody>
      </p:sp>
      <p:graphicFrame>
        <p:nvGraphicFramePr>
          <p:cNvPr id="1085" name="Google Shape;1085;g32291c3b5f2_0_28"/>
          <p:cNvGraphicFramePr/>
          <p:nvPr/>
        </p:nvGraphicFramePr>
        <p:xfrm>
          <a:off x="329650" y="2112750"/>
          <a:ext cx="3000000" cy="3000000"/>
        </p:xfrm>
        <a:graphic>
          <a:graphicData uri="http://schemas.openxmlformats.org/drawingml/2006/table">
            <a:tbl>
              <a:tblPr>
                <a:noFill/>
                <a:tableStyleId>{7746D51B-816B-46D8-8E47-F7E3CF94B7A4}</a:tableStyleId>
              </a:tblPr>
              <a:tblGrid>
                <a:gridCol w="2191225">
                  <a:extLst>
                    <a:ext uri="{9D8B030D-6E8A-4147-A177-3AD203B41FA5}">
                      <a16:colId xmlns:a16="http://schemas.microsoft.com/office/drawing/2014/main" val="20000"/>
                    </a:ext>
                  </a:extLst>
                </a:gridCol>
                <a:gridCol w="2236550">
                  <a:extLst>
                    <a:ext uri="{9D8B030D-6E8A-4147-A177-3AD203B41FA5}">
                      <a16:colId xmlns:a16="http://schemas.microsoft.com/office/drawing/2014/main" val="20001"/>
                    </a:ext>
                  </a:extLst>
                </a:gridCol>
                <a:gridCol w="2236550">
                  <a:extLst>
                    <a:ext uri="{9D8B030D-6E8A-4147-A177-3AD203B41FA5}">
                      <a16:colId xmlns:a16="http://schemas.microsoft.com/office/drawing/2014/main" val="20002"/>
                    </a:ext>
                  </a:extLst>
                </a:gridCol>
                <a:gridCol w="2236550">
                  <a:extLst>
                    <a:ext uri="{9D8B030D-6E8A-4147-A177-3AD203B41FA5}">
                      <a16:colId xmlns:a16="http://schemas.microsoft.com/office/drawing/2014/main" val="20003"/>
                    </a:ext>
                  </a:extLst>
                </a:gridCol>
                <a:gridCol w="2236550">
                  <a:extLst>
                    <a:ext uri="{9D8B030D-6E8A-4147-A177-3AD203B41FA5}">
                      <a16:colId xmlns:a16="http://schemas.microsoft.com/office/drawing/2014/main" val="20004"/>
                    </a:ext>
                  </a:extLst>
                </a:gridCol>
              </a:tblGrid>
              <a:tr h="323850">
                <a:tc gridSpan="5">
                  <a:txBody>
                    <a:bodyPr/>
                    <a:lstStyle/>
                    <a:p>
                      <a:pPr marL="0" lvl="0" indent="0" algn="ctr" rtl="0">
                        <a:spcBef>
                          <a:spcPts val="0"/>
                        </a:spcBef>
                        <a:spcAft>
                          <a:spcPts val="0"/>
                        </a:spcAft>
                        <a:buNone/>
                      </a:pPr>
                      <a:r>
                        <a:rPr lang="en-US" sz="2000" b="1"/>
                        <a:t>United States History</a:t>
                      </a:r>
                      <a:endParaRPr sz="2000"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C0E6F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3850">
                <a:tc>
                  <a:txBody>
                    <a:bodyPr/>
                    <a:lstStyle/>
                    <a:p>
                      <a:pPr marL="0" lvl="0" indent="0" algn="l" rtl="0">
                        <a:spcBef>
                          <a:spcPts val="0"/>
                        </a:spcBef>
                        <a:spcAft>
                          <a:spcPts val="0"/>
                        </a:spcAft>
                        <a:buNone/>
                      </a:pPr>
                      <a:r>
                        <a:rPr lang="en-US" b="1"/>
                        <a:t>Ethnicity</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b="1"/>
                        <a:t>Distinguished Learner</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b="1"/>
                        <a:t>Proficient Learner</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b="1"/>
                        <a:t>Developing Learner</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b="1"/>
                        <a:t>Beginning Learner</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US" sz="1700" b="1"/>
                        <a:t>Whole School</a:t>
                      </a:r>
                      <a:endParaRPr sz="1700"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b="1"/>
                        <a:t>4%</a:t>
                      </a:r>
                      <a:endParaRPr sz="1700"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b="1"/>
                        <a:t>27%</a:t>
                      </a:r>
                      <a:endParaRPr sz="1700"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b="1"/>
                        <a:t>38%</a:t>
                      </a:r>
                      <a:endParaRPr sz="1700"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b="1"/>
                        <a:t>31%</a:t>
                      </a:r>
                      <a:endParaRPr sz="1700"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US" sz="1700"/>
                        <a:t>Black/Non-Hispanic</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1%</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27%</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39%</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34%</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US" sz="1700"/>
                        <a:t>Hispanic</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6%</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18%</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33%</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43%</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US" sz="1700"/>
                        <a:t>Multi-racial</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spcBef>
                          <a:spcPts val="0"/>
                        </a:spcBef>
                        <a:spcAft>
                          <a:spcPts val="0"/>
                        </a:spcAft>
                        <a:buNone/>
                      </a:pPr>
                      <a:r>
                        <a:rPr lang="en-US" sz="1700"/>
                        <a:t> 0%</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33%</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47%</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20%</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US" sz="1700"/>
                        <a:t>White/Non-Hispanic</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13%</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42%</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40%</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4%</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Google Shape;1090;g32291c3b5f2_0_55"/>
          <p:cNvSpPr txBox="1">
            <a:spLocks noGrp="1"/>
          </p:cNvSpPr>
          <p:nvPr>
            <p:ph type="sldNum" idx="12"/>
          </p:nvPr>
        </p:nvSpPr>
        <p:spPr>
          <a:xfrm>
            <a:off x="11058579" y="6436170"/>
            <a:ext cx="9876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18</a:t>
            </a:fld>
            <a:endParaRPr/>
          </a:p>
        </p:txBody>
      </p:sp>
      <p:sp>
        <p:nvSpPr>
          <p:cNvPr id="1091" name="Google Shape;1091;g32291c3b5f2_0_55"/>
          <p:cNvSpPr txBox="1"/>
          <p:nvPr/>
        </p:nvSpPr>
        <p:spPr>
          <a:xfrm>
            <a:off x="539496" y="445770"/>
            <a:ext cx="10671000" cy="76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6"/>
              </a:buClr>
              <a:buSzPts val="4400"/>
              <a:buFont typeface="Arial Black"/>
              <a:buNone/>
            </a:pPr>
            <a:r>
              <a:rPr lang="en-US" sz="4400" b="1" i="0" u="none" strike="noStrike" cap="none">
                <a:solidFill>
                  <a:schemeClr val="accent6"/>
                </a:solidFill>
                <a:latin typeface="Arial Black"/>
                <a:ea typeface="Arial Black"/>
                <a:cs typeface="Arial Black"/>
                <a:sym typeface="Arial Black"/>
              </a:rPr>
              <a:t>GMAS RESULTS</a:t>
            </a:r>
            <a:endParaRPr sz="1400" b="0" i="0" u="none" strike="noStrike" cap="none">
              <a:solidFill>
                <a:srgbClr val="000000"/>
              </a:solidFill>
              <a:latin typeface="Arial"/>
              <a:ea typeface="Arial"/>
              <a:cs typeface="Arial"/>
              <a:sym typeface="Arial"/>
            </a:endParaRPr>
          </a:p>
        </p:txBody>
      </p:sp>
      <p:sp>
        <p:nvSpPr>
          <p:cNvPr id="1092" name="Google Shape;1092;g32291c3b5f2_0_55"/>
          <p:cNvSpPr txBox="1"/>
          <p:nvPr/>
        </p:nvSpPr>
        <p:spPr>
          <a:xfrm>
            <a:off x="853334" y="1213866"/>
            <a:ext cx="99090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a:solidFill>
                  <a:schemeClr val="accent4"/>
                </a:solidFill>
              </a:rPr>
              <a:t>U. S. History Spring 2024 Break Down by EL and SWD</a:t>
            </a:r>
            <a:endParaRPr sz="3600" b="0" i="0" u="none" strike="noStrike" cap="none">
              <a:solidFill>
                <a:schemeClr val="dk1"/>
              </a:solidFill>
              <a:latin typeface="EB Garamond"/>
              <a:ea typeface="EB Garamond"/>
              <a:cs typeface="EB Garamond"/>
              <a:sym typeface="EB Garamond"/>
            </a:endParaRPr>
          </a:p>
        </p:txBody>
      </p:sp>
      <p:graphicFrame>
        <p:nvGraphicFramePr>
          <p:cNvPr id="1093" name="Google Shape;1093;g32291c3b5f2_0_55"/>
          <p:cNvGraphicFramePr/>
          <p:nvPr/>
        </p:nvGraphicFramePr>
        <p:xfrm>
          <a:off x="231275" y="2400300"/>
          <a:ext cx="3000000" cy="3000000"/>
        </p:xfrm>
        <a:graphic>
          <a:graphicData uri="http://schemas.openxmlformats.org/drawingml/2006/table">
            <a:tbl>
              <a:tblPr>
                <a:noFill/>
                <a:tableStyleId>{7746D51B-816B-46D8-8E47-F7E3CF94B7A4}</a:tableStyleId>
              </a:tblPr>
              <a:tblGrid>
                <a:gridCol w="1418875">
                  <a:extLst>
                    <a:ext uri="{9D8B030D-6E8A-4147-A177-3AD203B41FA5}">
                      <a16:colId xmlns:a16="http://schemas.microsoft.com/office/drawing/2014/main" val="20000"/>
                    </a:ext>
                  </a:extLst>
                </a:gridCol>
                <a:gridCol w="2425300">
                  <a:extLst>
                    <a:ext uri="{9D8B030D-6E8A-4147-A177-3AD203B41FA5}">
                      <a16:colId xmlns:a16="http://schemas.microsoft.com/office/drawing/2014/main" val="20001"/>
                    </a:ext>
                  </a:extLst>
                </a:gridCol>
                <a:gridCol w="2441800">
                  <a:extLst>
                    <a:ext uri="{9D8B030D-6E8A-4147-A177-3AD203B41FA5}">
                      <a16:colId xmlns:a16="http://schemas.microsoft.com/office/drawing/2014/main" val="20002"/>
                    </a:ext>
                  </a:extLst>
                </a:gridCol>
                <a:gridCol w="2425300">
                  <a:extLst>
                    <a:ext uri="{9D8B030D-6E8A-4147-A177-3AD203B41FA5}">
                      <a16:colId xmlns:a16="http://schemas.microsoft.com/office/drawing/2014/main" val="20003"/>
                    </a:ext>
                  </a:extLst>
                </a:gridCol>
                <a:gridCol w="2441800">
                  <a:extLst>
                    <a:ext uri="{9D8B030D-6E8A-4147-A177-3AD203B41FA5}">
                      <a16:colId xmlns:a16="http://schemas.microsoft.com/office/drawing/2014/main" val="20004"/>
                    </a:ext>
                  </a:extLst>
                </a:gridCol>
              </a:tblGrid>
              <a:tr h="476250">
                <a:tc gridSpan="5">
                  <a:txBody>
                    <a:bodyPr/>
                    <a:lstStyle/>
                    <a:p>
                      <a:pPr marL="0" lvl="0" indent="0" algn="ctr" rtl="0">
                        <a:spcBef>
                          <a:spcPts val="0"/>
                        </a:spcBef>
                        <a:spcAft>
                          <a:spcPts val="0"/>
                        </a:spcAft>
                        <a:buNone/>
                      </a:pPr>
                      <a:r>
                        <a:rPr lang="en-US" sz="2000" b="1"/>
                        <a:t>United States History: SWD</a:t>
                      </a:r>
                      <a:endParaRPr sz="2000"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C0E6F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3850">
                <a:tc>
                  <a:txBody>
                    <a:bodyPr/>
                    <a:lstStyle/>
                    <a:p>
                      <a:pPr marL="0" lvl="0" indent="0" algn="l" rtl="0">
                        <a:spcBef>
                          <a:spcPts val="0"/>
                        </a:spcBef>
                        <a:spcAft>
                          <a:spcPts val="0"/>
                        </a:spcAft>
                        <a:buNone/>
                      </a:pPr>
                      <a:r>
                        <a:rPr lang="en-US" b="1"/>
                        <a:t>SWD</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b="1"/>
                        <a:t>Beginning Learner</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b="1"/>
                        <a:t>Developing Learner</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b="1"/>
                        <a:t>Proficient Learner</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b="1"/>
                        <a:t>Distinguished Learner</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US" sz="1700"/>
                        <a:t>Not SWD</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26%</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39%</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30%</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4%</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US" sz="1700"/>
                        <a:t>SWD</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63%</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26%</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9%</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2%</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aphicFrame>
        <p:nvGraphicFramePr>
          <p:cNvPr id="1094" name="Google Shape;1094;g32291c3b5f2_0_55"/>
          <p:cNvGraphicFramePr/>
          <p:nvPr/>
        </p:nvGraphicFramePr>
        <p:xfrm>
          <a:off x="231275" y="4476750"/>
          <a:ext cx="3000000" cy="3000000"/>
        </p:xfrm>
        <a:graphic>
          <a:graphicData uri="http://schemas.openxmlformats.org/drawingml/2006/table">
            <a:tbl>
              <a:tblPr>
                <a:noFill/>
                <a:tableStyleId>{7746D51B-816B-46D8-8E47-F7E3CF94B7A4}</a:tableStyleId>
              </a:tblPr>
              <a:tblGrid>
                <a:gridCol w="1418875">
                  <a:extLst>
                    <a:ext uri="{9D8B030D-6E8A-4147-A177-3AD203B41FA5}">
                      <a16:colId xmlns:a16="http://schemas.microsoft.com/office/drawing/2014/main" val="20000"/>
                    </a:ext>
                  </a:extLst>
                </a:gridCol>
                <a:gridCol w="2425300">
                  <a:extLst>
                    <a:ext uri="{9D8B030D-6E8A-4147-A177-3AD203B41FA5}">
                      <a16:colId xmlns:a16="http://schemas.microsoft.com/office/drawing/2014/main" val="20001"/>
                    </a:ext>
                  </a:extLst>
                </a:gridCol>
                <a:gridCol w="2441800">
                  <a:extLst>
                    <a:ext uri="{9D8B030D-6E8A-4147-A177-3AD203B41FA5}">
                      <a16:colId xmlns:a16="http://schemas.microsoft.com/office/drawing/2014/main" val="20002"/>
                    </a:ext>
                  </a:extLst>
                </a:gridCol>
                <a:gridCol w="2425300">
                  <a:extLst>
                    <a:ext uri="{9D8B030D-6E8A-4147-A177-3AD203B41FA5}">
                      <a16:colId xmlns:a16="http://schemas.microsoft.com/office/drawing/2014/main" val="20003"/>
                    </a:ext>
                  </a:extLst>
                </a:gridCol>
                <a:gridCol w="2441800">
                  <a:extLst>
                    <a:ext uri="{9D8B030D-6E8A-4147-A177-3AD203B41FA5}">
                      <a16:colId xmlns:a16="http://schemas.microsoft.com/office/drawing/2014/main" val="20004"/>
                    </a:ext>
                  </a:extLst>
                </a:gridCol>
              </a:tblGrid>
              <a:tr h="476250">
                <a:tc gridSpan="5">
                  <a:txBody>
                    <a:bodyPr/>
                    <a:lstStyle/>
                    <a:p>
                      <a:pPr marL="0" lvl="0" indent="0" algn="ctr" rtl="0">
                        <a:spcBef>
                          <a:spcPts val="0"/>
                        </a:spcBef>
                        <a:spcAft>
                          <a:spcPts val="0"/>
                        </a:spcAft>
                        <a:buNone/>
                      </a:pPr>
                      <a:r>
                        <a:rPr lang="en-US" sz="2000" b="1"/>
                        <a:t>United States History: ELL</a:t>
                      </a:r>
                      <a:endParaRPr sz="2000"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C0E6F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3850">
                <a:tc>
                  <a:txBody>
                    <a:bodyPr/>
                    <a:lstStyle/>
                    <a:p>
                      <a:pPr marL="0" lvl="0" indent="0" algn="l" rtl="0">
                        <a:spcBef>
                          <a:spcPts val="0"/>
                        </a:spcBef>
                        <a:spcAft>
                          <a:spcPts val="0"/>
                        </a:spcAft>
                        <a:buNone/>
                      </a:pPr>
                      <a:r>
                        <a:rPr lang="en-US" b="1"/>
                        <a:t>ELL</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b="1"/>
                        <a:t>Beginning Learner</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b="1"/>
                        <a:t>Developing Learner</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b="1"/>
                        <a:t>Proficient Learner</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b="1"/>
                        <a:t>Distinguished Learner</a:t>
                      </a:r>
                      <a:endParaRPr b="1"/>
                    </a:p>
                  </a:txBody>
                  <a:tcPr marL="91425" marR="9142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0E6F5"/>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US" sz="1700"/>
                        <a:t>No</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26%</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40%</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30%</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4%</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US" sz="1700"/>
                        <a:t>Yes</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79%</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18%</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t>3%</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spcBef>
                          <a:spcPts val="0"/>
                        </a:spcBef>
                        <a:spcAft>
                          <a:spcPts val="0"/>
                        </a:spcAft>
                        <a:buNone/>
                      </a:pPr>
                      <a:r>
                        <a:rPr lang="en-US" sz="1700"/>
                        <a:t> 0%</a:t>
                      </a:r>
                      <a:endParaRPr sz="17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099" name="Google Shape;1099;g32291c3b5f2_0_2"/>
          <p:cNvSpPr txBox="1">
            <a:spLocks noGrp="1"/>
          </p:cNvSpPr>
          <p:nvPr>
            <p:ph type="sldNum" idx="12"/>
          </p:nvPr>
        </p:nvSpPr>
        <p:spPr>
          <a:xfrm>
            <a:off x="11058579" y="6436170"/>
            <a:ext cx="9876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19</a:t>
            </a:fld>
            <a:endParaRPr/>
          </a:p>
        </p:txBody>
      </p:sp>
      <p:sp>
        <p:nvSpPr>
          <p:cNvPr id="1100" name="Google Shape;1100;g32291c3b5f2_0_2"/>
          <p:cNvSpPr txBox="1"/>
          <p:nvPr/>
        </p:nvSpPr>
        <p:spPr>
          <a:xfrm>
            <a:off x="539496" y="445770"/>
            <a:ext cx="10671000" cy="76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6"/>
              </a:buClr>
              <a:buSzPts val="4400"/>
              <a:buFont typeface="Arial Black"/>
              <a:buNone/>
            </a:pPr>
            <a:r>
              <a:rPr lang="en-US" sz="4400" b="1">
                <a:solidFill>
                  <a:schemeClr val="accent6"/>
                </a:solidFill>
                <a:latin typeface="Arial Black"/>
                <a:ea typeface="Arial Black"/>
                <a:cs typeface="Arial Black"/>
                <a:sym typeface="Arial Black"/>
              </a:rPr>
              <a:t>GOOD NEWS</a:t>
            </a:r>
            <a:endParaRPr sz="1400" b="0" i="0" u="none" strike="noStrike" cap="none">
              <a:solidFill>
                <a:srgbClr val="000000"/>
              </a:solidFill>
              <a:latin typeface="Arial"/>
              <a:ea typeface="Arial"/>
              <a:cs typeface="Arial"/>
              <a:sym typeface="Arial"/>
            </a:endParaRPr>
          </a:p>
        </p:txBody>
      </p:sp>
      <p:sp>
        <p:nvSpPr>
          <p:cNvPr id="1101" name="Google Shape;1101;g32291c3b5f2_0_2"/>
          <p:cNvSpPr txBox="1"/>
          <p:nvPr/>
        </p:nvSpPr>
        <p:spPr>
          <a:xfrm>
            <a:off x="853334" y="1213866"/>
            <a:ext cx="9909000" cy="3971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a:solidFill>
                  <a:schemeClr val="accent4"/>
                </a:solidFill>
              </a:rPr>
              <a:t>Fast Track Algebra I/Geometry </a:t>
            </a:r>
            <a:endParaRPr sz="3600">
              <a:solidFill>
                <a:schemeClr val="accent4"/>
              </a:solidFill>
            </a:endParaRPr>
          </a:p>
          <a:p>
            <a:pPr marL="0" marR="0" lvl="0" indent="0" algn="ctr" rtl="0">
              <a:lnSpc>
                <a:spcPct val="100000"/>
              </a:lnSpc>
              <a:spcBef>
                <a:spcPts val="0"/>
              </a:spcBef>
              <a:spcAft>
                <a:spcPts val="0"/>
              </a:spcAft>
              <a:buClr>
                <a:srgbClr val="000000"/>
              </a:buClr>
              <a:buSzPts val="3600"/>
              <a:buFont typeface="Arial"/>
              <a:buNone/>
            </a:pPr>
            <a:endParaRPr sz="3600">
              <a:solidFill>
                <a:schemeClr val="accent4"/>
              </a:solidFill>
            </a:endParaRPr>
          </a:p>
          <a:p>
            <a:pPr marL="0" marR="0" lvl="0" indent="0" algn="ctr" rtl="0">
              <a:lnSpc>
                <a:spcPct val="100000"/>
              </a:lnSpc>
              <a:spcBef>
                <a:spcPts val="0"/>
              </a:spcBef>
              <a:spcAft>
                <a:spcPts val="0"/>
              </a:spcAft>
              <a:buClr>
                <a:srgbClr val="000000"/>
              </a:buClr>
              <a:buSzPts val="3600"/>
              <a:buFont typeface="Arial"/>
              <a:buNone/>
            </a:pPr>
            <a:r>
              <a:rPr lang="en-US" sz="3600">
                <a:solidFill>
                  <a:schemeClr val="accent4"/>
                </a:solidFill>
              </a:rPr>
              <a:t>MAP Predictions - 43% proficient and 57% developing</a:t>
            </a:r>
            <a:endParaRPr sz="3600">
              <a:solidFill>
                <a:schemeClr val="accent4"/>
              </a:solidFill>
            </a:endParaRPr>
          </a:p>
          <a:p>
            <a:pPr marL="0" marR="0" lvl="0" indent="0" algn="ctr" rtl="0">
              <a:lnSpc>
                <a:spcPct val="100000"/>
              </a:lnSpc>
              <a:spcBef>
                <a:spcPts val="0"/>
              </a:spcBef>
              <a:spcAft>
                <a:spcPts val="0"/>
              </a:spcAft>
              <a:buClr>
                <a:srgbClr val="000000"/>
              </a:buClr>
              <a:buSzPts val="3600"/>
              <a:buFont typeface="Arial"/>
              <a:buNone/>
            </a:pPr>
            <a:endParaRPr sz="3600">
              <a:solidFill>
                <a:schemeClr val="accent4"/>
              </a:solidFill>
            </a:endParaRPr>
          </a:p>
          <a:p>
            <a:pPr marL="0" marR="0" lvl="0" indent="0" algn="ctr" rtl="0">
              <a:lnSpc>
                <a:spcPct val="100000"/>
              </a:lnSpc>
              <a:spcBef>
                <a:spcPts val="0"/>
              </a:spcBef>
              <a:spcAft>
                <a:spcPts val="0"/>
              </a:spcAft>
              <a:buClr>
                <a:srgbClr val="000000"/>
              </a:buClr>
              <a:buSzPts val="3600"/>
              <a:buFont typeface="Arial"/>
              <a:buNone/>
            </a:pPr>
            <a:r>
              <a:rPr lang="en-US" sz="3600">
                <a:solidFill>
                  <a:schemeClr val="accent4"/>
                </a:solidFill>
              </a:rPr>
              <a:t>Actual Winter EOC Scores - 57% distinguished, 43% proficient, 0% developing</a:t>
            </a:r>
            <a:endParaRPr sz="3600">
              <a:solidFill>
                <a:schemeClr val="accent4"/>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Google Shape;904;p2"/>
          <p:cNvSpPr txBox="1">
            <a:spLocks noGrp="1"/>
          </p:cNvSpPr>
          <p:nvPr>
            <p:ph type="title"/>
          </p:nvPr>
        </p:nvSpPr>
        <p:spPr>
          <a:xfrm>
            <a:off x="478886" y="167952"/>
            <a:ext cx="5693664" cy="76809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6"/>
              </a:buClr>
              <a:buSzPts val="4400"/>
              <a:buFont typeface="Arial Black"/>
              <a:buNone/>
            </a:pPr>
            <a:r>
              <a:rPr lang="en-US" sz="4400" b="1">
                <a:solidFill>
                  <a:schemeClr val="accent6"/>
                </a:solidFill>
                <a:latin typeface="Arial Black"/>
                <a:ea typeface="Arial Black"/>
                <a:cs typeface="Arial Black"/>
                <a:sym typeface="Arial Black"/>
              </a:rPr>
              <a:t>TOPICS</a:t>
            </a:r>
            <a:endParaRPr sz="4400" b="1">
              <a:solidFill>
                <a:schemeClr val="accent6"/>
              </a:solidFill>
              <a:latin typeface="Arial Black"/>
              <a:ea typeface="Arial Black"/>
              <a:cs typeface="Arial Black"/>
              <a:sym typeface="Arial Black"/>
            </a:endParaRPr>
          </a:p>
        </p:txBody>
      </p:sp>
      <p:sp>
        <p:nvSpPr>
          <p:cNvPr id="905" name="Google Shape;905;p2"/>
          <p:cNvSpPr txBox="1">
            <a:spLocks noGrp="1"/>
          </p:cNvSpPr>
          <p:nvPr>
            <p:ph type="body" idx="1"/>
          </p:nvPr>
        </p:nvSpPr>
        <p:spPr>
          <a:xfrm>
            <a:off x="700440" y="1078269"/>
            <a:ext cx="7118612" cy="545315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6"/>
              </a:buClr>
              <a:buSzPts val="1600"/>
              <a:buNone/>
            </a:pPr>
            <a:r>
              <a:rPr lang="en-US" sz="1600" b="1"/>
              <a:t>School Strategic Plan</a:t>
            </a:r>
            <a:endParaRPr/>
          </a:p>
          <a:p>
            <a:pPr marL="0" lvl="0" indent="0" algn="l" rtl="0">
              <a:lnSpc>
                <a:spcPct val="100000"/>
              </a:lnSpc>
              <a:spcBef>
                <a:spcPts val="0"/>
              </a:spcBef>
              <a:spcAft>
                <a:spcPts val="0"/>
              </a:spcAft>
              <a:buClr>
                <a:schemeClr val="accent6"/>
              </a:buClr>
              <a:buSzPts val="1600"/>
              <a:buNone/>
            </a:pPr>
            <a:r>
              <a:rPr lang="en-US" sz="1600"/>
              <a:t>	Strategic Plan &amp; Priorities Review</a:t>
            </a:r>
            <a:endParaRPr/>
          </a:p>
          <a:p>
            <a:pPr marL="0" lvl="0" indent="0" algn="l" rtl="0">
              <a:lnSpc>
                <a:spcPct val="100000"/>
              </a:lnSpc>
              <a:spcBef>
                <a:spcPts val="0"/>
              </a:spcBef>
              <a:spcAft>
                <a:spcPts val="0"/>
              </a:spcAft>
              <a:buClr>
                <a:schemeClr val="accent6"/>
              </a:buClr>
              <a:buSzPts val="1600"/>
              <a:buNone/>
            </a:pPr>
            <a:r>
              <a:rPr lang="en-US" sz="1600"/>
              <a:t>	SMART Goals</a:t>
            </a:r>
            <a:endParaRPr/>
          </a:p>
          <a:p>
            <a:pPr marL="0" lvl="0" indent="0" algn="l" rtl="0">
              <a:lnSpc>
                <a:spcPct val="100000"/>
              </a:lnSpc>
              <a:spcBef>
                <a:spcPts val="0"/>
              </a:spcBef>
              <a:spcAft>
                <a:spcPts val="0"/>
              </a:spcAft>
              <a:buClr>
                <a:schemeClr val="accent6"/>
              </a:buClr>
              <a:buSzPts val="1600"/>
              <a:buNone/>
            </a:pPr>
            <a:endParaRPr sz="1600"/>
          </a:p>
          <a:p>
            <a:pPr marL="0" lvl="0" indent="0" algn="l" rtl="0">
              <a:lnSpc>
                <a:spcPct val="100000"/>
              </a:lnSpc>
              <a:spcBef>
                <a:spcPts val="0"/>
              </a:spcBef>
              <a:spcAft>
                <a:spcPts val="0"/>
              </a:spcAft>
              <a:buClr>
                <a:schemeClr val="accent6"/>
              </a:buClr>
              <a:buSzPts val="1600"/>
              <a:buNone/>
            </a:pPr>
            <a:r>
              <a:rPr lang="en-US" sz="1600" b="1"/>
              <a:t>Data Discussion</a:t>
            </a:r>
            <a:endParaRPr/>
          </a:p>
          <a:p>
            <a:pPr marL="0" lvl="0" indent="0" algn="l" rtl="0">
              <a:lnSpc>
                <a:spcPct val="100000"/>
              </a:lnSpc>
              <a:spcBef>
                <a:spcPts val="0"/>
              </a:spcBef>
              <a:spcAft>
                <a:spcPts val="0"/>
              </a:spcAft>
              <a:buClr>
                <a:schemeClr val="accent6"/>
              </a:buClr>
              <a:buSzPts val="1600"/>
              <a:buNone/>
            </a:pPr>
            <a:r>
              <a:rPr lang="en-US" sz="1600"/>
              <a:t>	Spring GMAS by Race</a:t>
            </a:r>
            <a:endParaRPr/>
          </a:p>
          <a:p>
            <a:pPr marL="0" lvl="0" indent="0" algn="l" rtl="0">
              <a:lnSpc>
                <a:spcPct val="100000"/>
              </a:lnSpc>
              <a:spcBef>
                <a:spcPts val="0"/>
              </a:spcBef>
              <a:spcAft>
                <a:spcPts val="0"/>
              </a:spcAft>
              <a:buClr>
                <a:schemeClr val="accent6"/>
              </a:buClr>
              <a:buSzPts val="1600"/>
              <a:buNone/>
            </a:pPr>
            <a:r>
              <a:rPr lang="en-US" sz="1600"/>
              <a:t>	Graduation Rate </a:t>
            </a:r>
            <a:endParaRPr/>
          </a:p>
          <a:p>
            <a:pPr marL="0" lvl="0" indent="0" algn="l" rtl="0">
              <a:lnSpc>
                <a:spcPct val="100000"/>
              </a:lnSpc>
              <a:spcBef>
                <a:spcPts val="0"/>
              </a:spcBef>
              <a:spcAft>
                <a:spcPts val="0"/>
              </a:spcAft>
              <a:buClr>
                <a:schemeClr val="accent6"/>
              </a:buClr>
              <a:buSzPts val="1600"/>
              <a:buNone/>
            </a:pPr>
            <a:endParaRPr sz="1600"/>
          </a:p>
          <a:p>
            <a:pPr marL="0" lvl="0" indent="0" algn="l" rtl="0">
              <a:lnSpc>
                <a:spcPct val="100000"/>
              </a:lnSpc>
              <a:spcBef>
                <a:spcPts val="0"/>
              </a:spcBef>
              <a:spcAft>
                <a:spcPts val="0"/>
              </a:spcAft>
              <a:buClr>
                <a:schemeClr val="accent6"/>
              </a:buClr>
              <a:buSzPts val="1600"/>
              <a:buNone/>
            </a:pPr>
            <a:r>
              <a:rPr lang="en-US" sz="1600" b="1"/>
              <a:t>Continuous Improvement Plan</a:t>
            </a:r>
            <a:endParaRPr/>
          </a:p>
          <a:p>
            <a:pPr marL="0" lvl="0" indent="0" algn="l" rtl="0">
              <a:lnSpc>
                <a:spcPct val="100000"/>
              </a:lnSpc>
              <a:spcBef>
                <a:spcPts val="0"/>
              </a:spcBef>
              <a:spcAft>
                <a:spcPts val="0"/>
              </a:spcAft>
              <a:buClr>
                <a:schemeClr val="accent6"/>
              </a:buClr>
              <a:buSzPts val="1600"/>
              <a:buNone/>
            </a:pPr>
            <a:r>
              <a:rPr lang="en-US" sz="1600"/>
              <a:t>	Needs Assessment</a:t>
            </a:r>
            <a:endParaRPr/>
          </a:p>
          <a:p>
            <a:pPr marL="0" lvl="0" indent="0" algn="l" rtl="0">
              <a:lnSpc>
                <a:spcPct val="100000"/>
              </a:lnSpc>
              <a:spcBef>
                <a:spcPts val="0"/>
              </a:spcBef>
              <a:spcAft>
                <a:spcPts val="0"/>
              </a:spcAft>
              <a:buClr>
                <a:schemeClr val="accent6"/>
              </a:buClr>
              <a:buSzPts val="1600"/>
              <a:buNone/>
            </a:pPr>
            <a:r>
              <a:rPr lang="en-US" sz="1600"/>
              <a:t>	SMART GOALS</a:t>
            </a:r>
            <a:endParaRPr/>
          </a:p>
          <a:p>
            <a:pPr marL="0" lvl="0" indent="0" algn="l" rtl="0">
              <a:lnSpc>
                <a:spcPct val="100000"/>
              </a:lnSpc>
              <a:spcBef>
                <a:spcPts val="0"/>
              </a:spcBef>
              <a:spcAft>
                <a:spcPts val="0"/>
              </a:spcAft>
              <a:buClr>
                <a:schemeClr val="accent6"/>
              </a:buClr>
              <a:buSzPts val="1600"/>
              <a:buNone/>
            </a:pPr>
            <a:r>
              <a:rPr lang="en-US" sz="1600"/>
              <a:t>	Action Plan</a:t>
            </a:r>
            <a:endParaRPr/>
          </a:p>
          <a:p>
            <a:pPr marL="0" lvl="0" indent="0" algn="l" rtl="0">
              <a:lnSpc>
                <a:spcPct val="100000"/>
              </a:lnSpc>
              <a:spcBef>
                <a:spcPts val="0"/>
              </a:spcBef>
              <a:spcAft>
                <a:spcPts val="0"/>
              </a:spcAft>
              <a:buClr>
                <a:schemeClr val="accent6"/>
              </a:buClr>
              <a:buSzPts val="1600"/>
              <a:buNone/>
            </a:pPr>
            <a:endParaRPr sz="1600"/>
          </a:p>
          <a:p>
            <a:pPr marL="0" lvl="0" indent="0" algn="l" rtl="0">
              <a:lnSpc>
                <a:spcPct val="100000"/>
              </a:lnSpc>
              <a:spcBef>
                <a:spcPts val="0"/>
              </a:spcBef>
              <a:spcAft>
                <a:spcPts val="0"/>
              </a:spcAft>
              <a:buClr>
                <a:schemeClr val="accent6"/>
              </a:buClr>
              <a:buSzPts val="1600"/>
              <a:buNone/>
            </a:pPr>
            <a:r>
              <a:rPr lang="en-US" sz="1600" b="1"/>
              <a:t>Strategic Plan Alignment &amp; Update</a:t>
            </a:r>
            <a:endParaRPr/>
          </a:p>
          <a:p>
            <a:pPr marL="0" lvl="0" indent="0" algn="l" rtl="0">
              <a:lnSpc>
                <a:spcPct val="100000"/>
              </a:lnSpc>
              <a:spcBef>
                <a:spcPts val="0"/>
              </a:spcBef>
              <a:spcAft>
                <a:spcPts val="0"/>
              </a:spcAft>
              <a:buClr>
                <a:schemeClr val="accent6"/>
              </a:buClr>
              <a:buSzPts val="1600"/>
              <a:buNone/>
            </a:pPr>
            <a:endParaRPr sz="1600"/>
          </a:p>
          <a:p>
            <a:pPr marL="0" lvl="0" indent="0" algn="l" rtl="0">
              <a:lnSpc>
                <a:spcPct val="100000"/>
              </a:lnSpc>
              <a:spcBef>
                <a:spcPts val="0"/>
              </a:spcBef>
              <a:spcAft>
                <a:spcPts val="0"/>
              </a:spcAft>
              <a:buClr>
                <a:schemeClr val="accent6"/>
              </a:buClr>
              <a:buSzPts val="1600"/>
              <a:buNone/>
            </a:pPr>
            <a:r>
              <a:rPr lang="en-US" sz="1600" b="1"/>
              <a:t>School Uniform Discussion</a:t>
            </a:r>
            <a:endParaRPr/>
          </a:p>
          <a:p>
            <a:pPr marL="0" lvl="0" indent="0" algn="l" rtl="0">
              <a:lnSpc>
                <a:spcPct val="100000"/>
              </a:lnSpc>
              <a:spcBef>
                <a:spcPts val="0"/>
              </a:spcBef>
              <a:spcAft>
                <a:spcPts val="0"/>
              </a:spcAft>
              <a:buClr>
                <a:schemeClr val="accent6"/>
              </a:buClr>
              <a:buSzPts val="1600"/>
              <a:buNone/>
            </a:pPr>
            <a:endParaRPr sz="1600"/>
          </a:p>
          <a:p>
            <a:pPr marL="0" lvl="0" indent="0" algn="l" rtl="0">
              <a:lnSpc>
                <a:spcPct val="100000"/>
              </a:lnSpc>
              <a:spcBef>
                <a:spcPts val="0"/>
              </a:spcBef>
              <a:spcAft>
                <a:spcPts val="0"/>
              </a:spcAft>
              <a:buClr>
                <a:schemeClr val="accent6"/>
              </a:buClr>
              <a:buSzPts val="1600"/>
              <a:buNone/>
            </a:pPr>
            <a:r>
              <a:rPr lang="en-US" sz="1600" b="1"/>
              <a:t>Principal’s Report</a:t>
            </a:r>
            <a:endParaRPr/>
          </a:p>
          <a:p>
            <a:pPr marL="0" lvl="0" indent="0" algn="l" rtl="0">
              <a:lnSpc>
                <a:spcPct val="100000"/>
              </a:lnSpc>
              <a:spcBef>
                <a:spcPts val="0"/>
              </a:spcBef>
              <a:spcAft>
                <a:spcPts val="0"/>
              </a:spcAft>
              <a:buClr>
                <a:schemeClr val="accent6"/>
              </a:buClr>
              <a:buSzPts val="1600"/>
              <a:buNone/>
            </a:pPr>
            <a:r>
              <a:rPr lang="en-US" sz="1600"/>
              <a:t>	Current Enrollment &amp; Leveling</a:t>
            </a:r>
            <a:endParaRPr/>
          </a:p>
          <a:p>
            <a:pPr marL="0" lvl="0" indent="0" algn="l" rtl="0">
              <a:lnSpc>
                <a:spcPct val="100000"/>
              </a:lnSpc>
              <a:spcBef>
                <a:spcPts val="0"/>
              </a:spcBef>
              <a:spcAft>
                <a:spcPts val="0"/>
              </a:spcAft>
              <a:buClr>
                <a:schemeClr val="accent6"/>
              </a:buClr>
              <a:buSzPts val="1600"/>
              <a:buNone/>
            </a:pPr>
            <a:r>
              <a:rPr lang="en-US" sz="1600"/>
              <a:t>	Information about our school</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06" name="Google Shape;1106;p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venir"/>
              <a:buNone/>
            </a:pPr>
            <a:fld id="{00000000-1234-1234-1234-123412341234}" type="slidenum">
              <a:rPr lang="en-US" sz="1200" b="0" i="0" u="none" strike="noStrike" cap="none">
                <a:solidFill>
                  <a:srgbClr val="888888"/>
                </a:solidFill>
                <a:latin typeface="Avenir"/>
                <a:ea typeface="Avenir"/>
                <a:cs typeface="Avenir"/>
                <a:sym typeface="Avenir"/>
              </a:rPr>
              <a:t>20</a:t>
            </a:fld>
            <a:endParaRPr sz="1200" b="0" i="0" u="none" strike="noStrike" cap="none">
              <a:solidFill>
                <a:srgbClr val="888888"/>
              </a:solidFill>
              <a:latin typeface="Avenir"/>
              <a:ea typeface="Avenir"/>
              <a:cs typeface="Avenir"/>
              <a:sym typeface="Avenir"/>
            </a:endParaRPr>
          </a:p>
        </p:txBody>
      </p:sp>
      <p:sp>
        <p:nvSpPr>
          <p:cNvPr id="1107" name="Google Shape;1107;p19"/>
          <p:cNvSpPr txBox="1"/>
          <p:nvPr/>
        </p:nvSpPr>
        <p:spPr>
          <a:xfrm>
            <a:off x="343248" y="147143"/>
            <a:ext cx="11010600" cy="13257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D47B22"/>
              </a:buClr>
              <a:buSzPts val="4400"/>
              <a:buFont typeface="Twentieth Century"/>
              <a:buNone/>
            </a:pPr>
            <a:r>
              <a:rPr lang="en-US" sz="4400" b="1" i="0" u="none" strike="noStrike" cap="none">
                <a:solidFill>
                  <a:srgbClr val="D47B22"/>
                </a:solidFill>
                <a:latin typeface="Twentieth Century"/>
                <a:ea typeface="Twentieth Century"/>
                <a:cs typeface="Twentieth Century"/>
                <a:sym typeface="Twentieth Century"/>
              </a:rPr>
              <a:t>GRADUATION RATE</a:t>
            </a:r>
            <a:endParaRPr sz="1400" b="0" i="0" u="none" strike="noStrike" cap="none">
              <a:solidFill>
                <a:srgbClr val="000000"/>
              </a:solidFill>
              <a:latin typeface="Arial"/>
              <a:ea typeface="Arial"/>
              <a:cs typeface="Arial"/>
              <a:sym typeface="Arial"/>
            </a:endParaRPr>
          </a:p>
        </p:txBody>
      </p:sp>
      <p:graphicFrame>
        <p:nvGraphicFramePr>
          <p:cNvPr id="1108" name="Google Shape;1108;p19"/>
          <p:cNvGraphicFramePr/>
          <p:nvPr/>
        </p:nvGraphicFramePr>
        <p:xfrm>
          <a:off x="1805146" y="1778921"/>
          <a:ext cx="3000000" cy="3000000"/>
        </p:xfrm>
        <a:graphic>
          <a:graphicData uri="http://schemas.openxmlformats.org/drawingml/2006/table">
            <a:tbl>
              <a:tblPr firstRow="1" bandRow="1">
                <a:noFill/>
                <a:tableStyleId>{69AF41DB-935D-48BF-AB26-0DF599250FAD}</a:tableStyleId>
              </a:tblPr>
              <a:tblGrid>
                <a:gridCol w="402275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Year</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4 Year Graduation Rate</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2020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92.3</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2021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93.9</a:t>
                      </a:r>
                      <a:endParaRPr sz="1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2022</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89.7</a:t>
                      </a:r>
                      <a:endParaRPr sz="14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2023</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94.2</a:t>
                      </a:r>
                      <a:endParaRPr sz="14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2024</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92.9</a:t>
                      </a:r>
                      <a:endParaRPr sz="1400" u="none" strike="noStrike" cap="none"/>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Google Shape;1113;g322b7a1bbf6_0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venir"/>
              <a:buNone/>
            </a:pPr>
            <a:fld id="{00000000-1234-1234-1234-123412341234}" type="slidenum">
              <a:rPr lang="en-US" sz="1200" b="0" i="0" u="none" strike="noStrike" cap="none">
                <a:solidFill>
                  <a:srgbClr val="888888"/>
                </a:solidFill>
                <a:latin typeface="Avenir"/>
                <a:ea typeface="Avenir"/>
                <a:cs typeface="Avenir"/>
                <a:sym typeface="Avenir"/>
              </a:rPr>
              <a:t>21</a:t>
            </a:fld>
            <a:endParaRPr sz="1200" b="0" i="0" u="none" strike="noStrike" cap="none">
              <a:solidFill>
                <a:srgbClr val="888888"/>
              </a:solidFill>
              <a:latin typeface="Avenir"/>
              <a:ea typeface="Avenir"/>
              <a:cs typeface="Avenir"/>
              <a:sym typeface="Avenir"/>
            </a:endParaRPr>
          </a:p>
        </p:txBody>
      </p:sp>
      <p:sp>
        <p:nvSpPr>
          <p:cNvPr id="1114" name="Google Shape;1114;g322b7a1bbf6_0_0"/>
          <p:cNvSpPr txBox="1"/>
          <p:nvPr/>
        </p:nvSpPr>
        <p:spPr>
          <a:xfrm>
            <a:off x="343248" y="147143"/>
            <a:ext cx="11010600" cy="13257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D47B22"/>
              </a:buClr>
              <a:buSzPts val="4400"/>
              <a:buFont typeface="Twentieth Century"/>
              <a:buNone/>
            </a:pPr>
            <a:r>
              <a:rPr lang="en-US" sz="4400" b="1">
                <a:solidFill>
                  <a:srgbClr val="D47B22"/>
                </a:solidFill>
                <a:latin typeface="Twentieth Century"/>
                <a:ea typeface="Twentieth Century"/>
                <a:cs typeface="Twentieth Century"/>
                <a:sym typeface="Twentieth Century"/>
              </a:rPr>
              <a:t>2024 </a:t>
            </a:r>
            <a:r>
              <a:rPr lang="en-US" sz="4400" b="1" i="0" u="none" strike="noStrike" cap="none">
                <a:solidFill>
                  <a:srgbClr val="D47B22"/>
                </a:solidFill>
                <a:latin typeface="Twentieth Century"/>
                <a:ea typeface="Twentieth Century"/>
                <a:cs typeface="Twentieth Century"/>
                <a:sym typeface="Twentieth Century"/>
              </a:rPr>
              <a:t>GRADUATION RATE B</a:t>
            </a:r>
            <a:r>
              <a:rPr lang="en-US" sz="4400" b="1">
                <a:solidFill>
                  <a:srgbClr val="D47B22"/>
                </a:solidFill>
                <a:latin typeface="Twentieth Century"/>
                <a:ea typeface="Twentieth Century"/>
                <a:cs typeface="Twentieth Century"/>
                <a:sym typeface="Twentieth Century"/>
              </a:rPr>
              <a:t>Y RACE</a:t>
            </a:r>
            <a:endParaRPr sz="1400" b="0" i="0" u="none" strike="noStrike" cap="none">
              <a:solidFill>
                <a:srgbClr val="000000"/>
              </a:solidFill>
              <a:latin typeface="Arial"/>
              <a:ea typeface="Arial"/>
              <a:cs typeface="Arial"/>
              <a:sym typeface="Arial"/>
            </a:endParaRPr>
          </a:p>
        </p:txBody>
      </p:sp>
      <p:graphicFrame>
        <p:nvGraphicFramePr>
          <p:cNvPr id="1115" name="Google Shape;1115;g322b7a1bbf6_0_0"/>
          <p:cNvGraphicFramePr/>
          <p:nvPr/>
        </p:nvGraphicFramePr>
        <p:xfrm>
          <a:off x="516296" y="1778921"/>
          <a:ext cx="3000000" cy="3000000"/>
        </p:xfrm>
        <a:graphic>
          <a:graphicData uri="http://schemas.openxmlformats.org/drawingml/2006/table">
            <a:tbl>
              <a:tblPr firstRow="1" bandRow="1">
                <a:noFill/>
                <a:tableStyleId>{69AF41DB-935D-48BF-AB26-0DF599250FAD}</a:tableStyleId>
              </a:tblPr>
              <a:tblGrid>
                <a:gridCol w="2874600">
                  <a:extLst>
                    <a:ext uri="{9D8B030D-6E8A-4147-A177-3AD203B41FA5}">
                      <a16:colId xmlns:a16="http://schemas.microsoft.com/office/drawing/2014/main" val="20000"/>
                    </a:ext>
                  </a:extLst>
                </a:gridCol>
                <a:gridCol w="4453325">
                  <a:extLst>
                    <a:ext uri="{9D8B030D-6E8A-4147-A177-3AD203B41FA5}">
                      <a16:colId xmlns:a16="http://schemas.microsoft.com/office/drawing/2014/main" val="20001"/>
                    </a:ext>
                  </a:extLst>
                </a:gridCol>
                <a:gridCol w="3682650">
                  <a:extLst>
                    <a:ext uri="{9D8B030D-6E8A-4147-A177-3AD203B41FA5}">
                      <a16:colId xmlns:a16="http://schemas.microsoft.com/office/drawing/2014/main" val="20002"/>
                    </a:ext>
                  </a:extLst>
                </a:gridCol>
              </a:tblGrid>
              <a:tr h="461750">
                <a:tc>
                  <a:txBody>
                    <a:bodyPr/>
                    <a:lstStyle/>
                    <a:p>
                      <a:pPr marL="0" marR="0" lvl="0" indent="0" algn="ctr" rtl="0">
                        <a:lnSpc>
                          <a:spcPct val="100000"/>
                        </a:lnSpc>
                        <a:spcBef>
                          <a:spcPts val="0"/>
                        </a:spcBef>
                        <a:spcAft>
                          <a:spcPts val="0"/>
                        </a:spcAft>
                        <a:buClr>
                          <a:srgbClr val="000000"/>
                        </a:buClr>
                        <a:buSzPts val="1800"/>
                        <a:buFont typeface="Arial"/>
                        <a:buNone/>
                      </a:pPr>
                      <a:r>
                        <a:rPr lang="en-US" sz="1800"/>
                        <a:t>Race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a:t>Race per Total Race Graduated</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1800"/>
                        <a:t>Race per Total Graduated</a:t>
                      </a:r>
                      <a:endParaRPr sz="1800"/>
                    </a:p>
                  </a:txBody>
                  <a:tcPr marL="91450" marR="91450" marT="45725" marB="45725"/>
                </a:tc>
                <a:extLst>
                  <a:ext uri="{0D108BD9-81ED-4DB2-BD59-A6C34878D82A}">
                    <a16:rowId xmlns:a16="http://schemas.microsoft.com/office/drawing/2014/main" val="10000"/>
                  </a:ext>
                </a:extLst>
              </a:tr>
              <a:tr h="461750">
                <a:tc>
                  <a:txBody>
                    <a:bodyPr/>
                    <a:lstStyle/>
                    <a:p>
                      <a:pPr marL="0" marR="0" lvl="0" indent="0" algn="ctr" rtl="0">
                        <a:lnSpc>
                          <a:spcPct val="100000"/>
                        </a:lnSpc>
                        <a:spcBef>
                          <a:spcPts val="0"/>
                        </a:spcBef>
                        <a:spcAft>
                          <a:spcPts val="0"/>
                        </a:spcAft>
                        <a:buClr>
                          <a:srgbClr val="000000"/>
                        </a:buClr>
                        <a:buSzPts val="1800"/>
                        <a:buFont typeface="Arial"/>
                        <a:buNone/>
                      </a:pPr>
                      <a:r>
                        <a:rPr lang="en-US" sz="1800"/>
                        <a:t>Asian/Pacific Islander</a:t>
                      </a:r>
                      <a:endParaRPr sz="1400" u="none" strike="noStrike" cap="none"/>
                    </a:p>
                  </a:txBody>
                  <a:tcPr marL="91450" marR="91450" marT="45725" marB="45725"/>
                </a:tc>
                <a:tc>
                  <a:txBody>
                    <a:bodyPr/>
                    <a:lstStyle/>
                    <a:p>
                      <a:pPr marL="0" lvl="0" indent="0" algn="ctr" rtl="0">
                        <a:spcBef>
                          <a:spcPts val="0"/>
                        </a:spcBef>
                        <a:spcAft>
                          <a:spcPts val="0"/>
                        </a:spcAft>
                        <a:buNone/>
                      </a:pPr>
                      <a:r>
                        <a:rPr lang="en-US" sz="1800"/>
                        <a:t>100%</a:t>
                      </a:r>
                      <a:endParaRPr sz="1800"/>
                    </a:p>
                  </a:txBody>
                  <a:tcPr marL="91450" marR="91450" marT="45725" marB="45725"/>
                </a:tc>
                <a:tc>
                  <a:txBody>
                    <a:bodyPr/>
                    <a:lstStyle/>
                    <a:p>
                      <a:pPr marL="0" lvl="0" indent="0" algn="ctr" rtl="0">
                        <a:spcBef>
                          <a:spcPts val="0"/>
                        </a:spcBef>
                        <a:spcAft>
                          <a:spcPts val="0"/>
                        </a:spcAft>
                        <a:buNone/>
                      </a:pPr>
                      <a:r>
                        <a:rPr lang="en-US" sz="1800"/>
                        <a:t>2.3%</a:t>
                      </a:r>
                      <a:endParaRPr sz="1800"/>
                    </a:p>
                  </a:txBody>
                  <a:tcPr marL="91450" marR="91450" marT="45725" marB="45725"/>
                </a:tc>
                <a:extLst>
                  <a:ext uri="{0D108BD9-81ED-4DB2-BD59-A6C34878D82A}">
                    <a16:rowId xmlns:a16="http://schemas.microsoft.com/office/drawing/2014/main" val="10001"/>
                  </a:ext>
                </a:extLst>
              </a:tr>
              <a:tr h="461750">
                <a:tc>
                  <a:txBody>
                    <a:bodyPr/>
                    <a:lstStyle/>
                    <a:p>
                      <a:pPr marL="0" marR="0" lvl="0" indent="0" algn="ctr" rtl="0">
                        <a:lnSpc>
                          <a:spcPct val="100000"/>
                        </a:lnSpc>
                        <a:spcBef>
                          <a:spcPts val="0"/>
                        </a:spcBef>
                        <a:spcAft>
                          <a:spcPts val="0"/>
                        </a:spcAft>
                        <a:buClr>
                          <a:srgbClr val="000000"/>
                        </a:buClr>
                        <a:buSzPts val="1800"/>
                        <a:buFont typeface="Arial"/>
                        <a:buNone/>
                      </a:pPr>
                      <a:r>
                        <a:rPr lang="en-US" sz="1800"/>
                        <a:t>Black</a:t>
                      </a:r>
                      <a:endParaRPr sz="1400" u="none" strike="noStrike" cap="none"/>
                    </a:p>
                  </a:txBody>
                  <a:tcPr marL="91450" marR="91450" marT="45725" marB="45725"/>
                </a:tc>
                <a:tc>
                  <a:txBody>
                    <a:bodyPr/>
                    <a:lstStyle/>
                    <a:p>
                      <a:pPr marL="0" lvl="0" indent="0" algn="ctr" rtl="0">
                        <a:spcBef>
                          <a:spcPts val="0"/>
                        </a:spcBef>
                        <a:spcAft>
                          <a:spcPts val="0"/>
                        </a:spcAft>
                        <a:buNone/>
                      </a:pPr>
                      <a:r>
                        <a:rPr lang="en-US" sz="1800"/>
                        <a:t>91.5%</a:t>
                      </a:r>
                      <a:endParaRPr sz="1800"/>
                    </a:p>
                  </a:txBody>
                  <a:tcPr marL="91450" marR="91450" marT="45725" marB="45725"/>
                </a:tc>
                <a:tc>
                  <a:txBody>
                    <a:bodyPr/>
                    <a:lstStyle/>
                    <a:p>
                      <a:pPr marL="0" lvl="0" indent="0" algn="ctr" rtl="0">
                        <a:spcBef>
                          <a:spcPts val="0"/>
                        </a:spcBef>
                        <a:spcAft>
                          <a:spcPts val="0"/>
                        </a:spcAft>
                        <a:buNone/>
                      </a:pPr>
                      <a:r>
                        <a:rPr lang="en-US" sz="1800"/>
                        <a:t>35.7%</a:t>
                      </a:r>
                      <a:endParaRPr sz="1800"/>
                    </a:p>
                  </a:txBody>
                  <a:tcPr marL="91450" marR="91450" marT="45725" marB="45725"/>
                </a:tc>
                <a:extLst>
                  <a:ext uri="{0D108BD9-81ED-4DB2-BD59-A6C34878D82A}">
                    <a16:rowId xmlns:a16="http://schemas.microsoft.com/office/drawing/2014/main" val="10002"/>
                  </a:ext>
                </a:extLst>
              </a:tr>
              <a:tr h="461750">
                <a:tc>
                  <a:txBody>
                    <a:bodyPr/>
                    <a:lstStyle/>
                    <a:p>
                      <a:pPr marL="0" marR="0" lvl="0" indent="0" algn="ctr" rtl="0">
                        <a:lnSpc>
                          <a:spcPct val="100000"/>
                        </a:lnSpc>
                        <a:spcBef>
                          <a:spcPts val="0"/>
                        </a:spcBef>
                        <a:spcAft>
                          <a:spcPts val="0"/>
                        </a:spcAft>
                        <a:buClr>
                          <a:srgbClr val="000000"/>
                        </a:buClr>
                        <a:buSzPts val="1800"/>
                        <a:buFont typeface="Arial"/>
                        <a:buNone/>
                      </a:pPr>
                      <a:r>
                        <a:rPr lang="en-US" sz="1800"/>
                        <a:t>Hispanic</a:t>
                      </a:r>
                      <a:endParaRPr sz="1400" u="none" strike="noStrike" cap="none"/>
                    </a:p>
                  </a:txBody>
                  <a:tcPr marL="91450" marR="91450" marT="45725" marB="45725"/>
                </a:tc>
                <a:tc>
                  <a:txBody>
                    <a:bodyPr/>
                    <a:lstStyle/>
                    <a:p>
                      <a:pPr marL="0" lvl="0" indent="0" algn="ctr" rtl="0">
                        <a:spcBef>
                          <a:spcPts val="0"/>
                        </a:spcBef>
                        <a:spcAft>
                          <a:spcPts val="0"/>
                        </a:spcAft>
                        <a:buNone/>
                      </a:pPr>
                      <a:r>
                        <a:rPr lang="en-US" sz="1800"/>
                        <a:t>89.4%</a:t>
                      </a:r>
                      <a:endParaRPr sz="1800"/>
                    </a:p>
                  </a:txBody>
                  <a:tcPr marL="91450" marR="91450" marT="45725" marB="45725"/>
                </a:tc>
                <a:tc>
                  <a:txBody>
                    <a:bodyPr/>
                    <a:lstStyle/>
                    <a:p>
                      <a:pPr marL="0" lvl="0" indent="0" algn="ctr" rtl="0">
                        <a:spcBef>
                          <a:spcPts val="0"/>
                        </a:spcBef>
                        <a:spcAft>
                          <a:spcPts val="0"/>
                        </a:spcAft>
                        <a:buNone/>
                      </a:pPr>
                      <a:r>
                        <a:rPr lang="en-US" sz="1800"/>
                        <a:t>24.9%</a:t>
                      </a:r>
                      <a:endParaRPr sz="1800"/>
                    </a:p>
                  </a:txBody>
                  <a:tcPr marL="91450" marR="91450" marT="45725" marB="45725"/>
                </a:tc>
                <a:extLst>
                  <a:ext uri="{0D108BD9-81ED-4DB2-BD59-A6C34878D82A}">
                    <a16:rowId xmlns:a16="http://schemas.microsoft.com/office/drawing/2014/main" val="10003"/>
                  </a:ext>
                </a:extLst>
              </a:tr>
              <a:tr h="461750">
                <a:tc>
                  <a:txBody>
                    <a:bodyPr/>
                    <a:lstStyle/>
                    <a:p>
                      <a:pPr marL="0" marR="0" lvl="0" indent="0" algn="ctr" rtl="0">
                        <a:lnSpc>
                          <a:spcPct val="100000"/>
                        </a:lnSpc>
                        <a:spcBef>
                          <a:spcPts val="0"/>
                        </a:spcBef>
                        <a:spcAft>
                          <a:spcPts val="0"/>
                        </a:spcAft>
                        <a:buClr>
                          <a:srgbClr val="000000"/>
                        </a:buClr>
                        <a:buSzPts val="1800"/>
                        <a:buFont typeface="Arial"/>
                        <a:buNone/>
                      </a:pPr>
                      <a:r>
                        <a:rPr lang="en-US" sz="1800"/>
                        <a:t>Multi-Racial</a:t>
                      </a:r>
                      <a:endParaRPr sz="1400" u="none" strike="noStrike" cap="none"/>
                    </a:p>
                  </a:txBody>
                  <a:tcPr marL="91450" marR="91450" marT="45725" marB="45725"/>
                </a:tc>
                <a:tc>
                  <a:txBody>
                    <a:bodyPr/>
                    <a:lstStyle/>
                    <a:p>
                      <a:pPr marL="0" lvl="0" indent="0" algn="ctr" rtl="0">
                        <a:spcBef>
                          <a:spcPts val="0"/>
                        </a:spcBef>
                        <a:spcAft>
                          <a:spcPts val="0"/>
                        </a:spcAft>
                        <a:buNone/>
                      </a:pPr>
                      <a:r>
                        <a:rPr lang="en-US" sz="1800"/>
                        <a:t>87%</a:t>
                      </a:r>
                      <a:endParaRPr sz="1800"/>
                    </a:p>
                  </a:txBody>
                  <a:tcPr marL="91450" marR="91450" marT="45725" marB="45725"/>
                </a:tc>
                <a:tc>
                  <a:txBody>
                    <a:bodyPr/>
                    <a:lstStyle/>
                    <a:p>
                      <a:pPr marL="0" lvl="0" indent="0" algn="ctr" rtl="0">
                        <a:spcBef>
                          <a:spcPts val="0"/>
                        </a:spcBef>
                        <a:spcAft>
                          <a:spcPts val="0"/>
                        </a:spcAft>
                        <a:buNone/>
                      </a:pPr>
                      <a:r>
                        <a:rPr lang="en-US" sz="1800"/>
                        <a:t>3.5%</a:t>
                      </a:r>
                      <a:endParaRPr sz="1800"/>
                    </a:p>
                  </a:txBody>
                  <a:tcPr marL="91450" marR="91450" marT="45725" marB="45725"/>
                </a:tc>
                <a:extLst>
                  <a:ext uri="{0D108BD9-81ED-4DB2-BD59-A6C34878D82A}">
                    <a16:rowId xmlns:a16="http://schemas.microsoft.com/office/drawing/2014/main" val="10004"/>
                  </a:ext>
                </a:extLst>
              </a:tr>
              <a:tr h="461750">
                <a:tc>
                  <a:txBody>
                    <a:bodyPr/>
                    <a:lstStyle/>
                    <a:p>
                      <a:pPr marL="0" marR="0" lvl="0" indent="0" algn="ctr" rtl="0">
                        <a:lnSpc>
                          <a:spcPct val="100000"/>
                        </a:lnSpc>
                        <a:spcBef>
                          <a:spcPts val="0"/>
                        </a:spcBef>
                        <a:spcAft>
                          <a:spcPts val="0"/>
                        </a:spcAft>
                        <a:buClr>
                          <a:srgbClr val="000000"/>
                        </a:buClr>
                        <a:buSzPts val="1800"/>
                        <a:buFont typeface="Arial"/>
                        <a:buNone/>
                      </a:pPr>
                      <a:r>
                        <a:rPr lang="en-US" sz="1800"/>
                        <a:t>White</a:t>
                      </a:r>
                      <a:endParaRPr sz="1400" u="none" strike="noStrike" cap="none"/>
                    </a:p>
                  </a:txBody>
                  <a:tcPr marL="91450" marR="91450" marT="45725" marB="45725"/>
                </a:tc>
                <a:tc>
                  <a:txBody>
                    <a:bodyPr/>
                    <a:lstStyle/>
                    <a:p>
                      <a:pPr marL="0" lvl="0" indent="0" algn="ctr" rtl="0">
                        <a:spcBef>
                          <a:spcPts val="0"/>
                        </a:spcBef>
                        <a:spcAft>
                          <a:spcPts val="0"/>
                        </a:spcAft>
                        <a:buNone/>
                      </a:pPr>
                      <a:r>
                        <a:rPr lang="en-US" sz="1800"/>
                        <a:t>97.4%</a:t>
                      </a:r>
                      <a:endParaRPr sz="1800"/>
                    </a:p>
                  </a:txBody>
                  <a:tcPr marL="91450" marR="91450" marT="45725" marB="45725"/>
                </a:tc>
                <a:tc>
                  <a:txBody>
                    <a:bodyPr/>
                    <a:lstStyle/>
                    <a:p>
                      <a:pPr marL="0" lvl="0" indent="0" algn="ctr" rtl="0">
                        <a:spcBef>
                          <a:spcPts val="0"/>
                        </a:spcBef>
                        <a:spcAft>
                          <a:spcPts val="0"/>
                        </a:spcAft>
                        <a:buNone/>
                      </a:pPr>
                      <a:r>
                        <a:rPr lang="en-US" sz="1800"/>
                        <a:t>33.2%</a:t>
                      </a:r>
                      <a:endParaRPr sz="1800"/>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sp>
        <p:nvSpPr>
          <p:cNvPr id="1120" name="Google Shape;1120;g322b7a1bbf6_0_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venir"/>
              <a:buNone/>
            </a:pPr>
            <a:fld id="{00000000-1234-1234-1234-123412341234}" type="slidenum">
              <a:rPr lang="en-US" sz="1200" b="0" i="0" u="none" strike="noStrike" cap="none">
                <a:solidFill>
                  <a:srgbClr val="888888"/>
                </a:solidFill>
                <a:latin typeface="Avenir"/>
                <a:ea typeface="Avenir"/>
                <a:cs typeface="Avenir"/>
                <a:sym typeface="Avenir"/>
              </a:rPr>
              <a:t>22</a:t>
            </a:fld>
            <a:endParaRPr sz="1200" b="0" i="0" u="none" strike="noStrike" cap="none">
              <a:solidFill>
                <a:srgbClr val="888888"/>
              </a:solidFill>
              <a:latin typeface="Avenir"/>
              <a:ea typeface="Avenir"/>
              <a:cs typeface="Avenir"/>
              <a:sym typeface="Avenir"/>
            </a:endParaRPr>
          </a:p>
        </p:txBody>
      </p:sp>
      <p:sp>
        <p:nvSpPr>
          <p:cNvPr id="1121" name="Google Shape;1121;g322b7a1bbf6_0_6"/>
          <p:cNvSpPr txBox="1"/>
          <p:nvPr/>
        </p:nvSpPr>
        <p:spPr>
          <a:xfrm>
            <a:off x="343248" y="147143"/>
            <a:ext cx="11010600" cy="13257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D47B22"/>
              </a:buClr>
              <a:buSzPts val="4400"/>
              <a:buFont typeface="Twentieth Century"/>
              <a:buNone/>
            </a:pPr>
            <a:r>
              <a:rPr lang="en-US" sz="4400" b="1" i="0" u="none" strike="noStrike" cap="none">
                <a:solidFill>
                  <a:srgbClr val="D47B22"/>
                </a:solidFill>
                <a:latin typeface="Twentieth Century"/>
                <a:ea typeface="Twentieth Century"/>
                <a:cs typeface="Twentieth Century"/>
                <a:sym typeface="Twentieth Century"/>
              </a:rPr>
              <a:t>GRADUATION RATE B</a:t>
            </a:r>
            <a:r>
              <a:rPr lang="en-US" sz="4400" b="1">
                <a:solidFill>
                  <a:srgbClr val="D47B22"/>
                </a:solidFill>
                <a:latin typeface="Twentieth Century"/>
                <a:ea typeface="Twentieth Century"/>
                <a:cs typeface="Twentieth Century"/>
                <a:sym typeface="Twentieth Century"/>
              </a:rPr>
              <a:t>Y EL AND SWD</a:t>
            </a:r>
            <a:endParaRPr sz="1400" b="0" i="0" u="none" strike="noStrike" cap="none">
              <a:solidFill>
                <a:srgbClr val="000000"/>
              </a:solidFill>
              <a:latin typeface="Arial"/>
              <a:ea typeface="Arial"/>
              <a:cs typeface="Arial"/>
              <a:sym typeface="Arial"/>
            </a:endParaRPr>
          </a:p>
        </p:txBody>
      </p:sp>
      <p:graphicFrame>
        <p:nvGraphicFramePr>
          <p:cNvPr id="1122" name="Google Shape;1122;g322b7a1bbf6_0_6"/>
          <p:cNvGraphicFramePr/>
          <p:nvPr/>
        </p:nvGraphicFramePr>
        <p:xfrm>
          <a:off x="516296" y="1778921"/>
          <a:ext cx="3000000" cy="3000000"/>
        </p:xfrm>
        <a:graphic>
          <a:graphicData uri="http://schemas.openxmlformats.org/drawingml/2006/table">
            <a:tbl>
              <a:tblPr firstRow="1" bandRow="1">
                <a:noFill/>
                <a:tableStyleId>{69AF41DB-935D-48BF-AB26-0DF599250FAD}</a:tableStyleId>
              </a:tblPr>
              <a:tblGrid>
                <a:gridCol w="2874600">
                  <a:extLst>
                    <a:ext uri="{9D8B030D-6E8A-4147-A177-3AD203B41FA5}">
                      <a16:colId xmlns:a16="http://schemas.microsoft.com/office/drawing/2014/main" val="20000"/>
                    </a:ext>
                  </a:extLst>
                </a:gridCol>
                <a:gridCol w="4453325">
                  <a:extLst>
                    <a:ext uri="{9D8B030D-6E8A-4147-A177-3AD203B41FA5}">
                      <a16:colId xmlns:a16="http://schemas.microsoft.com/office/drawing/2014/main" val="20001"/>
                    </a:ext>
                  </a:extLst>
                </a:gridCol>
                <a:gridCol w="3682650">
                  <a:extLst>
                    <a:ext uri="{9D8B030D-6E8A-4147-A177-3AD203B41FA5}">
                      <a16:colId xmlns:a16="http://schemas.microsoft.com/office/drawing/2014/main" val="20002"/>
                    </a:ext>
                  </a:extLst>
                </a:gridCol>
              </a:tblGrid>
              <a:tr h="461750">
                <a:tc>
                  <a:txBody>
                    <a:bodyPr/>
                    <a:lstStyle/>
                    <a:p>
                      <a:pPr marL="0" marR="0" lvl="0" indent="0" algn="ctr" rtl="0">
                        <a:lnSpc>
                          <a:spcPct val="100000"/>
                        </a:lnSpc>
                        <a:spcBef>
                          <a:spcPts val="0"/>
                        </a:spcBef>
                        <a:spcAft>
                          <a:spcPts val="0"/>
                        </a:spcAft>
                        <a:buClr>
                          <a:srgbClr val="000000"/>
                        </a:buClr>
                        <a:buSzPts val="1800"/>
                        <a:buFont typeface="Arial"/>
                        <a:buNone/>
                      </a:pPr>
                      <a:r>
                        <a:rPr lang="en-US" sz="1800"/>
                        <a:t>SWD</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a:t>SWD per Total SWD Graduated</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1800"/>
                        <a:t>SWD per Total Graduated</a:t>
                      </a:r>
                      <a:endParaRPr sz="1800"/>
                    </a:p>
                  </a:txBody>
                  <a:tcPr marL="91450" marR="91450" marT="45725" marB="45725"/>
                </a:tc>
                <a:extLst>
                  <a:ext uri="{0D108BD9-81ED-4DB2-BD59-A6C34878D82A}">
                    <a16:rowId xmlns:a16="http://schemas.microsoft.com/office/drawing/2014/main" val="10000"/>
                  </a:ext>
                </a:extLst>
              </a:tr>
              <a:tr h="461750">
                <a:tc>
                  <a:txBody>
                    <a:bodyPr/>
                    <a:lstStyle/>
                    <a:p>
                      <a:pPr marL="0" marR="0" lvl="0" indent="0" algn="ctr" rtl="0">
                        <a:lnSpc>
                          <a:spcPct val="100000"/>
                        </a:lnSpc>
                        <a:spcBef>
                          <a:spcPts val="0"/>
                        </a:spcBef>
                        <a:spcAft>
                          <a:spcPts val="0"/>
                        </a:spcAft>
                        <a:buClr>
                          <a:srgbClr val="000000"/>
                        </a:buClr>
                        <a:buSzPts val="1800"/>
                        <a:buFont typeface="Arial"/>
                        <a:buNone/>
                      </a:pPr>
                      <a:r>
                        <a:rPr lang="en-US" sz="1800"/>
                        <a:t>Yes</a:t>
                      </a:r>
                      <a:endParaRPr sz="1400" u="none" strike="noStrike" cap="none"/>
                    </a:p>
                  </a:txBody>
                  <a:tcPr marL="91450" marR="91450" marT="45725" marB="45725"/>
                </a:tc>
                <a:tc>
                  <a:txBody>
                    <a:bodyPr/>
                    <a:lstStyle/>
                    <a:p>
                      <a:pPr marL="0" lvl="0" indent="0" algn="ctr" rtl="0">
                        <a:spcBef>
                          <a:spcPts val="0"/>
                        </a:spcBef>
                        <a:spcAft>
                          <a:spcPts val="0"/>
                        </a:spcAft>
                        <a:buNone/>
                      </a:pPr>
                      <a:r>
                        <a:rPr lang="en-US" sz="1800"/>
                        <a:t>84.1%</a:t>
                      </a:r>
                      <a:endParaRPr sz="1800"/>
                    </a:p>
                  </a:txBody>
                  <a:tcPr marL="91450" marR="91450" marT="45725" marB="45725"/>
                </a:tc>
                <a:tc>
                  <a:txBody>
                    <a:bodyPr/>
                    <a:lstStyle/>
                    <a:p>
                      <a:pPr marL="0" lvl="0" indent="0" algn="ctr" rtl="0">
                        <a:spcBef>
                          <a:spcPts val="0"/>
                        </a:spcBef>
                        <a:spcAft>
                          <a:spcPts val="0"/>
                        </a:spcAft>
                        <a:buNone/>
                      </a:pPr>
                      <a:r>
                        <a:rPr lang="en-US" sz="1800"/>
                        <a:t>12.9%</a:t>
                      </a:r>
                      <a:endParaRPr sz="1800"/>
                    </a:p>
                  </a:txBody>
                  <a:tcPr marL="91450" marR="91450" marT="45725" marB="45725"/>
                </a:tc>
                <a:extLst>
                  <a:ext uri="{0D108BD9-81ED-4DB2-BD59-A6C34878D82A}">
                    <a16:rowId xmlns:a16="http://schemas.microsoft.com/office/drawing/2014/main" val="10001"/>
                  </a:ext>
                </a:extLst>
              </a:tr>
              <a:tr h="461750">
                <a:tc>
                  <a:txBody>
                    <a:bodyPr/>
                    <a:lstStyle/>
                    <a:p>
                      <a:pPr marL="0" marR="0" lvl="0" indent="0" algn="ctr" rtl="0">
                        <a:lnSpc>
                          <a:spcPct val="100000"/>
                        </a:lnSpc>
                        <a:spcBef>
                          <a:spcPts val="0"/>
                        </a:spcBef>
                        <a:spcAft>
                          <a:spcPts val="0"/>
                        </a:spcAft>
                        <a:buClr>
                          <a:srgbClr val="000000"/>
                        </a:buClr>
                        <a:buSzPts val="1800"/>
                        <a:buFont typeface="Arial"/>
                        <a:buNone/>
                      </a:pPr>
                      <a:r>
                        <a:rPr lang="en-US" sz="1800"/>
                        <a:t>No</a:t>
                      </a:r>
                      <a:endParaRPr sz="1400" u="none" strike="noStrike" cap="none"/>
                    </a:p>
                  </a:txBody>
                  <a:tcPr marL="91450" marR="91450" marT="45725" marB="45725"/>
                </a:tc>
                <a:tc>
                  <a:txBody>
                    <a:bodyPr/>
                    <a:lstStyle/>
                    <a:p>
                      <a:pPr marL="0" lvl="0" indent="0" algn="ctr" rtl="0">
                        <a:spcBef>
                          <a:spcPts val="0"/>
                        </a:spcBef>
                        <a:spcAft>
                          <a:spcPts val="0"/>
                        </a:spcAft>
                        <a:buNone/>
                      </a:pPr>
                      <a:r>
                        <a:rPr lang="en-US" sz="1800"/>
                        <a:t>94.4%</a:t>
                      </a:r>
                      <a:endParaRPr sz="1800"/>
                    </a:p>
                  </a:txBody>
                  <a:tcPr marL="91450" marR="91450" marT="45725" marB="45725"/>
                </a:tc>
                <a:tc>
                  <a:txBody>
                    <a:bodyPr/>
                    <a:lstStyle/>
                    <a:p>
                      <a:pPr marL="0" lvl="0" indent="0" algn="ctr" rtl="0">
                        <a:spcBef>
                          <a:spcPts val="0"/>
                        </a:spcBef>
                        <a:spcAft>
                          <a:spcPts val="0"/>
                        </a:spcAft>
                        <a:buNone/>
                      </a:pPr>
                      <a:r>
                        <a:rPr lang="en-US" sz="1800"/>
                        <a:t>87.1%</a:t>
                      </a:r>
                      <a:endParaRPr sz="1800"/>
                    </a:p>
                  </a:txBody>
                  <a:tcPr marL="91450" marR="91450" marT="45725" marB="45725"/>
                </a:tc>
                <a:extLst>
                  <a:ext uri="{0D108BD9-81ED-4DB2-BD59-A6C34878D82A}">
                    <a16:rowId xmlns:a16="http://schemas.microsoft.com/office/drawing/2014/main" val="10002"/>
                  </a:ext>
                </a:extLst>
              </a:tr>
            </a:tbl>
          </a:graphicData>
        </a:graphic>
      </p:graphicFrame>
      <p:graphicFrame>
        <p:nvGraphicFramePr>
          <p:cNvPr id="1123" name="Google Shape;1123;g322b7a1bbf6_0_6"/>
          <p:cNvGraphicFramePr/>
          <p:nvPr/>
        </p:nvGraphicFramePr>
        <p:xfrm>
          <a:off x="590708" y="3733796"/>
          <a:ext cx="3000000" cy="3000000"/>
        </p:xfrm>
        <a:graphic>
          <a:graphicData uri="http://schemas.openxmlformats.org/drawingml/2006/table">
            <a:tbl>
              <a:tblPr firstRow="1" bandRow="1">
                <a:noFill/>
                <a:tableStyleId>{69AF41DB-935D-48BF-AB26-0DF599250FAD}</a:tableStyleId>
              </a:tblPr>
              <a:tblGrid>
                <a:gridCol w="2874600">
                  <a:extLst>
                    <a:ext uri="{9D8B030D-6E8A-4147-A177-3AD203B41FA5}">
                      <a16:colId xmlns:a16="http://schemas.microsoft.com/office/drawing/2014/main" val="20000"/>
                    </a:ext>
                  </a:extLst>
                </a:gridCol>
                <a:gridCol w="4453325">
                  <a:extLst>
                    <a:ext uri="{9D8B030D-6E8A-4147-A177-3AD203B41FA5}">
                      <a16:colId xmlns:a16="http://schemas.microsoft.com/office/drawing/2014/main" val="20001"/>
                    </a:ext>
                  </a:extLst>
                </a:gridCol>
                <a:gridCol w="3682650">
                  <a:extLst>
                    <a:ext uri="{9D8B030D-6E8A-4147-A177-3AD203B41FA5}">
                      <a16:colId xmlns:a16="http://schemas.microsoft.com/office/drawing/2014/main" val="20002"/>
                    </a:ext>
                  </a:extLst>
                </a:gridCol>
              </a:tblGrid>
              <a:tr h="461750">
                <a:tc>
                  <a:txBody>
                    <a:bodyPr/>
                    <a:lstStyle/>
                    <a:p>
                      <a:pPr marL="0" marR="0" lvl="0" indent="0" algn="ctr" rtl="0">
                        <a:lnSpc>
                          <a:spcPct val="100000"/>
                        </a:lnSpc>
                        <a:spcBef>
                          <a:spcPts val="0"/>
                        </a:spcBef>
                        <a:spcAft>
                          <a:spcPts val="0"/>
                        </a:spcAft>
                        <a:buClr>
                          <a:srgbClr val="000000"/>
                        </a:buClr>
                        <a:buSzPts val="1800"/>
                        <a:buFont typeface="Arial"/>
                        <a:buNone/>
                      </a:pPr>
                      <a:r>
                        <a:rPr lang="en-US" sz="1800"/>
                        <a:t>ELL</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a:t>ELL per Total ELLGraduated</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1800"/>
                        <a:t>ELLper Total Graduated</a:t>
                      </a:r>
                      <a:endParaRPr sz="1800"/>
                    </a:p>
                  </a:txBody>
                  <a:tcPr marL="91450" marR="91450" marT="45725" marB="45725"/>
                </a:tc>
                <a:extLst>
                  <a:ext uri="{0D108BD9-81ED-4DB2-BD59-A6C34878D82A}">
                    <a16:rowId xmlns:a16="http://schemas.microsoft.com/office/drawing/2014/main" val="10000"/>
                  </a:ext>
                </a:extLst>
              </a:tr>
              <a:tr h="461750">
                <a:tc>
                  <a:txBody>
                    <a:bodyPr/>
                    <a:lstStyle/>
                    <a:p>
                      <a:pPr marL="0" marR="0" lvl="0" indent="0" algn="ctr" rtl="0">
                        <a:lnSpc>
                          <a:spcPct val="100000"/>
                        </a:lnSpc>
                        <a:spcBef>
                          <a:spcPts val="0"/>
                        </a:spcBef>
                        <a:spcAft>
                          <a:spcPts val="0"/>
                        </a:spcAft>
                        <a:buClr>
                          <a:srgbClr val="000000"/>
                        </a:buClr>
                        <a:buSzPts val="1800"/>
                        <a:buFont typeface="Arial"/>
                        <a:buNone/>
                      </a:pPr>
                      <a:r>
                        <a:rPr lang="en-US" sz="1800"/>
                        <a:t>Yes</a:t>
                      </a:r>
                      <a:endParaRPr sz="1400" u="none" strike="noStrike" cap="none"/>
                    </a:p>
                  </a:txBody>
                  <a:tcPr marL="91450" marR="91450" marT="45725" marB="45725"/>
                </a:tc>
                <a:tc>
                  <a:txBody>
                    <a:bodyPr/>
                    <a:lstStyle/>
                    <a:p>
                      <a:pPr marL="0" lvl="0" indent="0" algn="ctr" rtl="0">
                        <a:spcBef>
                          <a:spcPts val="0"/>
                        </a:spcBef>
                        <a:spcAft>
                          <a:spcPts val="0"/>
                        </a:spcAft>
                        <a:buNone/>
                      </a:pPr>
                      <a:r>
                        <a:rPr lang="en-US" sz="1800"/>
                        <a:t>76.1%</a:t>
                      </a:r>
                      <a:endParaRPr sz="1800"/>
                    </a:p>
                  </a:txBody>
                  <a:tcPr marL="91450" marR="91450" marT="45725" marB="45725"/>
                </a:tc>
                <a:tc>
                  <a:txBody>
                    <a:bodyPr/>
                    <a:lstStyle/>
                    <a:p>
                      <a:pPr marL="0" lvl="0" indent="0" algn="ctr" rtl="0">
                        <a:spcBef>
                          <a:spcPts val="0"/>
                        </a:spcBef>
                        <a:spcAft>
                          <a:spcPts val="0"/>
                        </a:spcAft>
                        <a:buNone/>
                      </a:pPr>
                      <a:r>
                        <a:rPr lang="en-US" sz="1800"/>
                        <a:t>6.1%</a:t>
                      </a:r>
                      <a:endParaRPr sz="1800"/>
                    </a:p>
                  </a:txBody>
                  <a:tcPr marL="91450" marR="91450" marT="45725" marB="45725"/>
                </a:tc>
                <a:extLst>
                  <a:ext uri="{0D108BD9-81ED-4DB2-BD59-A6C34878D82A}">
                    <a16:rowId xmlns:a16="http://schemas.microsoft.com/office/drawing/2014/main" val="10001"/>
                  </a:ext>
                </a:extLst>
              </a:tr>
              <a:tr h="461750">
                <a:tc>
                  <a:txBody>
                    <a:bodyPr/>
                    <a:lstStyle/>
                    <a:p>
                      <a:pPr marL="0" marR="0" lvl="0" indent="0" algn="ctr" rtl="0">
                        <a:lnSpc>
                          <a:spcPct val="100000"/>
                        </a:lnSpc>
                        <a:spcBef>
                          <a:spcPts val="0"/>
                        </a:spcBef>
                        <a:spcAft>
                          <a:spcPts val="0"/>
                        </a:spcAft>
                        <a:buClr>
                          <a:srgbClr val="000000"/>
                        </a:buClr>
                        <a:buSzPts val="1800"/>
                        <a:buFont typeface="Arial"/>
                        <a:buNone/>
                      </a:pPr>
                      <a:r>
                        <a:rPr lang="en-US" sz="1800"/>
                        <a:t>No</a:t>
                      </a:r>
                      <a:endParaRPr sz="1400" u="none" strike="noStrike" cap="none"/>
                    </a:p>
                  </a:txBody>
                  <a:tcPr marL="91450" marR="91450" marT="45725" marB="45725"/>
                </a:tc>
                <a:tc>
                  <a:txBody>
                    <a:bodyPr/>
                    <a:lstStyle/>
                    <a:p>
                      <a:pPr marL="0" lvl="0" indent="0" algn="ctr" rtl="0">
                        <a:spcBef>
                          <a:spcPts val="0"/>
                        </a:spcBef>
                        <a:spcAft>
                          <a:spcPts val="0"/>
                        </a:spcAft>
                        <a:buNone/>
                      </a:pPr>
                      <a:r>
                        <a:rPr lang="en-US" sz="1800"/>
                        <a:t>94.2%</a:t>
                      </a:r>
                      <a:endParaRPr sz="1800"/>
                    </a:p>
                  </a:txBody>
                  <a:tcPr marL="91450" marR="91450" marT="45725" marB="45725"/>
                </a:tc>
                <a:tc>
                  <a:txBody>
                    <a:bodyPr/>
                    <a:lstStyle/>
                    <a:p>
                      <a:pPr marL="0" lvl="0" indent="0" algn="ctr" rtl="0">
                        <a:spcBef>
                          <a:spcPts val="0"/>
                        </a:spcBef>
                        <a:spcAft>
                          <a:spcPts val="0"/>
                        </a:spcAft>
                        <a:buNone/>
                      </a:pPr>
                      <a:r>
                        <a:rPr lang="en-US" sz="1800"/>
                        <a:t>93.9%</a:t>
                      </a:r>
                      <a:endParaRPr sz="1800"/>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sp>
        <p:nvSpPr>
          <p:cNvPr id="1128" name="Google Shape;1128;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venir"/>
              <a:buNone/>
            </a:pPr>
            <a:fld id="{00000000-1234-1234-1234-123412341234}" type="slidenum">
              <a:rPr lang="en-US" sz="1200" b="0" i="0" u="none" strike="noStrike" cap="none">
                <a:solidFill>
                  <a:srgbClr val="888888"/>
                </a:solidFill>
                <a:latin typeface="Avenir"/>
                <a:ea typeface="Avenir"/>
                <a:cs typeface="Avenir"/>
                <a:sym typeface="Avenir"/>
              </a:rPr>
              <a:t>23</a:t>
            </a:fld>
            <a:endParaRPr sz="1200" b="0" i="0" u="none" strike="noStrike" cap="none">
              <a:solidFill>
                <a:srgbClr val="888888"/>
              </a:solidFill>
              <a:latin typeface="Avenir"/>
              <a:ea typeface="Avenir"/>
              <a:cs typeface="Avenir"/>
              <a:sym typeface="Avenir"/>
            </a:endParaRPr>
          </a:p>
        </p:txBody>
      </p:sp>
      <p:sp>
        <p:nvSpPr>
          <p:cNvPr id="1129" name="Google Shape;1129;p20"/>
          <p:cNvSpPr txBox="1"/>
          <p:nvPr/>
        </p:nvSpPr>
        <p:spPr>
          <a:xfrm>
            <a:off x="343248" y="147143"/>
            <a:ext cx="11010600" cy="13257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D47B22"/>
              </a:buClr>
              <a:buSzPts val="4400"/>
              <a:buFont typeface="Twentieth Century"/>
              <a:buNone/>
            </a:pPr>
            <a:r>
              <a:rPr lang="en-US" sz="4400" b="1" i="0" u="none" strike="noStrike" cap="none">
                <a:solidFill>
                  <a:srgbClr val="D47B22"/>
                </a:solidFill>
                <a:latin typeface="Twentieth Century"/>
                <a:ea typeface="Twentieth Century"/>
                <a:cs typeface="Twentieth Century"/>
                <a:sym typeface="Twentieth Century"/>
              </a:rPr>
              <a:t>4 YEAR GRADUATION RATE BY RACE</a:t>
            </a:r>
            <a:endParaRPr sz="1400" b="0" i="0" u="none" strike="noStrike" cap="none">
              <a:solidFill>
                <a:srgbClr val="000000"/>
              </a:solidFill>
              <a:latin typeface="Arial"/>
              <a:ea typeface="Arial"/>
              <a:cs typeface="Arial"/>
              <a:sym typeface="Arial"/>
            </a:endParaRPr>
          </a:p>
        </p:txBody>
      </p:sp>
      <p:pic>
        <p:nvPicPr>
          <p:cNvPr id="1130" name="Google Shape;1130;p20"/>
          <p:cNvPicPr preferRelativeResize="0"/>
          <p:nvPr/>
        </p:nvPicPr>
        <p:blipFill rotWithShape="1">
          <a:blip r:embed="rId3">
            <a:alphaModFix/>
          </a:blip>
          <a:srcRect/>
          <a:stretch/>
        </p:blipFill>
        <p:spPr>
          <a:xfrm>
            <a:off x="2527882" y="1199360"/>
            <a:ext cx="6973274" cy="565864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1135" name="Google Shape;1135;p21"/>
          <p:cNvSpPr/>
          <p:nvPr/>
        </p:nvSpPr>
        <p:spPr>
          <a:xfrm>
            <a:off x="3767328" y="4438699"/>
            <a:ext cx="8025300" cy="1815900"/>
          </a:xfrm>
          <a:prstGeom prst="roundRect">
            <a:avLst>
              <a:gd name="adj" fmla="val 16667"/>
            </a:avLst>
          </a:prstGeom>
          <a:gradFill>
            <a:gsLst>
              <a:gs pos="0">
                <a:srgbClr val="FFEC8B"/>
              </a:gs>
              <a:gs pos="50000">
                <a:srgbClr val="FFF1B7"/>
              </a:gs>
              <a:gs pos="100000">
                <a:srgbClr val="FFF8DC"/>
              </a:gs>
            </a:gsLst>
            <a:lin ang="16200038" scaled="0"/>
          </a:grad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EB Garamond"/>
              <a:ea typeface="EB Garamond"/>
              <a:cs typeface="EB Garamond"/>
              <a:sym typeface="EB Garamond"/>
            </a:endParaRPr>
          </a:p>
        </p:txBody>
      </p:sp>
      <p:sp>
        <p:nvSpPr>
          <p:cNvPr id="1136" name="Google Shape;1136;p21"/>
          <p:cNvSpPr txBox="1">
            <a:spLocks noGrp="1"/>
          </p:cNvSpPr>
          <p:nvPr>
            <p:ph type="title"/>
          </p:nvPr>
        </p:nvSpPr>
        <p:spPr>
          <a:xfrm>
            <a:off x="3767328" y="347472"/>
            <a:ext cx="8165700" cy="768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6"/>
              </a:buClr>
              <a:buSzPts val="4400"/>
              <a:buFont typeface="Arial Black"/>
              <a:buNone/>
            </a:pPr>
            <a:r>
              <a:rPr lang="en-US"/>
              <a:t>GLOWS &amp; GROWS</a:t>
            </a:r>
            <a:br>
              <a:rPr lang="en-US"/>
            </a:br>
            <a:endParaRPr/>
          </a:p>
        </p:txBody>
      </p:sp>
      <p:sp>
        <p:nvSpPr>
          <p:cNvPr id="1137" name="Google Shape;1137;p21"/>
          <p:cNvSpPr txBox="1">
            <a:spLocks noGrp="1"/>
          </p:cNvSpPr>
          <p:nvPr>
            <p:ph type="sldNum" idx="12"/>
          </p:nvPr>
        </p:nvSpPr>
        <p:spPr>
          <a:xfrm>
            <a:off x="11058579" y="6436170"/>
            <a:ext cx="9876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24</a:t>
            </a:fld>
            <a:endParaRPr/>
          </a:p>
        </p:txBody>
      </p:sp>
      <p:sp>
        <p:nvSpPr>
          <p:cNvPr id="1138" name="Google Shape;1138;p21"/>
          <p:cNvSpPr txBox="1">
            <a:spLocks noGrp="1"/>
          </p:cNvSpPr>
          <p:nvPr>
            <p:ph type="body" idx="1"/>
          </p:nvPr>
        </p:nvSpPr>
        <p:spPr>
          <a:xfrm>
            <a:off x="3767328" y="1298089"/>
            <a:ext cx="3822300" cy="411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6"/>
              </a:buClr>
              <a:buSzPts val="1800"/>
              <a:buNone/>
            </a:pPr>
            <a:r>
              <a:rPr lang="en-US"/>
              <a:t>GLOWS</a:t>
            </a:r>
            <a:endParaRPr/>
          </a:p>
        </p:txBody>
      </p:sp>
      <p:sp>
        <p:nvSpPr>
          <p:cNvPr id="1139" name="Google Shape;1139;p21"/>
          <p:cNvSpPr txBox="1">
            <a:spLocks noGrp="1"/>
          </p:cNvSpPr>
          <p:nvPr>
            <p:ph type="body" idx="4"/>
          </p:nvPr>
        </p:nvSpPr>
        <p:spPr>
          <a:xfrm>
            <a:off x="7970520" y="1710331"/>
            <a:ext cx="3741900" cy="2278800"/>
          </a:xfrm>
          <a:prstGeom prst="rect">
            <a:avLst/>
          </a:prstGeom>
          <a:noFill/>
          <a:ln>
            <a:noFill/>
          </a:ln>
        </p:spPr>
        <p:txBody>
          <a:bodyPr spcFirstLastPara="1" wrap="square" lIns="45700" tIns="45700" rIns="45700" bIns="45700"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a:solidFill>
                  <a:schemeClr val="dk1"/>
                </a:solidFill>
                <a:latin typeface="Arial"/>
                <a:ea typeface="Arial"/>
                <a:cs typeface="Arial"/>
                <a:sym typeface="Arial"/>
              </a:rPr>
              <a:t>•</a:t>
            </a:r>
            <a:r>
              <a:rPr lang="en-US" sz="1700">
                <a:solidFill>
                  <a:srgbClr val="A92A91"/>
                </a:solidFill>
                <a:latin typeface="Arial"/>
                <a:ea typeface="Arial"/>
                <a:cs typeface="Arial"/>
                <a:sym typeface="Arial"/>
              </a:rPr>
              <a:t>We want to continue to increase Milestone scores/ student achievement.</a:t>
            </a:r>
            <a:endParaRPr sz="1700">
              <a:solidFill>
                <a:srgbClr val="A92A91"/>
              </a:solidFill>
              <a:latin typeface="Arial"/>
              <a:ea typeface="Arial"/>
              <a:cs typeface="Arial"/>
              <a:sym typeface="Arial"/>
            </a:endParaRPr>
          </a:p>
          <a:p>
            <a:pPr marL="0" lvl="0" indent="0" algn="l" rtl="0">
              <a:lnSpc>
                <a:spcPct val="115000"/>
              </a:lnSpc>
              <a:spcBef>
                <a:spcPts val="400"/>
              </a:spcBef>
              <a:spcAft>
                <a:spcPts val="0"/>
              </a:spcAft>
              <a:buClr>
                <a:schemeClr val="dk1"/>
              </a:buClr>
              <a:buSzPts val="1100"/>
              <a:buFont typeface="Arial"/>
              <a:buNone/>
            </a:pPr>
            <a:r>
              <a:rPr lang="en-US" sz="1700">
                <a:solidFill>
                  <a:schemeClr val="dk1"/>
                </a:solidFill>
                <a:latin typeface="Arial"/>
                <a:ea typeface="Arial"/>
                <a:cs typeface="Arial"/>
                <a:sym typeface="Arial"/>
              </a:rPr>
              <a:t>•</a:t>
            </a:r>
            <a:r>
              <a:rPr lang="en-US" sz="1700">
                <a:solidFill>
                  <a:srgbClr val="A92A91"/>
                </a:solidFill>
                <a:latin typeface="Arial"/>
                <a:ea typeface="Arial"/>
                <a:cs typeface="Arial"/>
                <a:sym typeface="Arial"/>
              </a:rPr>
              <a:t>Scores of Exceptional Education students lag behind other subgroups. </a:t>
            </a:r>
            <a:endParaRPr sz="1700">
              <a:solidFill>
                <a:srgbClr val="A92A91"/>
              </a:solidFill>
              <a:latin typeface="Arial"/>
              <a:ea typeface="Arial"/>
              <a:cs typeface="Arial"/>
              <a:sym typeface="Arial"/>
            </a:endParaRPr>
          </a:p>
          <a:p>
            <a:pPr marL="347472" lvl="0" indent="-252222" algn="l" rtl="0">
              <a:lnSpc>
                <a:spcPct val="100000"/>
              </a:lnSpc>
              <a:spcBef>
                <a:spcPts val="0"/>
              </a:spcBef>
              <a:spcAft>
                <a:spcPts val="0"/>
              </a:spcAft>
              <a:buClr>
                <a:schemeClr val="accent6"/>
              </a:buClr>
              <a:buSzPts val="1500"/>
              <a:buNone/>
            </a:pPr>
            <a:endParaRPr sz="1700"/>
          </a:p>
        </p:txBody>
      </p:sp>
      <p:sp>
        <p:nvSpPr>
          <p:cNvPr id="1140" name="Google Shape;1140;p21"/>
          <p:cNvSpPr txBox="1">
            <a:spLocks noGrp="1"/>
          </p:cNvSpPr>
          <p:nvPr>
            <p:ph type="body" idx="3"/>
          </p:nvPr>
        </p:nvSpPr>
        <p:spPr>
          <a:xfrm>
            <a:off x="7970520" y="1298089"/>
            <a:ext cx="3822300" cy="411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6"/>
              </a:buClr>
              <a:buSzPts val="1800"/>
              <a:buNone/>
            </a:pPr>
            <a:r>
              <a:rPr lang="en-US"/>
              <a:t>GROWS</a:t>
            </a:r>
            <a:endParaRPr/>
          </a:p>
        </p:txBody>
      </p:sp>
      <p:sp>
        <p:nvSpPr>
          <p:cNvPr id="1141" name="Google Shape;1141;p21"/>
          <p:cNvSpPr txBox="1">
            <a:spLocks noGrp="1"/>
          </p:cNvSpPr>
          <p:nvPr>
            <p:ph type="body" idx="2"/>
          </p:nvPr>
        </p:nvSpPr>
        <p:spPr>
          <a:xfrm>
            <a:off x="3711926" y="1676041"/>
            <a:ext cx="3741900" cy="2384700"/>
          </a:xfrm>
          <a:prstGeom prst="rect">
            <a:avLst/>
          </a:prstGeom>
          <a:noFill/>
          <a:ln>
            <a:noFill/>
          </a:ln>
        </p:spPr>
        <p:txBody>
          <a:bodyPr spcFirstLastPara="1" wrap="square" lIns="45700" tIns="45700" rIns="45700" bIns="45700" anchor="t" anchorCtr="0">
            <a:noAutofit/>
          </a:bodyPr>
          <a:lstStyle/>
          <a:p>
            <a:pPr marL="347472" lvl="0" indent="-347472" algn="l" rtl="0">
              <a:lnSpc>
                <a:spcPct val="100000"/>
              </a:lnSpc>
              <a:spcBef>
                <a:spcPts val="0"/>
              </a:spcBef>
              <a:spcAft>
                <a:spcPts val="0"/>
              </a:spcAft>
              <a:buClr>
                <a:schemeClr val="accent6"/>
              </a:buClr>
              <a:buSzPts val="1700"/>
              <a:buChar char="•"/>
            </a:pPr>
            <a:r>
              <a:rPr lang="en-US" sz="1700">
                <a:latin typeface="Arial"/>
                <a:ea typeface="Arial"/>
                <a:cs typeface="Arial"/>
                <a:sym typeface="Arial"/>
              </a:rPr>
              <a:t>Milestone EOC Scores have improved in every subject.</a:t>
            </a:r>
            <a:endParaRPr sz="1700">
              <a:latin typeface="Arial"/>
              <a:ea typeface="Arial"/>
              <a:cs typeface="Arial"/>
              <a:sym typeface="Arial"/>
            </a:endParaRPr>
          </a:p>
          <a:p>
            <a:pPr marL="347472" lvl="0" indent="-347472" algn="l" rtl="0">
              <a:lnSpc>
                <a:spcPct val="100000"/>
              </a:lnSpc>
              <a:spcBef>
                <a:spcPts val="0"/>
              </a:spcBef>
              <a:spcAft>
                <a:spcPts val="0"/>
              </a:spcAft>
              <a:buSzPts val="1700"/>
              <a:buChar char="•"/>
            </a:pPr>
            <a:r>
              <a:rPr lang="en-US" sz="1700">
                <a:latin typeface="Arial"/>
                <a:ea typeface="Arial"/>
                <a:cs typeface="Arial"/>
                <a:sym typeface="Arial"/>
              </a:rPr>
              <a:t>The graduation rate for our Hispanic subgroup has increased over the last 3 years and is nearly 90%</a:t>
            </a:r>
            <a:endParaRPr sz="1700">
              <a:latin typeface="Arial"/>
              <a:ea typeface="Arial"/>
              <a:cs typeface="Arial"/>
              <a:sym typeface="Arial"/>
            </a:endParaRPr>
          </a:p>
          <a:p>
            <a:pPr marL="347472" lvl="0" indent="0" algn="l" rtl="0">
              <a:lnSpc>
                <a:spcPct val="100000"/>
              </a:lnSpc>
              <a:spcBef>
                <a:spcPts val="0"/>
              </a:spcBef>
              <a:spcAft>
                <a:spcPts val="0"/>
              </a:spcAft>
              <a:buSzPts val="1500"/>
              <a:buNone/>
            </a:pPr>
            <a:endParaRPr sz="1700">
              <a:latin typeface="Arial"/>
              <a:ea typeface="Arial"/>
              <a:cs typeface="Arial"/>
              <a:sym typeface="Arial"/>
            </a:endParaRPr>
          </a:p>
          <a:p>
            <a:pPr marL="347472" lvl="0" indent="-252222" algn="l" rtl="0">
              <a:lnSpc>
                <a:spcPct val="100000"/>
              </a:lnSpc>
              <a:spcBef>
                <a:spcPts val="360"/>
              </a:spcBef>
              <a:spcAft>
                <a:spcPts val="0"/>
              </a:spcAft>
              <a:buClr>
                <a:schemeClr val="accent6"/>
              </a:buClr>
              <a:buSzPts val="1500"/>
              <a:buNone/>
            </a:pPr>
            <a:endParaRPr/>
          </a:p>
        </p:txBody>
      </p:sp>
      <p:sp>
        <p:nvSpPr>
          <p:cNvPr id="1142" name="Google Shape;1142;p21"/>
          <p:cNvSpPr txBox="1"/>
          <p:nvPr/>
        </p:nvSpPr>
        <p:spPr>
          <a:xfrm>
            <a:off x="4077462" y="5017903"/>
            <a:ext cx="2763000" cy="665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800"/>
              <a:buFont typeface="Arial"/>
              <a:buNone/>
            </a:pPr>
            <a:r>
              <a:rPr lang="en-US" sz="4800" b="1" i="0" u="none" strike="noStrike" cap="none">
                <a:solidFill>
                  <a:schemeClr val="dk2"/>
                </a:solidFill>
                <a:latin typeface="Arial"/>
                <a:ea typeface="Arial"/>
                <a:cs typeface="Arial"/>
                <a:sym typeface="Arial"/>
              </a:rPr>
              <a:t>IMPACT</a:t>
            </a:r>
            <a:endParaRPr sz="4800" b="1" i="0" u="none" strike="noStrike" cap="none">
              <a:solidFill>
                <a:schemeClr val="accent6"/>
              </a:solidFill>
              <a:latin typeface="Arial"/>
              <a:ea typeface="Arial"/>
              <a:cs typeface="Arial"/>
              <a:sym typeface="Arial"/>
            </a:endParaRPr>
          </a:p>
        </p:txBody>
      </p:sp>
      <p:sp>
        <p:nvSpPr>
          <p:cNvPr id="1143" name="Google Shape;1143;p21"/>
          <p:cNvSpPr txBox="1"/>
          <p:nvPr/>
        </p:nvSpPr>
        <p:spPr>
          <a:xfrm>
            <a:off x="6840474" y="4757749"/>
            <a:ext cx="5092500" cy="1185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6"/>
              </a:buClr>
              <a:buSzPts val="2400"/>
              <a:buFont typeface="Arial"/>
              <a:buNone/>
            </a:pPr>
            <a:r>
              <a:rPr lang="en-US" sz="2400" b="1" i="0" u="none" strike="noStrike" cap="none">
                <a:solidFill>
                  <a:schemeClr val="accent6"/>
                </a:solidFill>
                <a:latin typeface="Arial"/>
                <a:ea typeface="Arial"/>
                <a:cs typeface="Arial"/>
                <a:sym typeface="Arial"/>
              </a:rPr>
              <a:t>ARE WE ON TARGET TO SUCCESSFULLY ACCOMPLISH OUR PRIORITIES?</a:t>
            </a:r>
            <a:endParaRPr sz="2400" b="1" i="0" u="none" strike="noStrike" cap="none">
              <a:solidFill>
                <a:schemeClr val="accent6"/>
              </a:solidFill>
              <a:latin typeface="Arial"/>
              <a:ea typeface="Arial"/>
              <a:cs typeface="Arial"/>
              <a:sym typeface="Arial"/>
            </a:endParaRPr>
          </a:p>
        </p:txBody>
      </p:sp>
      <p:sp>
        <p:nvSpPr>
          <p:cNvPr id="1144" name="Google Shape;1144;p21"/>
          <p:cNvSpPr/>
          <p:nvPr/>
        </p:nvSpPr>
        <p:spPr>
          <a:xfrm>
            <a:off x="1313688" y="4686299"/>
            <a:ext cx="914400" cy="914400"/>
          </a:xfrm>
          <a:prstGeom prst="ellipse">
            <a:avLst/>
          </a:prstGeom>
          <a:no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EB Garamond"/>
              <a:ea typeface="EB Garamond"/>
              <a:cs typeface="EB Garamond"/>
              <a:sym typeface="EB Garamond"/>
            </a:endParaRPr>
          </a:p>
        </p:txBody>
      </p:sp>
      <p:sp>
        <p:nvSpPr>
          <p:cNvPr id="1145" name="Google Shape;1145;p21"/>
          <p:cNvSpPr/>
          <p:nvPr/>
        </p:nvSpPr>
        <p:spPr>
          <a:xfrm>
            <a:off x="399288" y="3730751"/>
            <a:ext cx="2743200" cy="2743200"/>
          </a:xfrm>
          <a:prstGeom prst="ellipse">
            <a:avLst/>
          </a:prstGeom>
          <a:no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EB Garamond"/>
              <a:ea typeface="EB Garamond"/>
              <a:cs typeface="EB Garamond"/>
              <a:sym typeface="EB Garamond"/>
            </a:endParaRPr>
          </a:p>
        </p:txBody>
      </p:sp>
      <p:sp>
        <p:nvSpPr>
          <p:cNvPr id="1146" name="Google Shape;1146;p21"/>
          <p:cNvSpPr/>
          <p:nvPr/>
        </p:nvSpPr>
        <p:spPr>
          <a:xfrm>
            <a:off x="-1" y="3429000"/>
            <a:ext cx="3447300" cy="3429000"/>
          </a:xfrm>
          <a:prstGeom prst="ellipse">
            <a:avLst/>
          </a:prstGeom>
          <a:no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EB Garamond"/>
              <a:ea typeface="EB Garamond"/>
              <a:cs typeface="EB Garamond"/>
              <a:sym typeface="EB Garamond"/>
            </a:endParaRPr>
          </a:p>
        </p:txBody>
      </p:sp>
      <p:sp>
        <p:nvSpPr>
          <p:cNvPr id="1147" name="Google Shape;1147;p21"/>
          <p:cNvSpPr/>
          <p:nvPr/>
        </p:nvSpPr>
        <p:spPr>
          <a:xfrm>
            <a:off x="856488" y="4229099"/>
            <a:ext cx="1828800" cy="1828800"/>
          </a:xfrm>
          <a:prstGeom prst="ellipse">
            <a:avLst/>
          </a:prstGeom>
          <a:no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EB Garamond"/>
              <a:ea typeface="EB Garamond"/>
              <a:cs typeface="EB Garamond"/>
              <a:sym typeface="EB Garamond"/>
            </a:endParaRPr>
          </a:p>
        </p:txBody>
      </p:sp>
      <p:sp>
        <p:nvSpPr>
          <p:cNvPr id="1148" name="Google Shape;1148;p21"/>
          <p:cNvSpPr/>
          <p:nvPr/>
        </p:nvSpPr>
        <p:spPr>
          <a:xfrm>
            <a:off x="1563624" y="4948428"/>
            <a:ext cx="390000" cy="390000"/>
          </a:xfrm>
          <a:prstGeom prst="ellipse">
            <a:avLst/>
          </a:prstGeom>
          <a:solidFill>
            <a:schemeClr val="lt1"/>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EB Garamond"/>
              <a:ea typeface="EB Garamond"/>
              <a:cs typeface="EB Garamond"/>
              <a:sym typeface="EB Garamon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52"/>
        <p:cNvGrpSpPr/>
        <p:nvPr/>
      </p:nvGrpSpPr>
      <p:grpSpPr>
        <a:xfrm>
          <a:off x="0" y="0"/>
          <a:ext cx="0" cy="0"/>
          <a:chOff x="0" y="0"/>
          <a:chExt cx="0" cy="0"/>
        </a:xfrm>
      </p:grpSpPr>
      <p:sp>
        <p:nvSpPr>
          <p:cNvPr id="1153" name="Google Shape;1153;p22"/>
          <p:cNvSpPr txBox="1">
            <a:spLocks noGrp="1"/>
          </p:cNvSpPr>
          <p:nvPr>
            <p:ph type="sldNum" idx="12"/>
          </p:nvPr>
        </p:nvSpPr>
        <p:spPr>
          <a:xfrm>
            <a:off x="11058579" y="6436170"/>
            <a:ext cx="9876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25</a:t>
            </a:fld>
            <a:endParaRPr/>
          </a:p>
        </p:txBody>
      </p:sp>
      <p:sp>
        <p:nvSpPr>
          <p:cNvPr id="1154" name="Google Shape;1154;p22"/>
          <p:cNvSpPr txBox="1">
            <a:spLocks noGrp="1"/>
          </p:cNvSpPr>
          <p:nvPr>
            <p:ph type="title"/>
          </p:nvPr>
        </p:nvSpPr>
        <p:spPr>
          <a:xfrm>
            <a:off x="326935" y="183823"/>
            <a:ext cx="76962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accent6"/>
              </a:buClr>
              <a:buSzPct val="100000"/>
              <a:buFont typeface="Arial Black"/>
              <a:buNone/>
            </a:pPr>
            <a:r>
              <a:rPr lang="en-US" b="1">
                <a:latin typeface="Arial Black"/>
                <a:ea typeface="Arial Black"/>
                <a:cs typeface="Arial Black"/>
                <a:sym typeface="Arial Black"/>
              </a:rPr>
              <a:t>GO TEAM DISCUSSION:</a:t>
            </a:r>
            <a:br>
              <a:rPr lang="en-US" b="1">
                <a:latin typeface="Arial Black"/>
                <a:ea typeface="Arial Black"/>
                <a:cs typeface="Arial Black"/>
                <a:sym typeface="Arial Black"/>
              </a:rPr>
            </a:br>
            <a:r>
              <a:rPr lang="en-US" b="1">
                <a:latin typeface="Arial Black"/>
                <a:ea typeface="Arial Black"/>
                <a:cs typeface="Arial Black"/>
                <a:sym typeface="Arial Black"/>
              </a:rPr>
              <a:t>DATA PROTOCOL</a:t>
            </a:r>
            <a:endParaRPr/>
          </a:p>
        </p:txBody>
      </p:sp>
      <p:sp>
        <p:nvSpPr>
          <p:cNvPr id="1155" name="Google Shape;1155;p22"/>
          <p:cNvSpPr txBox="1"/>
          <p:nvPr/>
        </p:nvSpPr>
        <p:spPr>
          <a:xfrm>
            <a:off x="326935" y="1602558"/>
            <a:ext cx="8402400" cy="4326900"/>
          </a:xfrm>
          <a:prstGeom prst="rect">
            <a:avLst/>
          </a:prstGeom>
          <a:solidFill>
            <a:schemeClr val="lt1"/>
          </a:solidFill>
          <a:ln>
            <a:noFill/>
          </a:ln>
        </p:spPr>
        <p:txBody>
          <a:bodyPr spcFirstLastPara="1" wrap="square" lIns="91425" tIns="45700" rIns="91425" bIns="45700" anchor="t" anchorCtr="0">
            <a:noAutofit/>
          </a:bodyPr>
          <a:lstStyle/>
          <a:p>
            <a:pPr marL="285750" marR="0" lvl="0" indent="-228600" algn="l" rtl="0">
              <a:lnSpc>
                <a:spcPct val="120000"/>
              </a:lnSpc>
              <a:spcBef>
                <a:spcPts val="0"/>
              </a:spcBef>
              <a:spcAft>
                <a:spcPts val="0"/>
              </a:spcAft>
              <a:buClr>
                <a:schemeClr val="accent6"/>
              </a:buClr>
              <a:buSzPts val="2200"/>
              <a:buFont typeface="Arial"/>
              <a:buChar char="•"/>
            </a:pPr>
            <a:r>
              <a:rPr lang="en-US" sz="2200" b="0" i="0" u="none" strike="noStrike" cap="none">
                <a:solidFill>
                  <a:schemeClr val="dk1"/>
                </a:solidFill>
                <a:latin typeface="EB Garamond"/>
                <a:ea typeface="EB Garamond"/>
                <a:cs typeface="EB Garamond"/>
                <a:sym typeface="EB Garamond"/>
              </a:rPr>
              <a:t>What do you notice?</a:t>
            </a:r>
            <a:endParaRPr sz="1400" b="0" i="0" u="none" strike="noStrike" cap="none">
              <a:solidFill>
                <a:srgbClr val="000000"/>
              </a:solidFill>
              <a:latin typeface="Arial"/>
              <a:ea typeface="Arial"/>
              <a:cs typeface="Arial"/>
              <a:sym typeface="Arial"/>
            </a:endParaRPr>
          </a:p>
          <a:p>
            <a:pPr marL="285750" marR="0" lvl="0" indent="-228600" algn="l" rtl="0">
              <a:lnSpc>
                <a:spcPct val="120000"/>
              </a:lnSpc>
              <a:spcBef>
                <a:spcPts val="1200"/>
              </a:spcBef>
              <a:spcAft>
                <a:spcPts val="0"/>
              </a:spcAft>
              <a:buClr>
                <a:schemeClr val="accent6"/>
              </a:buClr>
              <a:buSzPts val="2200"/>
              <a:buFont typeface="Arial"/>
              <a:buChar char="•"/>
            </a:pPr>
            <a:r>
              <a:rPr lang="en-US" sz="2200" b="0" i="0" u="none" strike="noStrike" cap="none">
                <a:solidFill>
                  <a:schemeClr val="dk1"/>
                </a:solidFill>
                <a:latin typeface="EB Garamond"/>
                <a:ea typeface="EB Garamond"/>
                <a:cs typeface="EB Garamond"/>
                <a:sym typeface="EB Garamond"/>
              </a:rPr>
              <a:t>What are your wonderings?</a:t>
            </a:r>
            <a:endParaRPr sz="1400" b="0" i="0" u="none" strike="noStrike" cap="none">
              <a:solidFill>
                <a:srgbClr val="000000"/>
              </a:solidFill>
              <a:latin typeface="Arial"/>
              <a:ea typeface="Arial"/>
              <a:cs typeface="Arial"/>
              <a:sym typeface="Arial"/>
            </a:endParaRPr>
          </a:p>
          <a:p>
            <a:pPr marL="285750" marR="0" lvl="0" indent="-228600" algn="l" rtl="0">
              <a:lnSpc>
                <a:spcPct val="120000"/>
              </a:lnSpc>
              <a:spcBef>
                <a:spcPts val="1200"/>
              </a:spcBef>
              <a:spcAft>
                <a:spcPts val="0"/>
              </a:spcAft>
              <a:buClr>
                <a:schemeClr val="accent6"/>
              </a:buClr>
              <a:buSzPts val="2200"/>
              <a:buFont typeface="Arial"/>
              <a:buChar char="•"/>
            </a:pPr>
            <a:r>
              <a:rPr lang="en-US" sz="2200" b="0" i="0" u="none" strike="noStrike" cap="none">
                <a:solidFill>
                  <a:schemeClr val="dk1"/>
                </a:solidFill>
                <a:latin typeface="EB Garamond"/>
                <a:ea typeface="EB Garamond"/>
                <a:cs typeface="EB Garamond"/>
                <a:sym typeface="EB Garamond"/>
              </a:rPr>
              <a:t>Based on our school’s trend data from MAP assessments and end-of-year test assessments, which student sub-groups and grade levels showed the most significant gaps or unexpected trends?</a:t>
            </a:r>
            <a:endParaRPr sz="1400" b="0" i="0" u="none" strike="noStrike" cap="none">
              <a:solidFill>
                <a:srgbClr val="000000"/>
              </a:solidFill>
              <a:latin typeface="Arial"/>
              <a:ea typeface="Arial"/>
              <a:cs typeface="Arial"/>
              <a:sym typeface="Arial"/>
            </a:endParaRPr>
          </a:p>
          <a:p>
            <a:pPr marL="285750" marR="0" lvl="0" indent="-228600" algn="l" rtl="0">
              <a:lnSpc>
                <a:spcPct val="120000"/>
              </a:lnSpc>
              <a:spcBef>
                <a:spcPts val="1200"/>
              </a:spcBef>
              <a:spcAft>
                <a:spcPts val="0"/>
              </a:spcAft>
              <a:buClr>
                <a:schemeClr val="accent6"/>
              </a:buClr>
              <a:buSzPts val="2200"/>
              <a:buFont typeface="Arial"/>
              <a:buChar char="•"/>
            </a:pPr>
            <a:r>
              <a:rPr lang="en-US" sz="2200" b="0" i="0" u="none" strike="noStrike" cap="none">
                <a:solidFill>
                  <a:schemeClr val="dk1"/>
                </a:solidFill>
                <a:latin typeface="EB Garamond"/>
                <a:ea typeface="EB Garamond"/>
                <a:cs typeface="EB Garamond"/>
                <a:sym typeface="EB Garamond"/>
              </a:rPr>
              <a:t>Based on our school’s trend data from MAP assessments, Milestones and other indicators, are there specific trends that require more focused attention?</a:t>
            </a:r>
            <a:endParaRPr sz="1400" b="0" i="0" u="none" strike="noStrike" cap="none">
              <a:solidFill>
                <a:srgbClr val="000000"/>
              </a:solidFill>
              <a:latin typeface="Arial"/>
              <a:ea typeface="Arial"/>
              <a:cs typeface="Arial"/>
              <a:sym typeface="Arial"/>
            </a:endParaRPr>
          </a:p>
          <a:p>
            <a:pPr marL="285750" marR="0" lvl="0" indent="-228600" algn="l" rtl="0">
              <a:lnSpc>
                <a:spcPct val="120000"/>
              </a:lnSpc>
              <a:spcBef>
                <a:spcPts val="1200"/>
              </a:spcBef>
              <a:spcAft>
                <a:spcPts val="0"/>
              </a:spcAft>
              <a:buClr>
                <a:schemeClr val="accent6"/>
              </a:buClr>
              <a:buSzPts val="2200"/>
              <a:buFont typeface="Arial"/>
              <a:buChar char="•"/>
            </a:pPr>
            <a:r>
              <a:rPr lang="en-US" sz="2200" b="0" i="0" u="none" strike="noStrike" cap="none">
                <a:solidFill>
                  <a:schemeClr val="dk1"/>
                </a:solidFill>
                <a:latin typeface="EB Garamond"/>
                <a:ea typeface="EB Garamond"/>
                <a:cs typeface="EB Garamond"/>
                <a:sym typeface="EB Garamond"/>
              </a:rPr>
              <a:t>What additional questions do you have?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0" name="Google Shape;1160;p23"/>
          <p:cNvSpPr txBox="1">
            <a:spLocks noGrp="1"/>
          </p:cNvSpPr>
          <p:nvPr>
            <p:ph type="title"/>
          </p:nvPr>
        </p:nvSpPr>
        <p:spPr>
          <a:xfrm>
            <a:off x="2619712" y="2660904"/>
            <a:ext cx="4251000" cy="768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6"/>
              </a:buClr>
              <a:buSzPts val="4400"/>
              <a:buFont typeface="Arial Black"/>
              <a:buNone/>
            </a:pPr>
            <a:r>
              <a:rPr lang="en-US"/>
              <a:t>QUESTIONS?</a:t>
            </a:r>
            <a:endParaRPr/>
          </a:p>
        </p:txBody>
      </p:sp>
      <p:sp>
        <p:nvSpPr>
          <p:cNvPr id="1161" name="Google Shape;1161;p23"/>
          <p:cNvSpPr txBox="1">
            <a:spLocks noGrp="1"/>
          </p:cNvSpPr>
          <p:nvPr>
            <p:ph type="sldNum" idx="12"/>
          </p:nvPr>
        </p:nvSpPr>
        <p:spPr>
          <a:xfrm>
            <a:off x="11058579" y="6436170"/>
            <a:ext cx="9876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1166" name="Google Shape;1166;p24"/>
          <p:cNvSpPr txBox="1">
            <a:spLocks noGrp="1"/>
          </p:cNvSpPr>
          <p:nvPr>
            <p:ph type="title"/>
          </p:nvPr>
        </p:nvSpPr>
        <p:spPr>
          <a:xfrm>
            <a:off x="3316224" y="2514600"/>
            <a:ext cx="5559600" cy="18288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6000"/>
              <a:buFont typeface="Twentieth Century"/>
              <a:buNone/>
            </a:pPr>
            <a:r>
              <a:rPr lang="en-US">
                <a:solidFill>
                  <a:srgbClr val="FFFFFF"/>
                </a:solidFill>
              </a:rPr>
              <a:t>Continuous Improvement Plan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sp>
        <p:nvSpPr>
          <p:cNvPr id="1171" name="Google Shape;1171;p25"/>
          <p:cNvSpPr txBox="1">
            <a:spLocks noGrp="1"/>
          </p:cNvSpPr>
          <p:nvPr>
            <p:ph type="sldNum" idx="12"/>
          </p:nvPr>
        </p:nvSpPr>
        <p:spPr>
          <a:xfrm>
            <a:off x="11058579" y="6436170"/>
            <a:ext cx="9876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28</a:t>
            </a:fld>
            <a:endParaRPr/>
          </a:p>
        </p:txBody>
      </p:sp>
      <p:grpSp>
        <p:nvGrpSpPr>
          <p:cNvPr id="1172" name="Google Shape;1172;p25"/>
          <p:cNvGrpSpPr/>
          <p:nvPr/>
        </p:nvGrpSpPr>
        <p:grpSpPr>
          <a:xfrm>
            <a:off x="3182143" y="3764565"/>
            <a:ext cx="8113625" cy="1281000"/>
            <a:chOff x="7143" y="1034150"/>
            <a:chExt cx="8113625" cy="1281000"/>
          </a:xfrm>
        </p:grpSpPr>
        <p:sp>
          <p:nvSpPr>
            <p:cNvPr id="1173" name="Google Shape;1173;p25"/>
            <p:cNvSpPr/>
            <p:nvPr/>
          </p:nvSpPr>
          <p:spPr>
            <a:xfrm>
              <a:off x="7143" y="1034150"/>
              <a:ext cx="2135100" cy="128100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4" name="Google Shape;1174;p25"/>
            <p:cNvSpPr txBox="1"/>
            <p:nvPr/>
          </p:nvSpPr>
          <p:spPr>
            <a:xfrm>
              <a:off x="44665" y="1071672"/>
              <a:ext cx="2060100" cy="1206000"/>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EB Garamond"/>
                <a:buNone/>
              </a:pPr>
              <a:r>
                <a:rPr lang="en-US" sz="2400" b="0" i="0" u="none" strike="noStrike" cap="none">
                  <a:solidFill>
                    <a:schemeClr val="lt1"/>
                  </a:solidFill>
                  <a:latin typeface="EB Garamond"/>
                  <a:ea typeface="EB Garamond"/>
                  <a:cs typeface="EB Garamond"/>
                  <a:sym typeface="EB Garamond"/>
                </a:rPr>
                <a:t>Improve Graduation Rate</a:t>
              </a:r>
              <a:endParaRPr sz="1200" b="0" i="0" u="none" strike="noStrike" cap="none">
                <a:solidFill>
                  <a:srgbClr val="000000"/>
                </a:solidFill>
                <a:latin typeface="Arial"/>
                <a:ea typeface="Arial"/>
                <a:cs typeface="Arial"/>
                <a:sym typeface="Arial"/>
              </a:endParaRPr>
            </a:p>
          </p:txBody>
        </p:sp>
        <p:sp>
          <p:nvSpPr>
            <p:cNvPr id="1175" name="Google Shape;1175;p25"/>
            <p:cNvSpPr/>
            <p:nvPr/>
          </p:nvSpPr>
          <p:spPr>
            <a:xfrm>
              <a:off x="2355850" y="1409943"/>
              <a:ext cx="452700" cy="529500"/>
            </a:xfrm>
            <a:prstGeom prst="rightArrow">
              <a:avLst>
                <a:gd name="adj1" fmla="val 60000"/>
                <a:gd name="adj2" fmla="val 50000"/>
              </a:avLst>
            </a:prstGeom>
            <a:solidFill>
              <a:srgbClr val="A8C0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6" name="Google Shape;1176;p25"/>
            <p:cNvSpPr txBox="1"/>
            <p:nvPr/>
          </p:nvSpPr>
          <p:spPr>
            <a:xfrm>
              <a:off x="2355850" y="1515848"/>
              <a:ext cx="316800" cy="317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900"/>
                <a:buFont typeface="EB Garamond"/>
                <a:buNone/>
              </a:pPr>
              <a:endParaRPr sz="1900" b="0" i="0" u="none" strike="noStrike" cap="none">
                <a:solidFill>
                  <a:schemeClr val="lt1"/>
                </a:solidFill>
                <a:latin typeface="EB Garamond"/>
                <a:ea typeface="EB Garamond"/>
                <a:cs typeface="EB Garamond"/>
                <a:sym typeface="EB Garamond"/>
              </a:endParaRPr>
            </a:p>
          </p:txBody>
        </p:sp>
        <p:sp>
          <p:nvSpPr>
            <p:cNvPr id="1177" name="Google Shape;1177;p25"/>
            <p:cNvSpPr/>
            <p:nvPr/>
          </p:nvSpPr>
          <p:spPr>
            <a:xfrm>
              <a:off x="2996406" y="1034150"/>
              <a:ext cx="2135100" cy="1281000"/>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8" name="Google Shape;1178;p25"/>
            <p:cNvSpPr txBox="1"/>
            <p:nvPr/>
          </p:nvSpPr>
          <p:spPr>
            <a:xfrm>
              <a:off x="3033928" y="1071672"/>
              <a:ext cx="2060100" cy="1206000"/>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EB Garamond"/>
                <a:buNone/>
              </a:pPr>
              <a:r>
                <a:rPr lang="en-US" sz="1800" b="0" i="0" u="none" strike="noStrike" cap="none">
                  <a:solidFill>
                    <a:schemeClr val="lt1"/>
                  </a:solidFill>
                  <a:latin typeface="Arial"/>
                  <a:ea typeface="Arial"/>
                  <a:cs typeface="Arial"/>
                  <a:sym typeface="Arial"/>
                </a:rPr>
                <a:t>Improve graduation rate for each subgroup by 3%</a:t>
              </a:r>
              <a:endParaRPr sz="1800" b="0" i="0" u="none" strike="noStrike" cap="none">
                <a:solidFill>
                  <a:srgbClr val="000000"/>
                </a:solidFill>
                <a:latin typeface="Arial"/>
                <a:ea typeface="Arial"/>
                <a:cs typeface="Arial"/>
                <a:sym typeface="Arial"/>
              </a:endParaRPr>
            </a:p>
          </p:txBody>
        </p:sp>
        <p:sp>
          <p:nvSpPr>
            <p:cNvPr id="1179" name="Google Shape;1179;p25"/>
            <p:cNvSpPr/>
            <p:nvPr/>
          </p:nvSpPr>
          <p:spPr>
            <a:xfrm>
              <a:off x="5345112" y="1409943"/>
              <a:ext cx="452700" cy="529500"/>
            </a:xfrm>
            <a:prstGeom prst="rightArrow">
              <a:avLst>
                <a:gd name="adj1" fmla="val 60000"/>
                <a:gd name="adj2" fmla="val 50000"/>
              </a:avLst>
            </a:prstGeom>
            <a:solidFill>
              <a:srgbClr val="A8C0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0" name="Google Shape;1180;p25"/>
            <p:cNvSpPr txBox="1"/>
            <p:nvPr/>
          </p:nvSpPr>
          <p:spPr>
            <a:xfrm>
              <a:off x="5345112" y="1515848"/>
              <a:ext cx="316800" cy="317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900"/>
                <a:buFont typeface="EB Garamond"/>
                <a:buNone/>
              </a:pPr>
              <a:endParaRPr sz="1900" b="0" i="0" u="none" strike="noStrike" cap="none">
                <a:solidFill>
                  <a:schemeClr val="lt1"/>
                </a:solidFill>
                <a:latin typeface="EB Garamond"/>
                <a:ea typeface="EB Garamond"/>
                <a:cs typeface="EB Garamond"/>
                <a:sym typeface="EB Garamond"/>
              </a:endParaRPr>
            </a:p>
          </p:txBody>
        </p:sp>
        <p:sp>
          <p:nvSpPr>
            <p:cNvPr id="1181" name="Google Shape;1181;p25"/>
            <p:cNvSpPr/>
            <p:nvPr/>
          </p:nvSpPr>
          <p:spPr>
            <a:xfrm>
              <a:off x="5985668" y="1034150"/>
              <a:ext cx="2135100" cy="1281000"/>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2" name="Google Shape;1182;p25"/>
            <p:cNvSpPr txBox="1"/>
            <p:nvPr/>
          </p:nvSpPr>
          <p:spPr>
            <a:xfrm>
              <a:off x="6023190" y="1071672"/>
              <a:ext cx="2060100" cy="1206000"/>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EB Garamond"/>
                <a:buNone/>
              </a:pPr>
              <a:r>
                <a:rPr lang="en-US" sz="2600" b="0" i="0" u="none" strike="noStrike" cap="none">
                  <a:solidFill>
                    <a:schemeClr val="lt1"/>
                  </a:solidFill>
                  <a:latin typeface="EB Garamond"/>
                  <a:ea typeface="EB Garamond"/>
                  <a:cs typeface="EB Garamond"/>
                  <a:sym typeface="EB Garamond"/>
                </a:rPr>
                <a:t>Graduation Rate</a:t>
              </a:r>
              <a:endParaRPr sz="1300" b="0" i="0" u="none" strike="noStrike" cap="none">
                <a:solidFill>
                  <a:srgbClr val="000000"/>
                </a:solidFill>
                <a:latin typeface="Arial"/>
                <a:ea typeface="Arial"/>
                <a:cs typeface="Arial"/>
                <a:sym typeface="Arial"/>
              </a:endParaRPr>
            </a:p>
          </p:txBody>
        </p:sp>
      </p:grpSp>
      <p:grpSp>
        <p:nvGrpSpPr>
          <p:cNvPr id="1183" name="Google Shape;1183;p25"/>
          <p:cNvGrpSpPr/>
          <p:nvPr/>
        </p:nvGrpSpPr>
        <p:grpSpPr>
          <a:xfrm>
            <a:off x="3206527" y="2065150"/>
            <a:ext cx="8113625" cy="1641300"/>
            <a:chOff x="7143" y="853994"/>
            <a:chExt cx="8113625" cy="1641300"/>
          </a:xfrm>
        </p:grpSpPr>
        <p:sp>
          <p:nvSpPr>
            <p:cNvPr id="1184" name="Google Shape;1184;p25"/>
            <p:cNvSpPr/>
            <p:nvPr/>
          </p:nvSpPr>
          <p:spPr>
            <a:xfrm>
              <a:off x="7143" y="853994"/>
              <a:ext cx="2135100" cy="164130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5" name="Google Shape;1185;p25"/>
            <p:cNvSpPr txBox="1"/>
            <p:nvPr/>
          </p:nvSpPr>
          <p:spPr>
            <a:xfrm>
              <a:off x="55219" y="902070"/>
              <a:ext cx="2039100" cy="154530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EB Garamond"/>
                <a:buNone/>
              </a:pPr>
              <a:r>
                <a:rPr lang="en-US" sz="2100" b="0" i="0" u="none" strike="noStrike" cap="none">
                  <a:solidFill>
                    <a:schemeClr val="lt1"/>
                  </a:solidFill>
                  <a:latin typeface="EB Garamond"/>
                  <a:ea typeface="EB Garamond"/>
                  <a:cs typeface="EB Garamond"/>
                  <a:sym typeface="EB Garamond"/>
                </a:rPr>
                <a:t>Improve student mastery in 4 core.</a:t>
              </a:r>
              <a:endParaRPr sz="1400" b="0" i="0" u="none" strike="noStrike" cap="none">
                <a:solidFill>
                  <a:srgbClr val="000000"/>
                </a:solidFill>
                <a:latin typeface="Arial"/>
                <a:ea typeface="Arial"/>
                <a:cs typeface="Arial"/>
                <a:sym typeface="Arial"/>
              </a:endParaRPr>
            </a:p>
          </p:txBody>
        </p:sp>
        <p:sp>
          <p:nvSpPr>
            <p:cNvPr id="1186" name="Google Shape;1186;p25"/>
            <p:cNvSpPr/>
            <p:nvPr/>
          </p:nvSpPr>
          <p:spPr>
            <a:xfrm>
              <a:off x="2355850" y="1409943"/>
              <a:ext cx="452700" cy="529500"/>
            </a:xfrm>
            <a:prstGeom prst="rightArrow">
              <a:avLst>
                <a:gd name="adj1" fmla="val 60000"/>
                <a:gd name="adj2" fmla="val 50000"/>
              </a:avLst>
            </a:prstGeom>
            <a:solidFill>
              <a:srgbClr val="A8C0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7" name="Google Shape;1187;p25"/>
            <p:cNvSpPr txBox="1"/>
            <p:nvPr/>
          </p:nvSpPr>
          <p:spPr>
            <a:xfrm>
              <a:off x="2355850" y="1515848"/>
              <a:ext cx="316800" cy="317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700"/>
                <a:buFont typeface="EB Garamond"/>
                <a:buNone/>
              </a:pPr>
              <a:endParaRPr sz="1700" b="0" i="0" u="none" strike="noStrike" cap="none">
                <a:solidFill>
                  <a:schemeClr val="lt1"/>
                </a:solidFill>
                <a:latin typeface="EB Garamond"/>
                <a:ea typeface="EB Garamond"/>
                <a:cs typeface="EB Garamond"/>
                <a:sym typeface="EB Garamond"/>
              </a:endParaRPr>
            </a:p>
          </p:txBody>
        </p:sp>
        <p:sp>
          <p:nvSpPr>
            <p:cNvPr id="1188" name="Google Shape;1188;p25"/>
            <p:cNvSpPr/>
            <p:nvPr/>
          </p:nvSpPr>
          <p:spPr>
            <a:xfrm>
              <a:off x="2996406" y="853994"/>
              <a:ext cx="2135100" cy="1641300"/>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9" name="Google Shape;1189;p25"/>
            <p:cNvSpPr txBox="1"/>
            <p:nvPr/>
          </p:nvSpPr>
          <p:spPr>
            <a:xfrm>
              <a:off x="3044482" y="902070"/>
              <a:ext cx="2039100" cy="15453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EB Garamond"/>
                <a:buNone/>
              </a:pPr>
              <a:r>
                <a:rPr lang="en-US" sz="1400" b="0" i="0" u="none" strike="noStrike" cap="none">
                  <a:solidFill>
                    <a:schemeClr val="lt1"/>
                  </a:solidFill>
                  <a:latin typeface="EB Garamond"/>
                  <a:ea typeface="EB Garamond"/>
                  <a:cs typeface="EB Garamond"/>
                  <a:sym typeface="EB Garamond"/>
                </a:rPr>
                <a:t>Use personalized learning strategies to increase the percentage of students scoring proficient or higher by 3 points in all Milestone EOC areas.</a:t>
              </a:r>
              <a:endParaRPr sz="1400" b="0" i="0" u="none" strike="noStrike" cap="none">
                <a:solidFill>
                  <a:srgbClr val="000000"/>
                </a:solidFill>
                <a:latin typeface="Arial"/>
                <a:ea typeface="Arial"/>
                <a:cs typeface="Arial"/>
                <a:sym typeface="Arial"/>
              </a:endParaRPr>
            </a:p>
          </p:txBody>
        </p:sp>
        <p:sp>
          <p:nvSpPr>
            <p:cNvPr id="1190" name="Google Shape;1190;p25"/>
            <p:cNvSpPr/>
            <p:nvPr/>
          </p:nvSpPr>
          <p:spPr>
            <a:xfrm>
              <a:off x="5345112" y="1409943"/>
              <a:ext cx="452700" cy="529500"/>
            </a:xfrm>
            <a:prstGeom prst="rightArrow">
              <a:avLst>
                <a:gd name="adj1" fmla="val 60000"/>
                <a:gd name="adj2" fmla="val 50000"/>
              </a:avLst>
            </a:prstGeom>
            <a:solidFill>
              <a:srgbClr val="A8C0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1" name="Google Shape;1191;p25"/>
            <p:cNvSpPr txBox="1"/>
            <p:nvPr/>
          </p:nvSpPr>
          <p:spPr>
            <a:xfrm>
              <a:off x="5345112" y="1515848"/>
              <a:ext cx="316800" cy="317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700"/>
                <a:buFont typeface="EB Garamond"/>
                <a:buNone/>
              </a:pPr>
              <a:endParaRPr sz="1700" b="0" i="0" u="none" strike="noStrike" cap="none">
                <a:solidFill>
                  <a:schemeClr val="lt1"/>
                </a:solidFill>
                <a:latin typeface="EB Garamond"/>
                <a:ea typeface="EB Garamond"/>
                <a:cs typeface="EB Garamond"/>
                <a:sym typeface="EB Garamond"/>
              </a:endParaRPr>
            </a:p>
          </p:txBody>
        </p:sp>
        <p:sp>
          <p:nvSpPr>
            <p:cNvPr id="1192" name="Google Shape;1192;p25"/>
            <p:cNvSpPr/>
            <p:nvPr/>
          </p:nvSpPr>
          <p:spPr>
            <a:xfrm>
              <a:off x="5985668" y="853994"/>
              <a:ext cx="2135100" cy="1641300"/>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p25"/>
            <p:cNvSpPr txBox="1"/>
            <p:nvPr/>
          </p:nvSpPr>
          <p:spPr>
            <a:xfrm>
              <a:off x="6033744" y="902070"/>
              <a:ext cx="2039100" cy="154530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EB Garamond"/>
                <a:buNone/>
              </a:pPr>
              <a:r>
                <a:rPr lang="en-US" sz="2200" b="0" i="0" u="none" strike="noStrike" cap="none">
                  <a:solidFill>
                    <a:schemeClr val="lt1"/>
                  </a:solidFill>
                  <a:latin typeface="EB Garamond"/>
                  <a:ea typeface="EB Garamond"/>
                  <a:cs typeface="EB Garamond"/>
                  <a:sym typeface="EB Garamond"/>
                </a:rPr>
                <a:t>Milestone EOC Score</a:t>
              </a:r>
              <a:endParaRPr sz="1500" b="0" i="0" u="none" strike="noStrike" cap="none">
                <a:solidFill>
                  <a:srgbClr val="000000"/>
                </a:solidFill>
                <a:latin typeface="Arial"/>
                <a:ea typeface="Arial"/>
                <a:cs typeface="Arial"/>
                <a:sym typeface="Arial"/>
              </a:endParaRPr>
            </a:p>
          </p:txBody>
        </p:sp>
      </p:grpSp>
      <p:grpSp>
        <p:nvGrpSpPr>
          <p:cNvPr id="1194" name="Google Shape;1194;p25"/>
          <p:cNvGrpSpPr/>
          <p:nvPr/>
        </p:nvGrpSpPr>
        <p:grpSpPr>
          <a:xfrm>
            <a:off x="3182143" y="5287253"/>
            <a:ext cx="8113625" cy="1281000"/>
            <a:chOff x="7143" y="726683"/>
            <a:chExt cx="8113625" cy="1281000"/>
          </a:xfrm>
        </p:grpSpPr>
        <p:sp>
          <p:nvSpPr>
            <p:cNvPr id="1195" name="Google Shape;1195;p25"/>
            <p:cNvSpPr/>
            <p:nvPr/>
          </p:nvSpPr>
          <p:spPr>
            <a:xfrm>
              <a:off x="7143" y="726683"/>
              <a:ext cx="2135100" cy="128100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6" name="Google Shape;1196;p25"/>
            <p:cNvSpPr txBox="1"/>
            <p:nvPr/>
          </p:nvSpPr>
          <p:spPr>
            <a:xfrm>
              <a:off x="44665" y="764205"/>
              <a:ext cx="2060100" cy="1206000"/>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EB Garamond"/>
                <a:buNone/>
              </a:pPr>
              <a:r>
                <a:rPr lang="en-US" sz="2400" b="0" i="0" u="none" strike="noStrike" cap="none">
                  <a:solidFill>
                    <a:schemeClr val="lt1"/>
                  </a:solidFill>
                  <a:latin typeface="EB Garamond"/>
                  <a:ea typeface="EB Garamond"/>
                  <a:cs typeface="EB Garamond"/>
                  <a:sym typeface="EB Garamond"/>
                </a:rPr>
                <a:t>Provide support for at-risk students</a:t>
              </a:r>
              <a:endParaRPr sz="1200" b="0" i="0" u="none" strike="noStrike" cap="none">
                <a:solidFill>
                  <a:srgbClr val="000000"/>
                </a:solidFill>
                <a:latin typeface="Arial"/>
                <a:ea typeface="Arial"/>
                <a:cs typeface="Arial"/>
                <a:sym typeface="Arial"/>
              </a:endParaRPr>
            </a:p>
          </p:txBody>
        </p:sp>
        <p:sp>
          <p:nvSpPr>
            <p:cNvPr id="1197" name="Google Shape;1197;p25"/>
            <p:cNvSpPr/>
            <p:nvPr/>
          </p:nvSpPr>
          <p:spPr>
            <a:xfrm>
              <a:off x="2355850" y="1102476"/>
              <a:ext cx="452700" cy="529500"/>
            </a:xfrm>
            <a:prstGeom prst="rightArrow">
              <a:avLst>
                <a:gd name="adj1" fmla="val 60000"/>
                <a:gd name="adj2" fmla="val 50000"/>
              </a:avLst>
            </a:prstGeom>
            <a:solidFill>
              <a:srgbClr val="A8C0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8" name="Google Shape;1198;p25"/>
            <p:cNvSpPr txBox="1"/>
            <p:nvPr/>
          </p:nvSpPr>
          <p:spPr>
            <a:xfrm>
              <a:off x="2355850" y="1208381"/>
              <a:ext cx="316800" cy="317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900"/>
                <a:buFont typeface="EB Garamond"/>
                <a:buNone/>
              </a:pPr>
              <a:endParaRPr sz="1900" b="0" i="0" u="none" strike="noStrike" cap="none">
                <a:solidFill>
                  <a:schemeClr val="lt1"/>
                </a:solidFill>
                <a:latin typeface="EB Garamond"/>
                <a:ea typeface="EB Garamond"/>
                <a:cs typeface="EB Garamond"/>
                <a:sym typeface="EB Garamond"/>
              </a:endParaRPr>
            </a:p>
          </p:txBody>
        </p:sp>
        <p:sp>
          <p:nvSpPr>
            <p:cNvPr id="1199" name="Google Shape;1199;p25"/>
            <p:cNvSpPr/>
            <p:nvPr/>
          </p:nvSpPr>
          <p:spPr>
            <a:xfrm>
              <a:off x="2996406" y="726683"/>
              <a:ext cx="2135100" cy="1281000"/>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Use student survey results to decrease the number of students failing 1+ courses by 6%</a:t>
              </a:r>
              <a:endParaRPr sz="1400" b="0" i="0" u="none" strike="noStrike" cap="none">
                <a:solidFill>
                  <a:schemeClr val="lt1"/>
                </a:solidFill>
                <a:latin typeface="Arial"/>
                <a:ea typeface="Arial"/>
                <a:cs typeface="Arial"/>
                <a:sym typeface="Arial"/>
              </a:endParaRPr>
            </a:p>
          </p:txBody>
        </p:sp>
        <p:sp>
          <p:nvSpPr>
            <p:cNvPr id="1200" name="Google Shape;1200;p25"/>
            <p:cNvSpPr/>
            <p:nvPr/>
          </p:nvSpPr>
          <p:spPr>
            <a:xfrm>
              <a:off x="5345112" y="1102476"/>
              <a:ext cx="452700" cy="529500"/>
            </a:xfrm>
            <a:prstGeom prst="rightArrow">
              <a:avLst>
                <a:gd name="adj1" fmla="val 60000"/>
                <a:gd name="adj2" fmla="val 50000"/>
              </a:avLst>
            </a:prstGeom>
            <a:solidFill>
              <a:srgbClr val="A8C0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1" name="Google Shape;1201;p25"/>
            <p:cNvSpPr txBox="1"/>
            <p:nvPr/>
          </p:nvSpPr>
          <p:spPr>
            <a:xfrm>
              <a:off x="5345112" y="1208381"/>
              <a:ext cx="316800" cy="317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900"/>
                <a:buFont typeface="EB Garamond"/>
                <a:buNone/>
              </a:pPr>
              <a:endParaRPr sz="1900" b="0" i="0" u="none" strike="noStrike" cap="none">
                <a:solidFill>
                  <a:schemeClr val="lt1"/>
                </a:solidFill>
                <a:latin typeface="EB Garamond"/>
                <a:ea typeface="EB Garamond"/>
                <a:cs typeface="EB Garamond"/>
                <a:sym typeface="EB Garamond"/>
              </a:endParaRPr>
            </a:p>
          </p:txBody>
        </p:sp>
        <p:sp>
          <p:nvSpPr>
            <p:cNvPr id="1202" name="Google Shape;1202;p25"/>
            <p:cNvSpPr/>
            <p:nvPr/>
          </p:nvSpPr>
          <p:spPr>
            <a:xfrm>
              <a:off x="5985668" y="726683"/>
              <a:ext cx="2135100" cy="1281000"/>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3" name="Google Shape;1203;p25"/>
            <p:cNvSpPr txBox="1"/>
            <p:nvPr/>
          </p:nvSpPr>
          <p:spPr>
            <a:xfrm>
              <a:off x="6023190" y="764205"/>
              <a:ext cx="2060100" cy="1206000"/>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EB Garamond"/>
                <a:buNone/>
              </a:pPr>
              <a:r>
                <a:rPr lang="en-US" sz="2600" b="0" i="0" u="none" strike="noStrike" cap="none">
                  <a:solidFill>
                    <a:schemeClr val="lt1"/>
                  </a:solidFill>
                  <a:latin typeface="EB Garamond"/>
                  <a:ea typeface="EB Garamond"/>
                  <a:cs typeface="EB Garamond"/>
                  <a:sym typeface="EB Garamond"/>
                </a:rPr>
                <a:t>Course Failure Rates</a:t>
              </a:r>
              <a:endParaRPr sz="1300" b="0" i="0" u="none" strike="noStrike" cap="none">
                <a:solidFill>
                  <a:srgbClr val="000000"/>
                </a:solidFill>
                <a:latin typeface="Arial"/>
                <a:ea typeface="Arial"/>
                <a:cs typeface="Arial"/>
                <a:sym typeface="Arial"/>
              </a:endParaRPr>
            </a:p>
          </p:txBody>
        </p:sp>
      </p:grpSp>
      <p:pic>
        <p:nvPicPr>
          <p:cNvPr id="1204" name="Google Shape;1204;p25" descr="Diagram&#10;&#10;Description automatically generated"/>
          <p:cNvPicPr preferRelativeResize="0"/>
          <p:nvPr/>
        </p:nvPicPr>
        <p:blipFill rotWithShape="1">
          <a:blip r:embed="rId3">
            <a:alphaModFix/>
          </a:blip>
          <a:srcRect/>
          <a:stretch/>
        </p:blipFill>
        <p:spPr>
          <a:xfrm>
            <a:off x="308975" y="2855108"/>
            <a:ext cx="2364121" cy="2789132"/>
          </a:xfrm>
          <a:prstGeom prst="rect">
            <a:avLst/>
          </a:prstGeom>
          <a:noFill/>
          <a:ln>
            <a:noFill/>
          </a:ln>
        </p:spPr>
      </p:pic>
      <p:sp>
        <p:nvSpPr>
          <p:cNvPr id="1205" name="Google Shape;1205;p25"/>
          <p:cNvSpPr txBox="1">
            <a:spLocks noGrp="1"/>
          </p:cNvSpPr>
          <p:nvPr>
            <p:ph type="title"/>
          </p:nvPr>
        </p:nvSpPr>
        <p:spPr>
          <a:xfrm>
            <a:off x="0" y="0"/>
            <a:ext cx="10845600" cy="1363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2"/>
              </a:buClr>
              <a:buSzPts val="3600"/>
              <a:buFont typeface="Arial Black"/>
              <a:buNone/>
            </a:pPr>
            <a:r>
              <a:rPr lang="en-US" sz="3600" b="1" cap="none">
                <a:solidFill>
                  <a:schemeClr val="dk2"/>
                </a:solidFill>
              </a:rPr>
              <a:t>CONNECTING THE STRATEGIC PLAN &amp; </a:t>
            </a:r>
            <a:br>
              <a:rPr lang="en-US" sz="3600" b="1" cap="none">
                <a:solidFill>
                  <a:schemeClr val="dk2"/>
                </a:solidFill>
              </a:rPr>
            </a:br>
            <a:r>
              <a:rPr lang="en-US" sz="3600" b="1" cap="none">
                <a:solidFill>
                  <a:schemeClr val="dk2"/>
                </a:solidFill>
              </a:rPr>
              <a:t>CONTINUOUS IMPROVEMENT PLAN</a:t>
            </a:r>
            <a:endParaRPr/>
          </a:p>
        </p:txBody>
      </p:sp>
      <p:sp>
        <p:nvSpPr>
          <p:cNvPr id="1206" name="Google Shape;1206;p25"/>
          <p:cNvSpPr txBox="1"/>
          <p:nvPr/>
        </p:nvSpPr>
        <p:spPr>
          <a:xfrm>
            <a:off x="3175000" y="1330528"/>
            <a:ext cx="23511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EB Garamond"/>
                <a:ea typeface="EB Garamond"/>
                <a:cs typeface="EB Garamond"/>
                <a:sym typeface="EB Garamond"/>
              </a:rPr>
              <a:t>Strategic Plan Priority</a:t>
            </a:r>
            <a:endParaRPr sz="1400" b="0" i="0" u="none" strike="noStrike" cap="none">
              <a:solidFill>
                <a:srgbClr val="000000"/>
              </a:solidFill>
              <a:latin typeface="Arial"/>
              <a:ea typeface="Arial"/>
              <a:cs typeface="Arial"/>
              <a:sym typeface="Arial"/>
            </a:endParaRPr>
          </a:p>
        </p:txBody>
      </p:sp>
      <p:sp>
        <p:nvSpPr>
          <p:cNvPr id="1207" name="Google Shape;1207;p25"/>
          <p:cNvSpPr txBox="1"/>
          <p:nvPr/>
        </p:nvSpPr>
        <p:spPr>
          <a:xfrm>
            <a:off x="6087872" y="1342356"/>
            <a:ext cx="23511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EB Garamond"/>
                <a:ea typeface="EB Garamond"/>
                <a:cs typeface="EB Garamond"/>
                <a:sym typeface="EB Garamond"/>
              </a:rPr>
              <a:t>CIP SMART Goal</a:t>
            </a:r>
            <a:endParaRPr sz="1400" b="0" i="0" u="none" strike="noStrike" cap="none">
              <a:solidFill>
                <a:srgbClr val="000000"/>
              </a:solidFill>
              <a:latin typeface="Arial"/>
              <a:ea typeface="Arial"/>
              <a:cs typeface="Arial"/>
              <a:sym typeface="Arial"/>
            </a:endParaRPr>
          </a:p>
        </p:txBody>
      </p:sp>
      <p:sp>
        <p:nvSpPr>
          <p:cNvPr id="1208" name="Google Shape;1208;p25"/>
          <p:cNvSpPr txBox="1"/>
          <p:nvPr/>
        </p:nvSpPr>
        <p:spPr>
          <a:xfrm>
            <a:off x="9088120" y="1302284"/>
            <a:ext cx="23511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EB Garamond"/>
                <a:ea typeface="EB Garamond"/>
                <a:cs typeface="EB Garamond"/>
                <a:sym typeface="EB Garamond"/>
              </a:rPr>
              <a:t>Key Indicator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sp>
        <p:nvSpPr>
          <p:cNvPr id="1213" name="Google Shape;1213;p26"/>
          <p:cNvSpPr/>
          <p:nvPr/>
        </p:nvSpPr>
        <p:spPr>
          <a:xfrm>
            <a:off x="1510037" y="357538"/>
            <a:ext cx="9144000" cy="358800"/>
          </a:xfrm>
          <a:prstGeom prst="rect">
            <a:avLst/>
          </a:prstGeom>
          <a:solidFill>
            <a:srgbClr val="F2F2F2"/>
          </a:solidFill>
          <a:ln>
            <a:noFill/>
          </a:ln>
        </p:spPr>
        <p:txBody>
          <a:bodyPr spcFirstLastPara="1" wrap="square" lIns="60000" tIns="29975" rIns="60000" bIns="29975" anchor="ctr" anchorCtr="0">
            <a:noAutofit/>
          </a:bodyPr>
          <a:lstStyle/>
          <a:p>
            <a:pPr marL="0" marR="0" lvl="0" indent="0" algn="ctr" rtl="0">
              <a:lnSpc>
                <a:spcPct val="100000"/>
              </a:lnSpc>
              <a:spcBef>
                <a:spcPts val="0"/>
              </a:spcBef>
              <a:spcAft>
                <a:spcPts val="0"/>
              </a:spcAft>
              <a:buClr>
                <a:schemeClr val="dk1"/>
              </a:buClr>
              <a:buSzPts val="1350"/>
              <a:buFont typeface="Avenir"/>
              <a:buNone/>
            </a:pPr>
            <a:endParaRPr sz="1181" b="0" i="0" u="none" strike="noStrike" cap="none">
              <a:solidFill>
                <a:srgbClr val="FFFFFF"/>
              </a:solidFill>
              <a:latin typeface="Avenir"/>
              <a:ea typeface="Avenir"/>
              <a:cs typeface="Avenir"/>
              <a:sym typeface="Avenir"/>
            </a:endParaRPr>
          </a:p>
        </p:txBody>
      </p:sp>
      <p:grpSp>
        <p:nvGrpSpPr>
          <p:cNvPr id="1214" name="Google Shape;1214;p26"/>
          <p:cNvGrpSpPr/>
          <p:nvPr/>
        </p:nvGrpSpPr>
        <p:grpSpPr>
          <a:xfrm>
            <a:off x="8971765" y="459787"/>
            <a:ext cx="238980" cy="241977"/>
            <a:chOff x="6665701" y="1263473"/>
            <a:chExt cx="364188" cy="368755"/>
          </a:xfrm>
        </p:grpSpPr>
        <p:sp>
          <p:nvSpPr>
            <p:cNvPr id="1215" name="Google Shape;1215;p26"/>
            <p:cNvSpPr/>
            <p:nvPr/>
          </p:nvSpPr>
          <p:spPr>
            <a:xfrm>
              <a:off x="6665701" y="1417286"/>
              <a:ext cx="97292" cy="214928"/>
            </a:xfrm>
            <a:custGeom>
              <a:avLst/>
              <a:gdLst/>
              <a:ahLst/>
              <a:cxnLst/>
              <a:rect l="l" t="t" r="r" b="b"/>
              <a:pathLst>
                <a:path w="4304" h="9508" extrusionOk="0">
                  <a:moveTo>
                    <a:pt x="0" y="1"/>
                  </a:moveTo>
                  <a:lnTo>
                    <a:pt x="0" y="9507"/>
                  </a:lnTo>
                  <a:lnTo>
                    <a:pt x="4303" y="9507"/>
                  </a:lnTo>
                  <a:lnTo>
                    <a:pt x="4303" y="1"/>
                  </a:lnTo>
                  <a:close/>
                </a:path>
              </a:pathLst>
            </a:custGeom>
            <a:solidFill>
              <a:srgbClr val="009999"/>
            </a:solidFill>
            <a:ln>
              <a:noFill/>
            </a:ln>
          </p:spPr>
          <p:txBody>
            <a:bodyPr spcFirstLastPara="1" wrap="square" lIns="59975" tIns="59975" rIns="59975" bIns="59975" anchor="ctr" anchorCtr="0">
              <a:noAutofit/>
            </a:bodyPr>
            <a:lstStyle/>
            <a:p>
              <a:pPr marL="0" marR="0" lvl="0" indent="0" algn="l" rtl="0">
                <a:lnSpc>
                  <a:spcPct val="100000"/>
                </a:lnSpc>
                <a:spcBef>
                  <a:spcPts val="0"/>
                </a:spcBef>
                <a:spcAft>
                  <a:spcPts val="0"/>
                </a:spcAft>
                <a:buClr>
                  <a:schemeClr val="dk1"/>
                </a:buClr>
                <a:buSzPts val="1200"/>
                <a:buFont typeface="Avenir"/>
                <a:buNone/>
              </a:pPr>
              <a:endParaRPr sz="1050" b="0" i="0" u="none" strike="noStrike" cap="none">
                <a:solidFill>
                  <a:srgbClr val="000000"/>
                </a:solidFill>
                <a:latin typeface="Avenir"/>
                <a:ea typeface="Avenir"/>
                <a:cs typeface="Avenir"/>
                <a:sym typeface="Avenir"/>
              </a:endParaRPr>
            </a:p>
          </p:txBody>
        </p:sp>
        <p:sp>
          <p:nvSpPr>
            <p:cNvPr id="1216" name="Google Shape;1216;p26"/>
            <p:cNvSpPr/>
            <p:nvPr/>
          </p:nvSpPr>
          <p:spPr>
            <a:xfrm>
              <a:off x="6799149" y="1340391"/>
              <a:ext cx="97292" cy="291831"/>
            </a:xfrm>
            <a:custGeom>
              <a:avLst/>
              <a:gdLst/>
              <a:ahLst/>
              <a:cxnLst/>
              <a:rect l="l" t="t" r="r" b="b"/>
              <a:pathLst>
                <a:path w="4304" h="12910" extrusionOk="0">
                  <a:moveTo>
                    <a:pt x="1" y="0"/>
                  </a:moveTo>
                  <a:lnTo>
                    <a:pt x="1" y="12909"/>
                  </a:lnTo>
                  <a:lnTo>
                    <a:pt x="4304" y="12909"/>
                  </a:lnTo>
                  <a:lnTo>
                    <a:pt x="4304" y="0"/>
                  </a:lnTo>
                  <a:close/>
                </a:path>
              </a:pathLst>
            </a:custGeom>
            <a:solidFill>
              <a:srgbClr val="009999"/>
            </a:solidFill>
            <a:ln>
              <a:noFill/>
            </a:ln>
          </p:spPr>
          <p:txBody>
            <a:bodyPr spcFirstLastPara="1" wrap="square" lIns="59975" tIns="59975" rIns="59975" bIns="59975" anchor="ctr" anchorCtr="0">
              <a:noAutofit/>
            </a:bodyPr>
            <a:lstStyle/>
            <a:p>
              <a:pPr marL="0" marR="0" lvl="0" indent="0" algn="l" rtl="0">
                <a:lnSpc>
                  <a:spcPct val="100000"/>
                </a:lnSpc>
                <a:spcBef>
                  <a:spcPts val="0"/>
                </a:spcBef>
                <a:spcAft>
                  <a:spcPts val="0"/>
                </a:spcAft>
                <a:buClr>
                  <a:schemeClr val="dk1"/>
                </a:buClr>
                <a:buSzPts val="1200"/>
                <a:buFont typeface="Avenir"/>
                <a:buNone/>
              </a:pPr>
              <a:endParaRPr sz="1050" b="0" i="0" u="none" strike="noStrike" cap="none">
                <a:solidFill>
                  <a:srgbClr val="000000"/>
                </a:solidFill>
                <a:latin typeface="Avenir"/>
                <a:ea typeface="Avenir"/>
                <a:cs typeface="Avenir"/>
                <a:sym typeface="Avenir"/>
              </a:endParaRPr>
            </a:p>
          </p:txBody>
        </p:sp>
        <p:sp>
          <p:nvSpPr>
            <p:cNvPr id="1217" name="Google Shape;1217;p26"/>
            <p:cNvSpPr/>
            <p:nvPr/>
          </p:nvSpPr>
          <p:spPr>
            <a:xfrm>
              <a:off x="6932597" y="1263473"/>
              <a:ext cx="97292" cy="368755"/>
            </a:xfrm>
            <a:custGeom>
              <a:avLst/>
              <a:gdLst/>
              <a:ahLst/>
              <a:cxnLst/>
              <a:rect l="l" t="t" r="r" b="b"/>
              <a:pathLst>
                <a:path w="4304" h="16313" extrusionOk="0">
                  <a:moveTo>
                    <a:pt x="1" y="1"/>
                  </a:moveTo>
                  <a:lnTo>
                    <a:pt x="1" y="16312"/>
                  </a:lnTo>
                  <a:lnTo>
                    <a:pt x="4304" y="16312"/>
                  </a:lnTo>
                  <a:lnTo>
                    <a:pt x="4304" y="1"/>
                  </a:lnTo>
                  <a:close/>
                </a:path>
              </a:pathLst>
            </a:custGeom>
            <a:solidFill>
              <a:srgbClr val="009999"/>
            </a:solidFill>
            <a:ln>
              <a:noFill/>
            </a:ln>
          </p:spPr>
          <p:txBody>
            <a:bodyPr spcFirstLastPara="1" wrap="square" lIns="59975" tIns="59975" rIns="59975" bIns="59975" anchor="ctr" anchorCtr="0">
              <a:noAutofit/>
            </a:bodyPr>
            <a:lstStyle/>
            <a:p>
              <a:pPr marL="0" marR="0" lvl="0" indent="0" algn="l" rtl="0">
                <a:lnSpc>
                  <a:spcPct val="100000"/>
                </a:lnSpc>
                <a:spcBef>
                  <a:spcPts val="0"/>
                </a:spcBef>
                <a:spcAft>
                  <a:spcPts val="0"/>
                </a:spcAft>
                <a:buClr>
                  <a:schemeClr val="dk1"/>
                </a:buClr>
                <a:buSzPts val="1200"/>
                <a:buFont typeface="Avenir"/>
                <a:buNone/>
              </a:pPr>
              <a:endParaRPr sz="1050" b="0" i="0" u="none" strike="noStrike" cap="none">
                <a:solidFill>
                  <a:srgbClr val="000000"/>
                </a:solidFill>
                <a:latin typeface="Avenir"/>
                <a:ea typeface="Avenir"/>
                <a:cs typeface="Avenir"/>
                <a:sym typeface="Avenir"/>
              </a:endParaRPr>
            </a:p>
          </p:txBody>
        </p:sp>
      </p:grpSp>
      <p:sp>
        <p:nvSpPr>
          <p:cNvPr id="1218" name="Google Shape;1218;p26"/>
          <p:cNvSpPr/>
          <p:nvPr/>
        </p:nvSpPr>
        <p:spPr>
          <a:xfrm>
            <a:off x="9312804" y="459849"/>
            <a:ext cx="5459" cy="242003"/>
          </a:xfrm>
          <a:custGeom>
            <a:avLst/>
            <a:gdLst/>
            <a:ahLst/>
            <a:cxnLst/>
            <a:rect l="l" t="t" r="r" b="b"/>
            <a:pathLst>
              <a:path w="368" h="16313" extrusionOk="0">
                <a:moveTo>
                  <a:pt x="1" y="1"/>
                </a:moveTo>
                <a:lnTo>
                  <a:pt x="1" y="16313"/>
                </a:lnTo>
                <a:lnTo>
                  <a:pt x="367" y="16313"/>
                </a:lnTo>
                <a:lnTo>
                  <a:pt x="36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59975" tIns="59975" rIns="59975" bIns="59975" anchor="ctr" anchorCtr="0">
            <a:noAutofit/>
          </a:bodyPr>
          <a:lstStyle/>
          <a:p>
            <a:pPr marL="0" marR="0" lvl="0" indent="0" algn="l" rtl="0">
              <a:lnSpc>
                <a:spcPct val="100000"/>
              </a:lnSpc>
              <a:spcBef>
                <a:spcPts val="0"/>
              </a:spcBef>
              <a:spcAft>
                <a:spcPts val="0"/>
              </a:spcAft>
              <a:buClr>
                <a:schemeClr val="dk1"/>
              </a:buClr>
              <a:buSzPts val="1200"/>
              <a:buFont typeface="Avenir"/>
              <a:buNone/>
            </a:pPr>
            <a:endParaRPr sz="1050" b="0" i="0" u="none" strike="noStrike" cap="none">
              <a:solidFill>
                <a:srgbClr val="000000"/>
              </a:solidFill>
              <a:latin typeface="Avenir"/>
              <a:ea typeface="Avenir"/>
              <a:cs typeface="Avenir"/>
              <a:sym typeface="Avenir"/>
            </a:endParaRPr>
          </a:p>
        </p:txBody>
      </p:sp>
      <p:sp>
        <p:nvSpPr>
          <p:cNvPr id="1219" name="Google Shape;1219;p26"/>
          <p:cNvSpPr/>
          <p:nvPr/>
        </p:nvSpPr>
        <p:spPr>
          <a:xfrm>
            <a:off x="8699354" y="386846"/>
            <a:ext cx="1940700" cy="358800"/>
          </a:xfrm>
          <a:prstGeom prst="roundRect">
            <a:avLst>
              <a:gd name="adj" fmla="val 0"/>
            </a:avLst>
          </a:prstGeom>
          <a:noFill/>
          <a:ln>
            <a:noFill/>
          </a:ln>
        </p:spPr>
        <p:txBody>
          <a:bodyPr spcFirstLastPara="1" wrap="square" lIns="59975" tIns="59975" rIns="59975" bIns="59975" anchor="ctr" anchorCtr="0">
            <a:noAutofit/>
          </a:bodyPr>
          <a:lstStyle/>
          <a:p>
            <a:pPr marL="0" marR="0" lvl="0" indent="0" algn="r" rtl="0">
              <a:lnSpc>
                <a:spcPct val="100000"/>
              </a:lnSpc>
              <a:spcBef>
                <a:spcPts val="0"/>
              </a:spcBef>
              <a:spcAft>
                <a:spcPts val="0"/>
              </a:spcAft>
              <a:buClr>
                <a:srgbClr val="000000"/>
              </a:buClr>
              <a:buSzPts val="1200"/>
              <a:buFont typeface="Avenir"/>
              <a:buNone/>
            </a:pPr>
            <a:r>
              <a:rPr lang="en-US" sz="1050" b="1" i="0" u="none" strike="noStrike" cap="none">
                <a:solidFill>
                  <a:srgbClr val="000000"/>
                </a:solidFill>
                <a:latin typeface="Avenir"/>
                <a:ea typeface="Avenir"/>
                <a:cs typeface="Avenir"/>
                <a:sym typeface="Avenir"/>
              </a:rPr>
              <a:t>Needs Assessment</a:t>
            </a:r>
            <a:endParaRPr sz="1050" b="1" i="0" u="none" strike="noStrike" cap="none">
              <a:solidFill>
                <a:srgbClr val="000000"/>
              </a:solidFill>
              <a:latin typeface="Avenir"/>
              <a:ea typeface="Avenir"/>
              <a:cs typeface="Avenir"/>
              <a:sym typeface="Avenir"/>
            </a:endParaRPr>
          </a:p>
        </p:txBody>
      </p:sp>
      <p:sp>
        <p:nvSpPr>
          <p:cNvPr id="1220" name="Google Shape;1220;p26"/>
          <p:cNvSpPr/>
          <p:nvPr/>
        </p:nvSpPr>
        <p:spPr>
          <a:xfrm>
            <a:off x="2081537" y="813186"/>
            <a:ext cx="2982600" cy="358800"/>
          </a:xfrm>
          <a:prstGeom prst="roundRect">
            <a:avLst>
              <a:gd name="adj" fmla="val 0"/>
            </a:avLst>
          </a:prstGeom>
          <a:noFill/>
          <a:ln>
            <a:noFill/>
          </a:ln>
        </p:spPr>
        <p:txBody>
          <a:bodyPr spcFirstLastPara="1" wrap="square" lIns="59975" tIns="59975" rIns="59975" bIns="59975" anchor="ctr" anchorCtr="0">
            <a:noAutofit/>
          </a:bodyPr>
          <a:lstStyle/>
          <a:p>
            <a:pPr marL="0" marR="0" lvl="0" indent="0" algn="l" rtl="0">
              <a:lnSpc>
                <a:spcPct val="100000"/>
              </a:lnSpc>
              <a:spcBef>
                <a:spcPts val="0"/>
              </a:spcBef>
              <a:spcAft>
                <a:spcPts val="0"/>
              </a:spcAft>
              <a:buClr>
                <a:schemeClr val="dk1"/>
              </a:buClr>
              <a:buSzPts val="1600"/>
              <a:buFont typeface="Avenir"/>
              <a:buNone/>
            </a:pPr>
            <a:endParaRPr sz="1400" b="1" i="0" u="none" strike="noStrike" cap="none">
              <a:solidFill>
                <a:srgbClr val="000000"/>
              </a:solidFill>
              <a:latin typeface="Avenir"/>
              <a:ea typeface="Avenir"/>
              <a:cs typeface="Avenir"/>
              <a:sym typeface="Avenir"/>
            </a:endParaRPr>
          </a:p>
        </p:txBody>
      </p:sp>
      <p:graphicFrame>
        <p:nvGraphicFramePr>
          <p:cNvPr id="1221" name="Google Shape;1221;p26"/>
          <p:cNvGraphicFramePr/>
          <p:nvPr/>
        </p:nvGraphicFramePr>
        <p:xfrm>
          <a:off x="1524000" y="746452"/>
          <a:ext cx="3000000" cy="3000000"/>
        </p:xfrm>
        <a:graphic>
          <a:graphicData uri="http://schemas.openxmlformats.org/drawingml/2006/table">
            <a:tbl>
              <a:tblPr>
                <a:noFill/>
                <a:tableStyleId>{733EBA7C-563C-47B0-ABE8-44BA1FCFAD39}</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97425">
                <a:tc>
                  <a:txBody>
                    <a:bodyPr/>
                    <a:lstStyle/>
                    <a:p>
                      <a:pPr marL="0" marR="0" lvl="0" indent="0" algn="ctr" rtl="0">
                        <a:lnSpc>
                          <a:spcPct val="100000"/>
                        </a:lnSpc>
                        <a:spcBef>
                          <a:spcPts val="0"/>
                        </a:spcBef>
                        <a:spcAft>
                          <a:spcPts val="0"/>
                        </a:spcAft>
                        <a:buClr>
                          <a:srgbClr val="000000"/>
                        </a:buClr>
                        <a:buSzPts val="1200"/>
                        <a:buFont typeface="Arial"/>
                        <a:buNone/>
                      </a:pPr>
                      <a:r>
                        <a:rPr lang="en-US" sz="1000" b="1" u="none" strike="noStrike" cap="none">
                          <a:solidFill>
                            <a:schemeClr val="lt1"/>
                          </a:solidFill>
                        </a:rPr>
                        <a:t>Strengths</a:t>
                      </a:r>
                      <a:endParaRPr sz="1000" b="1" u="none" strike="noStrike" cap="none">
                        <a:solidFill>
                          <a:schemeClr val="lt1"/>
                        </a:solidFill>
                      </a:endParaRPr>
                    </a:p>
                  </a:txBody>
                  <a:tcPr marL="45000" marR="45000" marT="22500" marB="22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9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000" b="1" u="none" strike="noStrike" cap="none">
                          <a:solidFill>
                            <a:schemeClr val="lt1"/>
                          </a:solidFill>
                        </a:rPr>
                        <a:t>Opportunities/Challenges</a:t>
                      </a:r>
                      <a:endParaRPr sz="1000" b="1" u="none" strike="noStrike" cap="none">
                        <a:solidFill>
                          <a:schemeClr val="lt1"/>
                        </a:solidFill>
                      </a:endParaRPr>
                    </a:p>
                  </a:txBody>
                  <a:tcPr marL="45000" marR="45000" marT="22500" marB="22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99"/>
                    </a:solidFill>
                  </a:tcPr>
                </a:tc>
                <a:extLst>
                  <a:ext uri="{0D108BD9-81ED-4DB2-BD59-A6C34878D82A}">
                    <a16:rowId xmlns:a16="http://schemas.microsoft.com/office/drawing/2014/main" val="10000"/>
                  </a:ext>
                </a:extLst>
              </a:tr>
              <a:tr h="197425">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endParaRPr>
                    </a:p>
                  </a:txBody>
                  <a:tcPr marL="45000" marR="45000" marT="22500" marB="22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endParaRPr>
                    </a:p>
                  </a:txBody>
                  <a:tcPr marL="45000" marR="45000" marT="22500" marB="22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97425">
                <a:tc>
                  <a:txBody>
                    <a:bodyPr/>
                    <a:lstStyle/>
                    <a:p>
                      <a:pPr marL="0" marR="0" lvl="0" indent="0" algn="l" rtl="0">
                        <a:lnSpc>
                          <a:spcPct val="100000"/>
                        </a:lnSpc>
                        <a:spcBef>
                          <a:spcPts val="0"/>
                        </a:spcBef>
                        <a:spcAft>
                          <a:spcPts val="0"/>
                        </a:spcAft>
                        <a:buClr>
                          <a:schemeClr val="dk1"/>
                        </a:buClr>
                        <a:buSzPts val="1000"/>
                        <a:buFont typeface="Arial"/>
                        <a:buNone/>
                      </a:pPr>
                      <a:endParaRPr sz="1000" u="none" strike="noStrike" cap="none">
                        <a:solidFill>
                          <a:schemeClr val="dk1"/>
                        </a:solidFill>
                      </a:endParaRPr>
                    </a:p>
                  </a:txBody>
                  <a:tcPr marL="45000" marR="45000" marT="22500" marB="22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u="none" strike="noStrike" cap="none">
                        <a:solidFill>
                          <a:schemeClr val="dk1"/>
                        </a:solidFill>
                      </a:endParaRPr>
                    </a:p>
                  </a:txBody>
                  <a:tcPr marL="45000" marR="45000" marT="22500" marB="22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97425">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endParaRPr>
                    </a:p>
                  </a:txBody>
                  <a:tcPr marL="45000" marR="45000" marT="22500" marB="22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endParaRPr>
                    </a:p>
                  </a:txBody>
                  <a:tcPr marL="45000" marR="45000" marT="22500" marB="22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97425">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endParaRPr>
                    </a:p>
                  </a:txBody>
                  <a:tcPr marL="45000" marR="45000" marT="22500" marB="22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u="none" strike="noStrike" cap="none">
                        <a:solidFill>
                          <a:schemeClr val="dk1"/>
                        </a:solidFill>
                      </a:endParaRPr>
                    </a:p>
                  </a:txBody>
                  <a:tcPr marL="45000" marR="45000" marT="22500" marB="22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78375">
                <a:tc>
                  <a:txBody>
                    <a:bodyPr/>
                    <a:lstStyle/>
                    <a:p>
                      <a:pPr marL="0" marR="0" lvl="0" indent="0" algn="l" rtl="0">
                        <a:lnSpc>
                          <a:spcPct val="100000"/>
                        </a:lnSpc>
                        <a:spcBef>
                          <a:spcPts val="0"/>
                        </a:spcBef>
                        <a:spcAft>
                          <a:spcPts val="0"/>
                        </a:spcAft>
                        <a:buClr>
                          <a:srgbClr val="000000"/>
                        </a:buClr>
                        <a:buSzPts val="1000"/>
                        <a:buFont typeface="Arial"/>
                        <a:buNone/>
                      </a:pPr>
                      <a:endParaRPr sz="900" u="none" strike="noStrike" cap="none">
                        <a:solidFill>
                          <a:schemeClr val="dk1"/>
                        </a:solidFill>
                      </a:endParaRPr>
                    </a:p>
                  </a:txBody>
                  <a:tcPr marL="45000" marR="45000" marT="22500" marB="22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900" u="none" strike="noStrike" cap="none">
                        <a:solidFill>
                          <a:schemeClr val="dk1"/>
                        </a:solidFill>
                      </a:endParaRPr>
                    </a:p>
                  </a:txBody>
                  <a:tcPr marL="45000" marR="45000" marT="22500" marB="22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aphicFrame>
        <p:nvGraphicFramePr>
          <p:cNvPr id="1222" name="Google Shape;1222;p26"/>
          <p:cNvGraphicFramePr/>
          <p:nvPr/>
        </p:nvGraphicFramePr>
        <p:xfrm>
          <a:off x="1510037" y="2362437"/>
          <a:ext cx="3000000" cy="3000000"/>
        </p:xfrm>
        <a:graphic>
          <a:graphicData uri="http://schemas.openxmlformats.org/drawingml/2006/table">
            <a:tbl>
              <a:tblPr>
                <a:noFill/>
                <a:tableStyleId>{733EBA7C-563C-47B0-ABE8-44BA1FCFAD39}</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197425">
                <a:tc gridSpan="3">
                  <a:txBody>
                    <a:bodyPr/>
                    <a:lstStyle/>
                    <a:p>
                      <a:pPr marL="0" marR="0" lvl="0" indent="0" algn="ctr" rtl="0">
                        <a:lnSpc>
                          <a:spcPct val="100000"/>
                        </a:lnSpc>
                        <a:spcBef>
                          <a:spcPts val="0"/>
                        </a:spcBef>
                        <a:spcAft>
                          <a:spcPts val="0"/>
                        </a:spcAft>
                        <a:buClr>
                          <a:srgbClr val="000000"/>
                        </a:buClr>
                        <a:buSzPts val="1200"/>
                        <a:buFont typeface="Arial"/>
                        <a:buNone/>
                      </a:pPr>
                      <a:r>
                        <a:rPr lang="en-US" sz="1000" u="none" strike="noStrike" cap="none"/>
                        <a:t>Our Overarching Needs</a:t>
                      </a:r>
                      <a:endParaRPr sz="1000" u="none" strike="noStrike" cap="none"/>
                    </a:p>
                  </a:txBody>
                  <a:tcPr marL="45000" marR="45000" marT="22500" marB="22500">
                    <a:solidFill>
                      <a:srgbClr val="00999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33950">
                <a:tc>
                  <a:txBody>
                    <a:bodyPr/>
                    <a:lstStyle/>
                    <a:p>
                      <a:pPr marL="0" marR="0" lvl="0" indent="0" algn="l" rtl="0">
                        <a:lnSpc>
                          <a:spcPct val="100000"/>
                        </a:lnSpc>
                        <a:spcBef>
                          <a:spcPts val="0"/>
                        </a:spcBef>
                        <a:spcAft>
                          <a:spcPts val="0"/>
                        </a:spcAft>
                        <a:buClr>
                          <a:schemeClr val="dk1"/>
                        </a:buClr>
                        <a:buSzPts val="1000"/>
                        <a:buFont typeface="Arial"/>
                        <a:buNone/>
                      </a:pPr>
                      <a:r>
                        <a:rPr lang="en-US" sz="1000" u="none" strike="noStrike" cap="none"/>
                        <a:t>Literacy:</a:t>
                      </a:r>
                      <a:endParaRPr sz="1000" u="none" strike="noStrike" cap="none"/>
                    </a:p>
                  </a:txBody>
                  <a:tcPr marL="45000" marR="45000" marT="22500" marB="22500">
                    <a:solidFill>
                      <a:srgbClr val="009999">
                        <a:alpha val="40000"/>
                      </a:srgbClr>
                    </a:solidFill>
                  </a:tcPr>
                </a:tc>
                <a:tc>
                  <a:txBody>
                    <a:bodyPr/>
                    <a:lstStyle/>
                    <a:p>
                      <a:pPr marL="0" marR="0" lvl="0" indent="0" algn="l" rtl="0">
                        <a:lnSpc>
                          <a:spcPct val="100000"/>
                        </a:lnSpc>
                        <a:spcBef>
                          <a:spcPts val="0"/>
                        </a:spcBef>
                        <a:spcAft>
                          <a:spcPts val="0"/>
                        </a:spcAft>
                        <a:buClr>
                          <a:schemeClr val="dk1"/>
                        </a:buClr>
                        <a:buSzPts val="1000"/>
                        <a:buFont typeface="Arial"/>
                        <a:buNone/>
                      </a:pPr>
                      <a:r>
                        <a:rPr lang="en-US" sz="1000" u="none" strike="noStrike" cap="none"/>
                        <a:t>Numeracy</a:t>
                      </a:r>
                      <a:r>
                        <a:rPr lang="en-US" sz="900" u="none" strike="noStrike" cap="none"/>
                        <a:t>:</a:t>
                      </a:r>
                      <a:endParaRPr sz="900" u="none" strike="noStrike" cap="none"/>
                    </a:p>
                  </a:txBody>
                  <a:tcPr marL="45000" marR="45000" marT="22500" marB="22500">
                    <a:solidFill>
                      <a:srgbClr val="009999">
                        <a:alpha val="28240"/>
                      </a:srgbClr>
                    </a:solidFill>
                  </a:tcPr>
                </a:tc>
                <a:tc>
                  <a:txBody>
                    <a:bodyPr/>
                    <a:lstStyle/>
                    <a:p>
                      <a:pPr marL="0" marR="0" lvl="0" indent="0" algn="l" rtl="0">
                        <a:lnSpc>
                          <a:spcPct val="100000"/>
                        </a:lnSpc>
                        <a:spcBef>
                          <a:spcPts val="0"/>
                        </a:spcBef>
                        <a:spcAft>
                          <a:spcPts val="0"/>
                        </a:spcAft>
                        <a:buClr>
                          <a:schemeClr val="dk1"/>
                        </a:buClr>
                        <a:buSzPts val="1000"/>
                        <a:buFont typeface="Arial"/>
                        <a:buNone/>
                      </a:pPr>
                      <a:r>
                        <a:rPr lang="en-US" sz="1000" u="none" strike="noStrike" cap="none"/>
                        <a:t>Whole Child &amp; Student Support</a:t>
                      </a:r>
                      <a:endParaRPr sz="900" u="none" strike="noStrike" cap="none"/>
                    </a:p>
                  </a:txBody>
                  <a:tcPr marL="45000" marR="45000" marT="22500" marB="22500">
                    <a:solidFill>
                      <a:srgbClr val="009999">
                        <a:alpha val="20000"/>
                      </a:srgbClr>
                    </a:solidFill>
                  </a:tcPr>
                </a:tc>
                <a:extLst>
                  <a:ext uri="{0D108BD9-81ED-4DB2-BD59-A6C34878D82A}">
                    <a16:rowId xmlns:a16="http://schemas.microsoft.com/office/drawing/2014/main" val="10001"/>
                  </a:ext>
                </a:extLst>
              </a:tr>
            </a:tbl>
          </a:graphicData>
        </a:graphic>
      </p:graphicFrame>
      <p:graphicFrame>
        <p:nvGraphicFramePr>
          <p:cNvPr id="1223" name="Google Shape;1223;p26"/>
          <p:cNvGraphicFramePr/>
          <p:nvPr/>
        </p:nvGraphicFramePr>
        <p:xfrm>
          <a:off x="1510036" y="5512400"/>
          <a:ext cx="3000000" cy="3000000"/>
        </p:xfrm>
        <a:graphic>
          <a:graphicData uri="http://schemas.openxmlformats.org/drawingml/2006/table">
            <a:tbl>
              <a:tblPr>
                <a:noFill/>
                <a:tableStyleId>{733EBA7C-563C-47B0-ABE8-44BA1FCFAD39}</a:tableStyleId>
              </a:tblPr>
              <a:tblGrid>
                <a:gridCol w="3043350">
                  <a:extLst>
                    <a:ext uri="{9D8B030D-6E8A-4147-A177-3AD203B41FA5}">
                      <a16:colId xmlns:a16="http://schemas.microsoft.com/office/drawing/2014/main" val="20000"/>
                    </a:ext>
                  </a:extLst>
                </a:gridCol>
                <a:gridCol w="3043350">
                  <a:extLst>
                    <a:ext uri="{9D8B030D-6E8A-4147-A177-3AD203B41FA5}">
                      <a16:colId xmlns:a16="http://schemas.microsoft.com/office/drawing/2014/main" val="20001"/>
                    </a:ext>
                  </a:extLst>
                </a:gridCol>
                <a:gridCol w="3043350">
                  <a:extLst>
                    <a:ext uri="{9D8B030D-6E8A-4147-A177-3AD203B41FA5}">
                      <a16:colId xmlns:a16="http://schemas.microsoft.com/office/drawing/2014/main" val="20002"/>
                    </a:ext>
                  </a:extLst>
                </a:gridCol>
              </a:tblGrid>
              <a:tr h="349825">
                <a:tc>
                  <a:txBody>
                    <a:bodyPr/>
                    <a:lstStyle/>
                    <a:p>
                      <a:pPr marL="0" marR="0" lvl="0" indent="0" algn="ctr" rtl="0">
                        <a:lnSpc>
                          <a:spcPct val="100000"/>
                        </a:lnSpc>
                        <a:spcBef>
                          <a:spcPts val="0"/>
                        </a:spcBef>
                        <a:spcAft>
                          <a:spcPts val="0"/>
                        </a:spcAft>
                        <a:buClr>
                          <a:srgbClr val="000000"/>
                        </a:buClr>
                        <a:buSzPts val="1200"/>
                        <a:buFont typeface="Arial"/>
                        <a:buNone/>
                      </a:pPr>
                      <a:r>
                        <a:rPr lang="en-US" sz="1000" u="none" strike="noStrike" cap="none"/>
                        <a:t>Literacy Problem Statement</a:t>
                      </a:r>
                      <a:endParaRPr sz="1000" u="none" strike="noStrike" cap="none"/>
                    </a:p>
                  </a:txBody>
                  <a:tcPr marL="45000" marR="45000" marT="22500" marB="22500">
                    <a:lnB w="12700" cap="flat" cmpd="sng">
                      <a:solidFill>
                        <a:schemeClr val="lt1"/>
                      </a:solidFill>
                      <a:prstDash val="solid"/>
                      <a:round/>
                      <a:headEnd type="none" w="sm" len="sm"/>
                      <a:tailEnd type="none" w="sm" len="sm"/>
                    </a:lnB>
                    <a:solidFill>
                      <a:srgbClr val="00999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000" u="none" strike="noStrike" cap="none"/>
                        <a:t>Numeracy Problem Statement</a:t>
                      </a:r>
                      <a:endParaRPr sz="1000" u="none" strike="noStrike" cap="none"/>
                    </a:p>
                  </a:txBody>
                  <a:tcPr marL="45000" marR="45000" marT="22500" marB="22500">
                    <a:lnB w="12700" cap="flat" cmpd="sng">
                      <a:solidFill>
                        <a:schemeClr val="lt1"/>
                      </a:solidFill>
                      <a:prstDash val="solid"/>
                      <a:round/>
                      <a:headEnd type="none" w="sm" len="sm"/>
                      <a:tailEnd type="none" w="sm" len="sm"/>
                    </a:lnB>
                    <a:solidFill>
                      <a:srgbClr val="00999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000" u="none" strike="noStrike" cap="none"/>
                        <a:t>Whole Child &amp; Student Support Problem Statement</a:t>
                      </a:r>
                      <a:endParaRPr sz="1000" u="none" strike="noStrike" cap="none"/>
                    </a:p>
                  </a:txBody>
                  <a:tcPr marL="45000" marR="45000" marT="22500" marB="22500">
                    <a:lnB w="12700" cap="flat" cmpd="sng">
                      <a:solidFill>
                        <a:schemeClr val="lt1"/>
                      </a:solidFill>
                      <a:prstDash val="solid"/>
                      <a:round/>
                      <a:headEnd type="none" w="sm" len="sm"/>
                      <a:tailEnd type="none" w="sm" len="sm"/>
                    </a:lnB>
                    <a:solidFill>
                      <a:srgbClr val="009999"/>
                    </a:solidFill>
                  </a:tcPr>
                </a:tc>
                <a:extLst>
                  <a:ext uri="{0D108BD9-81ED-4DB2-BD59-A6C34878D82A}">
                    <a16:rowId xmlns:a16="http://schemas.microsoft.com/office/drawing/2014/main" val="10000"/>
                  </a:ext>
                </a:extLst>
              </a:tr>
              <a:tr h="807775">
                <a:tc>
                  <a:txBody>
                    <a:bodyPr/>
                    <a:lstStyle/>
                    <a:p>
                      <a:pPr marL="0" marR="0" lvl="0" indent="0" algn="l" rtl="0">
                        <a:lnSpc>
                          <a:spcPct val="100000"/>
                        </a:lnSpc>
                        <a:spcBef>
                          <a:spcPts val="0"/>
                        </a:spcBef>
                        <a:spcAft>
                          <a:spcPts val="0"/>
                        </a:spcAft>
                        <a:buClr>
                          <a:srgbClr val="000000"/>
                        </a:buClr>
                        <a:buSzPts val="1000"/>
                        <a:buFont typeface="Arial"/>
                        <a:buNone/>
                      </a:pPr>
                      <a:endParaRPr sz="900" u="none" strike="noStrike" cap="none"/>
                    </a:p>
                  </a:txBody>
                  <a:tcPr marL="45000" marR="45000" marT="22500" marB="225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9999">
                        <a:alpha val="40000"/>
                      </a:srgbClr>
                    </a:solidFill>
                  </a:tcPr>
                </a:tc>
                <a:tc>
                  <a:txBody>
                    <a:bodyPr/>
                    <a:lstStyle/>
                    <a:p>
                      <a:pPr marL="0" marR="0" lvl="0" indent="0" algn="ctr" rtl="0">
                        <a:lnSpc>
                          <a:spcPct val="100000"/>
                        </a:lnSpc>
                        <a:spcBef>
                          <a:spcPts val="0"/>
                        </a:spcBef>
                        <a:spcAft>
                          <a:spcPts val="0"/>
                        </a:spcAft>
                        <a:buClr>
                          <a:schemeClr val="dk1"/>
                        </a:buClr>
                        <a:buSzPts val="1000"/>
                        <a:buFont typeface="Arial"/>
                        <a:buNone/>
                      </a:pPr>
                      <a:endParaRPr sz="900" u="none" strike="noStrike" cap="none"/>
                    </a:p>
                  </a:txBody>
                  <a:tcPr marL="45000" marR="45000" marT="22500" marB="225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9999">
                        <a:alpha val="28240"/>
                      </a:srgbClr>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900" u="none" strike="noStrike" cap="none"/>
                    </a:p>
                  </a:txBody>
                  <a:tcPr marL="45000" marR="45000" marT="22500" marB="225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9999">
                        <a:alpha val="20000"/>
                      </a:srgbClr>
                    </a:solidFill>
                  </a:tcPr>
                </a:tc>
                <a:extLst>
                  <a:ext uri="{0D108BD9-81ED-4DB2-BD59-A6C34878D82A}">
                    <a16:rowId xmlns:a16="http://schemas.microsoft.com/office/drawing/2014/main" val="10001"/>
                  </a:ext>
                </a:extLst>
              </a:tr>
            </a:tbl>
          </a:graphicData>
        </a:graphic>
      </p:graphicFrame>
      <p:sp>
        <p:nvSpPr>
          <p:cNvPr id="1224" name="Google Shape;1224;p26"/>
          <p:cNvSpPr/>
          <p:nvPr/>
        </p:nvSpPr>
        <p:spPr>
          <a:xfrm>
            <a:off x="1510037" y="355784"/>
            <a:ext cx="2982600" cy="358800"/>
          </a:xfrm>
          <a:prstGeom prst="roundRect">
            <a:avLst>
              <a:gd name="adj" fmla="val 0"/>
            </a:avLst>
          </a:prstGeom>
          <a:noFill/>
          <a:ln>
            <a:noFill/>
          </a:ln>
        </p:spPr>
        <p:txBody>
          <a:bodyPr spcFirstLastPara="1" wrap="square" lIns="59975" tIns="59975" rIns="59975" bIns="59975" anchor="ctr" anchorCtr="0">
            <a:noAutofit/>
          </a:bodyPr>
          <a:lstStyle/>
          <a:p>
            <a:pPr marL="0" marR="0" lvl="0" indent="0" algn="l" rtl="0">
              <a:lnSpc>
                <a:spcPct val="100000"/>
              </a:lnSpc>
              <a:spcBef>
                <a:spcPts val="0"/>
              </a:spcBef>
              <a:spcAft>
                <a:spcPts val="0"/>
              </a:spcAft>
              <a:buClr>
                <a:srgbClr val="000000"/>
              </a:buClr>
              <a:buSzPts val="1600"/>
              <a:buFont typeface="Avenir"/>
              <a:buNone/>
            </a:pPr>
            <a:r>
              <a:rPr lang="en-US" sz="1400" b="1" i="0" u="none" strike="noStrike" cap="none">
                <a:solidFill>
                  <a:srgbClr val="000000"/>
                </a:solidFill>
                <a:latin typeface="Avenir"/>
                <a:ea typeface="Avenir"/>
                <a:cs typeface="Avenir"/>
                <a:sym typeface="Avenir"/>
              </a:rPr>
              <a:t>School Name</a:t>
            </a:r>
            <a:endParaRPr sz="1400" b="1" i="0" u="none" strike="noStrike" cap="none">
              <a:solidFill>
                <a:srgbClr val="000000"/>
              </a:solidFill>
              <a:latin typeface="Avenir"/>
              <a:ea typeface="Avenir"/>
              <a:cs typeface="Avenir"/>
              <a:sym typeface="Avenir"/>
            </a:endParaRPr>
          </a:p>
        </p:txBody>
      </p:sp>
      <p:sp>
        <p:nvSpPr>
          <p:cNvPr id="1225" name="Google Shape;1225;p26"/>
          <p:cNvSpPr txBox="1"/>
          <p:nvPr/>
        </p:nvSpPr>
        <p:spPr>
          <a:xfrm>
            <a:off x="4103077" y="5256781"/>
            <a:ext cx="3985800" cy="265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25"/>
              <a:buFont typeface="Avenir"/>
              <a:buNone/>
            </a:pPr>
            <a:r>
              <a:rPr lang="en-US" sz="1125" b="0" i="0" u="none" strike="noStrike" cap="none">
                <a:solidFill>
                  <a:srgbClr val="000000"/>
                </a:solidFill>
                <a:latin typeface="Avenir"/>
                <a:ea typeface="Avenir"/>
                <a:cs typeface="Avenir"/>
                <a:sym typeface="Avenir"/>
              </a:rPr>
              <a:t>Jamboard Link Here</a:t>
            </a:r>
            <a:endParaRPr sz="1400" b="0" i="0" u="none" strike="noStrike" cap="none">
              <a:solidFill>
                <a:srgbClr val="000000"/>
              </a:solidFill>
              <a:latin typeface="Arial"/>
              <a:ea typeface="Arial"/>
              <a:cs typeface="Arial"/>
              <a:sym typeface="Arial"/>
            </a:endParaRPr>
          </a:p>
        </p:txBody>
      </p:sp>
      <p:sp>
        <p:nvSpPr>
          <p:cNvPr id="1226" name="Google Shape;1226;p26"/>
          <p:cNvSpPr/>
          <p:nvPr/>
        </p:nvSpPr>
        <p:spPr>
          <a:xfrm>
            <a:off x="8516264" y="4290254"/>
            <a:ext cx="1055100" cy="899400"/>
          </a:xfrm>
          <a:prstGeom prst="downArrow">
            <a:avLst>
              <a:gd name="adj1" fmla="val 50000"/>
              <a:gd name="adj2" fmla="val 50000"/>
            </a:avLst>
          </a:prstGeom>
          <a:solidFill>
            <a:schemeClr val="accent1"/>
          </a:solidFill>
          <a:ln w="12700" cap="flat" cmpd="sng">
            <a:solidFill>
              <a:srgbClr val="B197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25"/>
              <a:buFont typeface="Avenir"/>
              <a:buNone/>
            </a:pPr>
            <a:endParaRPr sz="1125" b="0" i="0" u="none" strike="noStrike" cap="none">
              <a:solidFill>
                <a:srgbClr val="FFFFFF"/>
              </a:solidFill>
              <a:latin typeface="Avenir"/>
              <a:ea typeface="Avenir"/>
              <a:cs typeface="Avenir"/>
              <a:sym typeface="Avenir"/>
            </a:endParaRPr>
          </a:p>
        </p:txBody>
      </p:sp>
      <p:sp>
        <p:nvSpPr>
          <p:cNvPr id="1227" name="Google Shape;1227;p26"/>
          <p:cNvSpPr/>
          <p:nvPr/>
        </p:nvSpPr>
        <p:spPr>
          <a:xfrm>
            <a:off x="2487670" y="4327235"/>
            <a:ext cx="1055100" cy="899400"/>
          </a:xfrm>
          <a:prstGeom prst="downArrow">
            <a:avLst>
              <a:gd name="adj1" fmla="val 50000"/>
              <a:gd name="adj2" fmla="val 50000"/>
            </a:avLst>
          </a:prstGeom>
          <a:solidFill>
            <a:schemeClr val="accent1"/>
          </a:solidFill>
          <a:ln w="12700" cap="flat" cmpd="sng">
            <a:solidFill>
              <a:srgbClr val="B197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25"/>
              <a:buFont typeface="Avenir"/>
              <a:buNone/>
            </a:pPr>
            <a:endParaRPr sz="1125" b="0" i="0" u="none" strike="noStrike" cap="none">
              <a:solidFill>
                <a:srgbClr val="FFFFFF"/>
              </a:solidFill>
              <a:latin typeface="Avenir"/>
              <a:ea typeface="Avenir"/>
              <a:cs typeface="Avenir"/>
              <a:sym typeface="Avenir"/>
            </a:endParaRPr>
          </a:p>
        </p:txBody>
      </p:sp>
      <p:sp>
        <p:nvSpPr>
          <p:cNvPr id="1228" name="Google Shape;1228;p26"/>
          <p:cNvSpPr/>
          <p:nvPr/>
        </p:nvSpPr>
        <p:spPr>
          <a:xfrm>
            <a:off x="5735074" y="4314827"/>
            <a:ext cx="1055100" cy="899400"/>
          </a:xfrm>
          <a:prstGeom prst="downArrow">
            <a:avLst>
              <a:gd name="adj1" fmla="val 50000"/>
              <a:gd name="adj2" fmla="val 50000"/>
            </a:avLst>
          </a:prstGeom>
          <a:solidFill>
            <a:schemeClr val="accent1"/>
          </a:solidFill>
          <a:ln w="12700" cap="flat" cmpd="sng">
            <a:solidFill>
              <a:srgbClr val="B197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25"/>
              <a:buFont typeface="Avenir"/>
              <a:buNone/>
            </a:pPr>
            <a:endParaRPr sz="1125" b="0" i="0" u="none" strike="noStrike" cap="none">
              <a:solidFill>
                <a:srgbClr val="FFFFFF"/>
              </a:solidFill>
              <a:latin typeface="Avenir"/>
              <a:ea typeface="Avenir"/>
              <a:cs typeface="Avenir"/>
              <a:sym typeface="Avenir"/>
            </a:endParaRPr>
          </a:p>
        </p:txBody>
      </p:sp>
      <p:pic>
        <p:nvPicPr>
          <p:cNvPr id="1229" name="Google Shape;1229;p26"/>
          <p:cNvPicPr preferRelativeResize="0"/>
          <p:nvPr/>
        </p:nvPicPr>
        <p:blipFill rotWithShape="1">
          <a:blip r:embed="rId3">
            <a:alphaModFix/>
          </a:blip>
          <a:srcRect/>
          <a:stretch/>
        </p:blipFill>
        <p:spPr>
          <a:xfrm>
            <a:off x="906900" y="163325"/>
            <a:ext cx="9875675" cy="6506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3"/>
          <p:cNvSpPr txBox="1">
            <a:spLocks noGrp="1"/>
          </p:cNvSpPr>
          <p:nvPr>
            <p:ph type="title"/>
          </p:nvPr>
        </p:nvSpPr>
        <p:spPr>
          <a:xfrm>
            <a:off x="539496"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wentieth Century"/>
              <a:buNone/>
            </a:pPr>
            <a:r>
              <a:rPr lang="en-US"/>
              <a:t>Timeline for GO Teams</a:t>
            </a:r>
            <a:endParaRPr/>
          </a:p>
        </p:txBody>
      </p:sp>
      <p:grpSp>
        <p:nvGrpSpPr>
          <p:cNvPr id="911" name="Google Shape;911;p3"/>
          <p:cNvGrpSpPr/>
          <p:nvPr/>
        </p:nvGrpSpPr>
        <p:grpSpPr>
          <a:xfrm>
            <a:off x="1000180" y="2648387"/>
            <a:ext cx="10188590" cy="2650626"/>
            <a:chOff x="3484" y="517200"/>
            <a:chExt cx="10188590" cy="2650626"/>
          </a:xfrm>
        </p:grpSpPr>
        <p:sp>
          <p:nvSpPr>
            <p:cNvPr id="912" name="Google Shape;912;p3"/>
            <p:cNvSpPr/>
            <p:nvPr/>
          </p:nvSpPr>
          <p:spPr>
            <a:xfrm>
              <a:off x="3484" y="517200"/>
              <a:ext cx="1886775" cy="2641486"/>
            </a:xfrm>
            <a:prstGeom prst="rect">
              <a:avLst/>
            </a:prstGeom>
            <a:solidFill>
              <a:srgbClr val="FCF5D8">
                <a:alpha val="8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3" name="Google Shape;913;p3"/>
            <p:cNvSpPr txBox="1"/>
            <p:nvPr/>
          </p:nvSpPr>
          <p:spPr>
            <a:xfrm>
              <a:off x="3484" y="1520965"/>
              <a:ext cx="1886775" cy="1584891"/>
            </a:xfrm>
            <a:prstGeom prst="rect">
              <a:avLst/>
            </a:prstGeom>
            <a:noFill/>
            <a:ln>
              <a:noFill/>
            </a:ln>
          </p:spPr>
          <p:txBody>
            <a:bodyPr spcFirstLastPara="1" wrap="square" lIns="147100" tIns="330200" rIns="147100" bIns="330200" anchor="t" anchorCtr="0">
              <a:noAutofit/>
            </a:bodyPr>
            <a:lstStyle/>
            <a:p>
              <a:pPr marL="0" marR="0" lvl="0" indent="0" algn="l" rtl="0">
                <a:lnSpc>
                  <a:spcPct val="90000"/>
                </a:lnSpc>
                <a:spcBef>
                  <a:spcPts val="0"/>
                </a:spcBef>
                <a:spcAft>
                  <a:spcPts val="0"/>
                </a:spcAft>
                <a:buClr>
                  <a:schemeClr val="dk1"/>
                </a:buClr>
                <a:buSzPts val="1100"/>
                <a:buFont typeface="Avenir"/>
                <a:buNone/>
              </a:pPr>
              <a:r>
                <a:rPr lang="en-US" sz="1100" b="1" i="0" u="sng" strike="noStrike" cap="none">
                  <a:solidFill>
                    <a:schemeClr val="dk1"/>
                  </a:solidFill>
                  <a:latin typeface="Avenir"/>
                  <a:ea typeface="Avenir"/>
                  <a:cs typeface="Avenir"/>
                  <a:sym typeface="Avenir"/>
                </a:rPr>
                <a:t>Fall 2021</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385"/>
                </a:spcBef>
                <a:spcAft>
                  <a:spcPts val="0"/>
                </a:spcAft>
                <a:buClr>
                  <a:schemeClr val="dk1"/>
                </a:buClr>
                <a:buSzPts val="1100"/>
                <a:buFont typeface="Avenir"/>
                <a:buNone/>
              </a:pPr>
              <a:r>
                <a:rPr lang="en-US" sz="1100" b="0" i="0" u="none" strike="noStrike" cap="none">
                  <a:solidFill>
                    <a:schemeClr val="dk1"/>
                  </a:solidFill>
                  <a:latin typeface="Avenir"/>
                  <a:ea typeface="Avenir"/>
                  <a:cs typeface="Avenir"/>
                  <a:sym typeface="Avenir"/>
                </a:rPr>
                <a:t>GO Team Developed 2021-2025 Strategic Plan</a:t>
              </a:r>
              <a:endParaRPr sz="1100" b="0" i="0" u="none" strike="noStrike" cap="none">
                <a:solidFill>
                  <a:schemeClr val="dk1"/>
                </a:solidFill>
                <a:latin typeface="Avenir"/>
                <a:ea typeface="Avenir"/>
                <a:cs typeface="Avenir"/>
                <a:sym typeface="Avenir"/>
              </a:endParaRPr>
            </a:p>
          </p:txBody>
        </p:sp>
        <p:sp>
          <p:nvSpPr>
            <p:cNvPr id="914" name="Google Shape;914;p3"/>
            <p:cNvSpPr/>
            <p:nvPr/>
          </p:nvSpPr>
          <p:spPr>
            <a:xfrm>
              <a:off x="550649" y="781349"/>
              <a:ext cx="792445" cy="792445"/>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p3"/>
            <p:cNvSpPr txBox="1"/>
            <p:nvPr/>
          </p:nvSpPr>
          <p:spPr>
            <a:xfrm>
              <a:off x="666700" y="897400"/>
              <a:ext cx="560343" cy="560343"/>
            </a:xfrm>
            <a:prstGeom prst="rect">
              <a:avLst/>
            </a:prstGeom>
            <a:noFill/>
            <a:ln>
              <a:noFill/>
            </a:ln>
          </p:spPr>
          <p:txBody>
            <a:bodyPr spcFirstLastPara="1" wrap="square" lIns="61775" tIns="12700" rIns="61775" bIns="12700" anchor="ctr" anchorCtr="0">
              <a:noAutofit/>
            </a:bodyPr>
            <a:lstStyle/>
            <a:p>
              <a:pPr marL="0" marR="0" lvl="0" indent="0" algn="ctr" rtl="0">
                <a:lnSpc>
                  <a:spcPct val="90000"/>
                </a:lnSpc>
                <a:spcBef>
                  <a:spcPts val="0"/>
                </a:spcBef>
                <a:spcAft>
                  <a:spcPts val="0"/>
                </a:spcAft>
                <a:buClr>
                  <a:schemeClr val="lt1"/>
                </a:buClr>
                <a:buSzPts val="3800"/>
                <a:buFont typeface="Avenir"/>
                <a:buNone/>
              </a:pPr>
              <a:r>
                <a:rPr lang="en-US" sz="3800" b="0" i="0" u="none" strike="noStrike" cap="none">
                  <a:solidFill>
                    <a:schemeClr val="lt1"/>
                  </a:solidFill>
                  <a:latin typeface="Avenir"/>
                  <a:ea typeface="Avenir"/>
                  <a:cs typeface="Avenir"/>
                  <a:sym typeface="Avenir"/>
                </a:rPr>
                <a:t>1</a:t>
              </a:r>
              <a:endParaRPr sz="3800" b="0" i="0" u="none" strike="noStrike" cap="none">
                <a:solidFill>
                  <a:schemeClr val="lt1"/>
                </a:solidFill>
                <a:latin typeface="Avenir"/>
                <a:ea typeface="Avenir"/>
                <a:cs typeface="Avenir"/>
                <a:sym typeface="Avenir"/>
              </a:endParaRPr>
            </a:p>
          </p:txBody>
        </p:sp>
        <p:sp>
          <p:nvSpPr>
            <p:cNvPr id="916" name="Google Shape;916;p3"/>
            <p:cNvSpPr/>
            <p:nvPr/>
          </p:nvSpPr>
          <p:spPr>
            <a:xfrm>
              <a:off x="3484" y="3158615"/>
              <a:ext cx="1886775" cy="72"/>
            </a:xfrm>
            <a:prstGeom prst="rect">
              <a:avLst/>
            </a:prstGeom>
            <a:solidFill>
              <a:srgbClr val="A92791"/>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p3"/>
            <p:cNvSpPr/>
            <p:nvPr/>
          </p:nvSpPr>
          <p:spPr>
            <a:xfrm>
              <a:off x="2078938" y="517200"/>
              <a:ext cx="1886775" cy="2641486"/>
            </a:xfrm>
            <a:prstGeom prst="rect">
              <a:avLst/>
            </a:prstGeom>
            <a:solidFill>
              <a:srgbClr val="F8E4CF">
                <a:alpha val="8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p3"/>
            <p:cNvSpPr txBox="1"/>
            <p:nvPr/>
          </p:nvSpPr>
          <p:spPr>
            <a:xfrm>
              <a:off x="2078938" y="1520965"/>
              <a:ext cx="1886775" cy="1584891"/>
            </a:xfrm>
            <a:prstGeom prst="rect">
              <a:avLst/>
            </a:prstGeom>
            <a:noFill/>
            <a:ln>
              <a:noFill/>
            </a:ln>
          </p:spPr>
          <p:txBody>
            <a:bodyPr spcFirstLastPara="1" wrap="square" lIns="147100" tIns="330200" rIns="147100" bIns="330200" anchor="t" anchorCtr="0">
              <a:noAutofit/>
            </a:bodyPr>
            <a:lstStyle/>
            <a:p>
              <a:pPr marL="0" marR="0" lvl="0" indent="0" algn="l" rtl="0">
                <a:lnSpc>
                  <a:spcPct val="90000"/>
                </a:lnSpc>
                <a:spcBef>
                  <a:spcPts val="0"/>
                </a:spcBef>
                <a:spcAft>
                  <a:spcPts val="0"/>
                </a:spcAft>
                <a:buClr>
                  <a:schemeClr val="dk1"/>
                </a:buClr>
                <a:buSzPts val="1100"/>
                <a:buFont typeface="Avenir"/>
                <a:buNone/>
              </a:pPr>
              <a:r>
                <a:rPr lang="en-US" sz="1100" b="1" i="0" u="sng" strike="noStrike" cap="none">
                  <a:solidFill>
                    <a:schemeClr val="dk1"/>
                  </a:solidFill>
                  <a:latin typeface="Avenir"/>
                  <a:ea typeface="Avenir"/>
                  <a:cs typeface="Avenir"/>
                  <a:sym typeface="Avenir"/>
                </a:rPr>
                <a:t>Summer</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385"/>
                </a:spcBef>
                <a:spcAft>
                  <a:spcPts val="0"/>
                </a:spcAft>
                <a:buClr>
                  <a:schemeClr val="dk1"/>
                </a:buClr>
                <a:buSzPts val="1100"/>
                <a:buFont typeface="Avenir"/>
                <a:buNone/>
              </a:pPr>
              <a:r>
                <a:rPr lang="en-US" sz="1100" b="0" i="0" u="none" strike="noStrike" cap="none">
                  <a:solidFill>
                    <a:schemeClr val="dk1"/>
                  </a:solidFill>
                  <a:latin typeface="Avenir"/>
                  <a:ea typeface="Avenir"/>
                  <a:cs typeface="Avenir"/>
                  <a:sym typeface="Avenir"/>
                </a:rPr>
                <a:t>School Leadership completed Needs Assessment and defined overarching needs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385"/>
                </a:spcBef>
                <a:spcAft>
                  <a:spcPts val="0"/>
                </a:spcAft>
                <a:buClr>
                  <a:schemeClr val="dk1"/>
                </a:buClr>
                <a:buSzPts val="1100"/>
                <a:buFont typeface="Avenir"/>
                <a:buNone/>
              </a:pPr>
              <a:endParaRPr sz="1100" b="0" i="0" u="none" strike="noStrike" cap="none">
                <a:solidFill>
                  <a:schemeClr val="dk1"/>
                </a:solidFill>
                <a:latin typeface="Avenir"/>
                <a:ea typeface="Avenir"/>
                <a:cs typeface="Avenir"/>
                <a:sym typeface="Avenir"/>
              </a:endParaRPr>
            </a:p>
          </p:txBody>
        </p:sp>
        <p:sp>
          <p:nvSpPr>
            <p:cNvPr id="919" name="Google Shape;919;p3"/>
            <p:cNvSpPr/>
            <p:nvPr/>
          </p:nvSpPr>
          <p:spPr>
            <a:xfrm>
              <a:off x="2626103" y="781349"/>
              <a:ext cx="792445" cy="792445"/>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p3"/>
            <p:cNvSpPr txBox="1"/>
            <p:nvPr/>
          </p:nvSpPr>
          <p:spPr>
            <a:xfrm>
              <a:off x="2742154" y="897400"/>
              <a:ext cx="560343" cy="560343"/>
            </a:xfrm>
            <a:prstGeom prst="rect">
              <a:avLst/>
            </a:prstGeom>
            <a:noFill/>
            <a:ln>
              <a:noFill/>
            </a:ln>
          </p:spPr>
          <p:txBody>
            <a:bodyPr spcFirstLastPara="1" wrap="square" lIns="61775" tIns="12700" rIns="61775" bIns="12700" anchor="ctr" anchorCtr="0">
              <a:noAutofit/>
            </a:bodyPr>
            <a:lstStyle/>
            <a:p>
              <a:pPr marL="0" marR="0" lvl="0" indent="0" algn="ctr" rtl="0">
                <a:lnSpc>
                  <a:spcPct val="90000"/>
                </a:lnSpc>
                <a:spcBef>
                  <a:spcPts val="0"/>
                </a:spcBef>
                <a:spcAft>
                  <a:spcPts val="0"/>
                </a:spcAft>
                <a:buClr>
                  <a:schemeClr val="lt1"/>
                </a:buClr>
                <a:buSzPts val="3800"/>
                <a:buFont typeface="Avenir"/>
                <a:buNone/>
              </a:pPr>
              <a:r>
                <a:rPr lang="en-US" sz="3800" b="0" i="0" u="none" strike="noStrike" cap="none">
                  <a:solidFill>
                    <a:schemeClr val="lt1"/>
                  </a:solidFill>
                  <a:latin typeface="Avenir"/>
                  <a:ea typeface="Avenir"/>
                  <a:cs typeface="Avenir"/>
                  <a:sym typeface="Avenir"/>
                </a:rPr>
                <a:t>2</a:t>
              </a:r>
              <a:endParaRPr sz="3800" b="0" i="0" u="none" strike="noStrike" cap="none">
                <a:solidFill>
                  <a:schemeClr val="lt1"/>
                </a:solidFill>
                <a:latin typeface="Avenir"/>
                <a:ea typeface="Avenir"/>
                <a:cs typeface="Avenir"/>
                <a:sym typeface="Avenir"/>
              </a:endParaRPr>
            </a:p>
          </p:txBody>
        </p:sp>
        <p:sp>
          <p:nvSpPr>
            <p:cNvPr id="921" name="Google Shape;921;p3"/>
            <p:cNvSpPr/>
            <p:nvPr/>
          </p:nvSpPr>
          <p:spPr>
            <a:xfrm>
              <a:off x="2078938" y="3158615"/>
              <a:ext cx="1886775" cy="72"/>
            </a:xfrm>
            <a:prstGeom prst="rect">
              <a:avLst/>
            </a:prstGeom>
            <a:solidFill>
              <a:srgbClr val="A92791"/>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p3"/>
            <p:cNvSpPr/>
            <p:nvPr/>
          </p:nvSpPr>
          <p:spPr>
            <a:xfrm>
              <a:off x="4154392" y="517200"/>
              <a:ext cx="1886775" cy="2641486"/>
            </a:xfrm>
            <a:prstGeom prst="rect">
              <a:avLst/>
            </a:prstGeom>
            <a:solidFill>
              <a:srgbClr val="BAF0FF">
                <a:alpha val="8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p3"/>
            <p:cNvSpPr txBox="1"/>
            <p:nvPr/>
          </p:nvSpPr>
          <p:spPr>
            <a:xfrm>
              <a:off x="4154392" y="1520965"/>
              <a:ext cx="1886775" cy="1584891"/>
            </a:xfrm>
            <a:prstGeom prst="rect">
              <a:avLst/>
            </a:prstGeom>
            <a:noFill/>
            <a:ln>
              <a:noFill/>
            </a:ln>
          </p:spPr>
          <p:txBody>
            <a:bodyPr spcFirstLastPara="1" wrap="square" lIns="147100" tIns="330200" rIns="147100" bIns="330200" anchor="t" anchorCtr="0">
              <a:noAutofit/>
            </a:bodyPr>
            <a:lstStyle/>
            <a:p>
              <a:pPr marL="0" marR="0" lvl="0" indent="0" algn="l" rtl="0">
                <a:lnSpc>
                  <a:spcPct val="90000"/>
                </a:lnSpc>
                <a:spcBef>
                  <a:spcPts val="0"/>
                </a:spcBef>
                <a:spcAft>
                  <a:spcPts val="0"/>
                </a:spcAft>
                <a:buClr>
                  <a:schemeClr val="dk1"/>
                </a:buClr>
                <a:buSzPts val="1100"/>
                <a:buFont typeface="Avenir"/>
                <a:buNone/>
              </a:pPr>
              <a:r>
                <a:rPr lang="en-US" sz="1100" b="1" i="0" u="sng" strike="noStrike" cap="none">
                  <a:solidFill>
                    <a:schemeClr val="dk1"/>
                  </a:solidFill>
                  <a:latin typeface="Avenir"/>
                  <a:ea typeface="Avenir"/>
                  <a:cs typeface="Avenir"/>
                  <a:sym typeface="Avenir"/>
                </a:rPr>
                <a:t>August</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385"/>
                </a:spcBef>
                <a:spcAft>
                  <a:spcPts val="0"/>
                </a:spcAft>
                <a:buClr>
                  <a:schemeClr val="dk1"/>
                </a:buClr>
                <a:buSzPts val="1100"/>
                <a:buFont typeface="Avenir"/>
                <a:buNone/>
              </a:pPr>
              <a:r>
                <a:rPr lang="en-US" sz="1100" b="0" i="0" u="none" strike="noStrike" cap="none">
                  <a:solidFill>
                    <a:schemeClr val="dk1"/>
                  </a:solidFill>
                  <a:latin typeface="Avenir"/>
                  <a:ea typeface="Avenir"/>
                  <a:cs typeface="Avenir"/>
                  <a:sym typeface="Avenir"/>
                </a:rPr>
                <a:t>School Leadership completed Continuous Improvement Plan</a:t>
              </a:r>
              <a:endParaRPr sz="1400" b="0" i="0" u="none" strike="noStrike" cap="none">
                <a:solidFill>
                  <a:srgbClr val="000000"/>
                </a:solidFill>
                <a:latin typeface="Arial"/>
                <a:ea typeface="Arial"/>
                <a:cs typeface="Arial"/>
                <a:sym typeface="Arial"/>
              </a:endParaRPr>
            </a:p>
          </p:txBody>
        </p:sp>
        <p:sp>
          <p:nvSpPr>
            <p:cNvPr id="924" name="Google Shape;924;p3"/>
            <p:cNvSpPr/>
            <p:nvPr/>
          </p:nvSpPr>
          <p:spPr>
            <a:xfrm>
              <a:off x="4701557" y="781349"/>
              <a:ext cx="792445" cy="792445"/>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5" name="Google Shape;925;p3"/>
            <p:cNvSpPr txBox="1"/>
            <p:nvPr/>
          </p:nvSpPr>
          <p:spPr>
            <a:xfrm>
              <a:off x="4817608" y="897400"/>
              <a:ext cx="560343" cy="560343"/>
            </a:xfrm>
            <a:prstGeom prst="rect">
              <a:avLst/>
            </a:prstGeom>
            <a:noFill/>
            <a:ln>
              <a:noFill/>
            </a:ln>
          </p:spPr>
          <p:txBody>
            <a:bodyPr spcFirstLastPara="1" wrap="square" lIns="61775" tIns="12700" rIns="61775" bIns="12700" anchor="ctr" anchorCtr="0">
              <a:noAutofit/>
            </a:bodyPr>
            <a:lstStyle/>
            <a:p>
              <a:pPr marL="0" marR="0" lvl="0" indent="0" algn="ctr" rtl="0">
                <a:lnSpc>
                  <a:spcPct val="90000"/>
                </a:lnSpc>
                <a:spcBef>
                  <a:spcPts val="0"/>
                </a:spcBef>
                <a:spcAft>
                  <a:spcPts val="0"/>
                </a:spcAft>
                <a:buClr>
                  <a:schemeClr val="lt1"/>
                </a:buClr>
                <a:buSzPts val="3800"/>
                <a:buFont typeface="Avenir"/>
                <a:buNone/>
              </a:pPr>
              <a:r>
                <a:rPr lang="en-US" sz="3800" b="0" i="0" u="none" strike="noStrike" cap="none">
                  <a:solidFill>
                    <a:schemeClr val="lt1"/>
                  </a:solidFill>
                  <a:latin typeface="Avenir"/>
                  <a:ea typeface="Avenir"/>
                  <a:cs typeface="Avenir"/>
                  <a:sym typeface="Avenir"/>
                </a:rPr>
                <a:t>3</a:t>
              </a:r>
              <a:endParaRPr sz="3800" b="0" i="0" u="none" strike="noStrike" cap="none">
                <a:solidFill>
                  <a:schemeClr val="lt1"/>
                </a:solidFill>
                <a:latin typeface="Avenir"/>
                <a:ea typeface="Avenir"/>
                <a:cs typeface="Avenir"/>
                <a:sym typeface="Avenir"/>
              </a:endParaRPr>
            </a:p>
          </p:txBody>
        </p:sp>
        <p:sp>
          <p:nvSpPr>
            <p:cNvPr id="926" name="Google Shape;926;p3"/>
            <p:cNvSpPr/>
            <p:nvPr/>
          </p:nvSpPr>
          <p:spPr>
            <a:xfrm>
              <a:off x="4154392" y="3158615"/>
              <a:ext cx="1886775" cy="72"/>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3"/>
            <p:cNvSpPr/>
            <p:nvPr/>
          </p:nvSpPr>
          <p:spPr>
            <a:xfrm>
              <a:off x="6212751" y="526340"/>
              <a:ext cx="1886775" cy="2641486"/>
            </a:xfrm>
            <a:prstGeom prst="rect">
              <a:avLst/>
            </a:prstGeom>
            <a:solidFill>
              <a:srgbClr val="F3CDED">
                <a:alpha val="8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3"/>
            <p:cNvSpPr txBox="1"/>
            <p:nvPr/>
          </p:nvSpPr>
          <p:spPr>
            <a:xfrm>
              <a:off x="6212751" y="1530105"/>
              <a:ext cx="1886775" cy="1584891"/>
            </a:xfrm>
            <a:prstGeom prst="rect">
              <a:avLst/>
            </a:prstGeom>
            <a:noFill/>
            <a:ln>
              <a:noFill/>
            </a:ln>
          </p:spPr>
          <p:txBody>
            <a:bodyPr spcFirstLastPara="1" wrap="square" lIns="147100" tIns="330200" rIns="147100" bIns="330200" anchor="t" anchorCtr="0">
              <a:noAutofit/>
            </a:bodyPr>
            <a:lstStyle/>
            <a:p>
              <a:pPr marL="0" marR="0" lvl="0" indent="0" algn="l" rtl="0">
                <a:lnSpc>
                  <a:spcPct val="90000"/>
                </a:lnSpc>
                <a:spcBef>
                  <a:spcPts val="0"/>
                </a:spcBef>
                <a:spcAft>
                  <a:spcPts val="0"/>
                </a:spcAft>
                <a:buClr>
                  <a:schemeClr val="dk1"/>
                </a:buClr>
                <a:buSzPts val="1100"/>
                <a:buFont typeface="Avenir"/>
                <a:buNone/>
              </a:pPr>
              <a:r>
                <a:rPr lang="en-US" sz="1100" b="1" i="0" u="sng" strike="noStrike" cap="none">
                  <a:solidFill>
                    <a:schemeClr val="dk1"/>
                  </a:solidFill>
                  <a:latin typeface="Avenir"/>
                  <a:ea typeface="Avenir"/>
                  <a:cs typeface="Avenir"/>
                  <a:sym typeface="Avenir"/>
                </a:rPr>
                <a:t>Sept. – Dec.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385"/>
                </a:spcBef>
                <a:spcAft>
                  <a:spcPts val="0"/>
                </a:spcAft>
                <a:buClr>
                  <a:schemeClr val="dk1"/>
                </a:buClr>
                <a:buSzPts val="1100"/>
                <a:buFont typeface="Avenir"/>
                <a:buNone/>
              </a:pPr>
              <a:r>
                <a:rPr lang="en-US" sz="1100" b="0" i="0" u="none" strike="noStrike" cap="none">
                  <a:solidFill>
                    <a:schemeClr val="dk1"/>
                  </a:solidFill>
                  <a:latin typeface="Avenir"/>
                  <a:ea typeface="Avenir"/>
                  <a:cs typeface="Avenir"/>
                  <a:sym typeface="Avenir"/>
                </a:rPr>
                <a:t>Utilizing current data, the </a:t>
              </a:r>
              <a:r>
                <a:rPr lang="en-US" sz="1100" b="1" i="0" u="none" strike="noStrike" cap="none">
                  <a:solidFill>
                    <a:schemeClr val="dk1"/>
                  </a:solidFill>
                  <a:latin typeface="Avenir"/>
                  <a:ea typeface="Avenir"/>
                  <a:cs typeface="Avenir"/>
                  <a:sym typeface="Avenir"/>
                </a:rPr>
                <a:t>GO Team </a:t>
              </a:r>
              <a:r>
                <a:rPr lang="en-US" sz="1100" b="0" i="0" u="none" strike="noStrike" cap="none">
                  <a:solidFill>
                    <a:schemeClr val="dk1"/>
                  </a:solidFill>
                  <a:latin typeface="Avenir"/>
                  <a:ea typeface="Avenir"/>
                  <a:cs typeface="Avenir"/>
                  <a:sym typeface="Avenir"/>
                </a:rPr>
                <a:t>will review &amp; possibly update the school strategic priorities and plan </a:t>
              </a:r>
              <a:endParaRPr sz="1400" b="0" i="0" u="none" strike="noStrike" cap="none">
                <a:solidFill>
                  <a:srgbClr val="000000"/>
                </a:solidFill>
                <a:latin typeface="Arial"/>
                <a:ea typeface="Arial"/>
                <a:cs typeface="Arial"/>
                <a:sym typeface="Arial"/>
              </a:endParaRPr>
            </a:p>
          </p:txBody>
        </p:sp>
        <p:sp>
          <p:nvSpPr>
            <p:cNvPr id="929" name="Google Shape;929;p3"/>
            <p:cNvSpPr/>
            <p:nvPr/>
          </p:nvSpPr>
          <p:spPr>
            <a:xfrm>
              <a:off x="6777010" y="781349"/>
              <a:ext cx="792445" cy="792445"/>
            </a:xfrm>
            <a:prstGeom prst="ellips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p3"/>
            <p:cNvSpPr txBox="1"/>
            <p:nvPr/>
          </p:nvSpPr>
          <p:spPr>
            <a:xfrm>
              <a:off x="6893061" y="897400"/>
              <a:ext cx="560343" cy="560343"/>
            </a:xfrm>
            <a:prstGeom prst="rect">
              <a:avLst/>
            </a:prstGeom>
            <a:noFill/>
            <a:ln>
              <a:noFill/>
            </a:ln>
          </p:spPr>
          <p:txBody>
            <a:bodyPr spcFirstLastPara="1" wrap="square" lIns="61775" tIns="12700" rIns="61775" bIns="12700" anchor="ctr" anchorCtr="0">
              <a:noAutofit/>
            </a:bodyPr>
            <a:lstStyle/>
            <a:p>
              <a:pPr marL="0" marR="0" lvl="0" indent="0" algn="ctr" rtl="0">
                <a:lnSpc>
                  <a:spcPct val="90000"/>
                </a:lnSpc>
                <a:spcBef>
                  <a:spcPts val="0"/>
                </a:spcBef>
                <a:spcAft>
                  <a:spcPts val="0"/>
                </a:spcAft>
                <a:buClr>
                  <a:schemeClr val="lt1"/>
                </a:buClr>
                <a:buSzPts val="3800"/>
                <a:buFont typeface="Avenir"/>
                <a:buNone/>
              </a:pPr>
              <a:r>
                <a:rPr lang="en-US" sz="3800" b="0" i="0" u="none" strike="noStrike" cap="none">
                  <a:solidFill>
                    <a:schemeClr val="lt1"/>
                  </a:solidFill>
                  <a:latin typeface="Avenir"/>
                  <a:ea typeface="Avenir"/>
                  <a:cs typeface="Avenir"/>
                  <a:sym typeface="Avenir"/>
                </a:rPr>
                <a:t>4</a:t>
              </a:r>
              <a:endParaRPr sz="3800" b="0" i="0" u="none" strike="noStrike" cap="none">
                <a:solidFill>
                  <a:schemeClr val="lt1"/>
                </a:solidFill>
                <a:latin typeface="Avenir"/>
                <a:ea typeface="Avenir"/>
                <a:cs typeface="Avenir"/>
                <a:sym typeface="Avenir"/>
              </a:endParaRPr>
            </a:p>
          </p:txBody>
        </p:sp>
        <p:sp>
          <p:nvSpPr>
            <p:cNvPr id="931" name="Google Shape;931;p3"/>
            <p:cNvSpPr/>
            <p:nvPr/>
          </p:nvSpPr>
          <p:spPr>
            <a:xfrm>
              <a:off x="6229845" y="3158615"/>
              <a:ext cx="1886775" cy="72"/>
            </a:xfrm>
            <a:prstGeom prst="rect">
              <a:avLst/>
            </a:prstGeom>
            <a:solidFill>
              <a:schemeClr val="accent4"/>
            </a:solidFill>
            <a:ln w="12700" cap="flat" cmpd="sng">
              <a:solidFill>
                <a:schemeClr val="accent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2" name="Google Shape;932;p3"/>
            <p:cNvSpPr/>
            <p:nvPr/>
          </p:nvSpPr>
          <p:spPr>
            <a:xfrm>
              <a:off x="8305299" y="517200"/>
              <a:ext cx="1886775" cy="2641486"/>
            </a:xfrm>
            <a:prstGeom prst="rect">
              <a:avLst/>
            </a:prstGeom>
            <a:solidFill>
              <a:srgbClr val="C3F6D1">
                <a:alpha val="8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3" name="Google Shape;933;p3"/>
            <p:cNvSpPr txBox="1"/>
            <p:nvPr/>
          </p:nvSpPr>
          <p:spPr>
            <a:xfrm>
              <a:off x="8305299" y="1520965"/>
              <a:ext cx="1886775" cy="1584891"/>
            </a:xfrm>
            <a:prstGeom prst="rect">
              <a:avLst/>
            </a:prstGeom>
            <a:noFill/>
            <a:ln>
              <a:noFill/>
            </a:ln>
          </p:spPr>
          <p:txBody>
            <a:bodyPr spcFirstLastPara="1" wrap="square" lIns="147100" tIns="330200" rIns="147100" bIns="330200" anchor="t" anchorCtr="0">
              <a:noAutofit/>
            </a:bodyPr>
            <a:lstStyle/>
            <a:p>
              <a:pPr marL="0" marR="0" lvl="0" indent="0" algn="l" rtl="0">
                <a:lnSpc>
                  <a:spcPct val="90000"/>
                </a:lnSpc>
                <a:spcBef>
                  <a:spcPts val="0"/>
                </a:spcBef>
                <a:spcAft>
                  <a:spcPts val="0"/>
                </a:spcAft>
                <a:buClr>
                  <a:schemeClr val="dk1"/>
                </a:buClr>
                <a:buSzPts val="1100"/>
                <a:buFont typeface="Avenir"/>
                <a:buNone/>
              </a:pPr>
              <a:r>
                <a:rPr lang="en-US" sz="1100" b="1" i="0" u="sng" strike="noStrike" cap="none">
                  <a:solidFill>
                    <a:schemeClr val="dk1"/>
                  </a:solidFill>
                  <a:latin typeface="Avenir"/>
                  <a:ea typeface="Avenir"/>
                  <a:cs typeface="Avenir"/>
                  <a:sym typeface="Avenir"/>
                </a:rPr>
                <a:t>Before Winter Break</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385"/>
                </a:spcBef>
                <a:spcAft>
                  <a:spcPts val="0"/>
                </a:spcAft>
                <a:buClr>
                  <a:schemeClr val="dk1"/>
                </a:buClr>
                <a:buSzPts val="1100"/>
                <a:buFont typeface="Avenir"/>
                <a:buNone/>
              </a:pPr>
              <a:r>
                <a:rPr lang="en-US" sz="1100" b="1" i="0" u="none" strike="noStrike" cap="none">
                  <a:solidFill>
                    <a:schemeClr val="dk1"/>
                  </a:solidFill>
                  <a:latin typeface="Avenir"/>
                  <a:ea typeface="Avenir"/>
                  <a:cs typeface="Avenir"/>
                  <a:sym typeface="Avenir"/>
                </a:rPr>
                <a:t>GO Team </a:t>
              </a:r>
              <a:r>
                <a:rPr lang="en-US" sz="1100" b="0" i="0" u="none" strike="noStrike" cap="none">
                  <a:solidFill>
                    <a:schemeClr val="dk1"/>
                  </a:solidFill>
                  <a:latin typeface="Avenir"/>
                  <a:ea typeface="Avenir"/>
                  <a:cs typeface="Avenir"/>
                  <a:sym typeface="Avenir"/>
                </a:rPr>
                <a:t>will take action (vote) on the rank of the strategic plan priorities for SY25-26 in preparation for budget discussions.</a:t>
              </a:r>
              <a:endParaRPr sz="1400" b="0" i="0" u="none" strike="noStrike" cap="none">
                <a:solidFill>
                  <a:srgbClr val="000000"/>
                </a:solidFill>
                <a:latin typeface="Arial"/>
                <a:ea typeface="Arial"/>
                <a:cs typeface="Arial"/>
                <a:sym typeface="Arial"/>
              </a:endParaRPr>
            </a:p>
          </p:txBody>
        </p:sp>
        <p:sp>
          <p:nvSpPr>
            <p:cNvPr id="934" name="Google Shape;934;p3"/>
            <p:cNvSpPr/>
            <p:nvPr/>
          </p:nvSpPr>
          <p:spPr>
            <a:xfrm>
              <a:off x="8852464" y="781349"/>
              <a:ext cx="792445" cy="792445"/>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5" name="Google Shape;935;p3"/>
            <p:cNvSpPr txBox="1"/>
            <p:nvPr/>
          </p:nvSpPr>
          <p:spPr>
            <a:xfrm>
              <a:off x="8968515" y="897400"/>
              <a:ext cx="560343" cy="560343"/>
            </a:xfrm>
            <a:prstGeom prst="rect">
              <a:avLst/>
            </a:prstGeom>
            <a:noFill/>
            <a:ln>
              <a:noFill/>
            </a:ln>
          </p:spPr>
          <p:txBody>
            <a:bodyPr spcFirstLastPara="1" wrap="square" lIns="61775" tIns="12700" rIns="61775" bIns="12700" anchor="ctr" anchorCtr="0">
              <a:noAutofit/>
            </a:bodyPr>
            <a:lstStyle/>
            <a:p>
              <a:pPr marL="0" marR="0" lvl="0" indent="0" algn="ctr" rtl="0">
                <a:lnSpc>
                  <a:spcPct val="90000"/>
                </a:lnSpc>
                <a:spcBef>
                  <a:spcPts val="0"/>
                </a:spcBef>
                <a:spcAft>
                  <a:spcPts val="0"/>
                </a:spcAft>
                <a:buClr>
                  <a:schemeClr val="lt1"/>
                </a:buClr>
                <a:buSzPts val="3800"/>
                <a:buFont typeface="Avenir"/>
                <a:buNone/>
              </a:pPr>
              <a:r>
                <a:rPr lang="en-US" sz="3800" b="0" i="0" u="none" strike="noStrike" cap="none">
                  <a:solidFill>
                    <a:schemeClr val="lt1"/>
                  </a:solidFill>
                  <a:latin typeface="Avenir"/>
                  <a:ea typeface="Avenir"/>
                  <a:cs typeface="Avenir"/>
                  <a:sym typeface="Avenir"/>
                </a:rPr>
                <a:t>5</a:t>
              </a:r>
              <a:endParaRPr sz="3800" b="0" i="0" u="none" strike="noStrike" cap="none">
                <a:solidFill>
                  <a:schemeClr val="lt1"/>
                </a:solidFill>
                <a:latin typeface="Avenir"/>
                <a:ea typeface="Avenir"/>
                <a:cs typeface="Avenir"/>
                <a:sym typeface="Avenir"/>
              </a:endParaRPr>
            </a:p>
          </p:txBody>
        </p:sp>
        <p:sp>
          <p:nvSpPr>
            <p:cNvPr id="936" name="Google Shape;936;p3"/>
            <p:cNvSpPr/>
            <p:nvPr/>
          </p:nvSpPr>
          <p:spPr>
            <a:xfrm>
              <a:off x="8305299" y="3158615"/>
              <a:ext cx="1886775" cy="72"/>
            </a:xfrm>
            <a:prstGeom prst="rect">
              <a:avLst/>
            </a:prstGeom>
            <a:solidFill>
              <a:srgbClr val="129836"/>
            </a:solidFill>
            <a:ln w="12700" cap="flat" cmpd="sng">
              <a:solidFill>
                <a:srgbClr val="12983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37" name="Google Shape;93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3</a:t>
            </a:fld>
            <a:endParaRPr sz="1200" b="0" i="0" u="none" strike="noStrike" cap="none">
              <a:solidFill>
                <a:srgbClr val="888888"/>
              </a:solidFill>
              <a:latin typeface="Calibri"/>
              <a:ea typeface="Calibri"/>
              <a:cs typeface="Calibri"/>
              <a:sym typeface="Calibri"/>
            </a:endParaRPr>
          </a:p>
        </p:txBody>
      </p:sp>
      <p:sp>
        <p:nvSpPr>
          <p:cNvPr id="938" name="Google Shape;938;p3"/>
          <p:cNvSpPr/>
          <p:nvPr/>
        </p:nvSpPr>
        <p:spPr>
          <a:xfrm>
            <a:off x="7802310" y="1358574"/>
            <a:ext cx="731378" cy="1213503"/>
          </a:xfrm>
          <a:prstGeom prst="downArrow">
            <a:avLst>
              <a:gd name="adj1" fmla="val 50000"/>
              <a:gd name="adj2" fmla="val 50000"/>
            </a:avLst>
          </a:prstGeom>
          <a:solidFill>
            <a:schemeClr val="accent5"/>
          </a:solidFill>
          <a:ln w="12700" cap="flat" cmpd="sng">
            <a:solidFill>
              <a:srgbClr val="7B1E6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Avenir"/>
              <a:ea typeface="Avenir"/>
              <a:cs typeface="Avenir"/>
              <a:sym typeface="Avenir"/>
            </a:endParaRPr>
          </a:p>
        </p:txBody>
      </p:sp>
      <p:sp>
        <p:nvSpPr>
          <p:cNvPr id="939" name="Google Shape;939;p3"/>
          <p:cNvSpPr txBox="1"/>
          <p:nvPr/>
        </p:nvSpPr>
        <p:spPr>
          <a:xfrm>
            <a:off x="7334684" y="953659"/>
            <a:ext cx="166663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venir"/>
              <a:buNone/>
            </a:pPr>
            <a:r>
              <a:rPr lang="en-US" sz="1800" b="0" i="0" u="none" strike="noStrike" cap="none">
                <a:solidFill>
                  <a:srgbClr val="000000"/>
                </a:solidFill>
                <a:latin typeface="Avenir"/>
                <a:ea typeface="Avenir"/>
                <a:cs typeface="Avenir"/>
                <a:sym typeface="Avenir"/>
              </a:rPr>
              <a:t>You are </a:t>
            </a:r>
            <a:r>
              <a:rPr lang="en-US" sz="1800" b="1" i="0" u="none" strike="noStrike" cap="none">
                <a:solidFill>
                  <a:srgbClr val="A92A91"/>
                </a:solidFill>
                <a:latin typeface="Avenir"/>
                <a:ea typeface="Avenir"/>
                <a:cs typeface="Avenir"/>
                <a:sym typeface="Avenir"/>
              </a:rPr>
              <a:t>HERE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pic>
        <p:nvPicPr>
          <p:cNvPr id="1234" name="Google Shape;1234;p27"/>
          <p:cNvPicPr preferRelativeResize="0"/>
          <p:nvPr/>
        </p:nvPicPr>
        <p:blipFill rotWithShape="1">
          <a:blip r:embed="rId3">
            <a:alphaModFix/>
          </a:blip>
          <a:srcRect/>
          <a:stretch/>
        </p:blipFill>
        <p:spPr>
          <a:xfrm>
            <a:off x="375250" y="758750"/>
            <a:ext cx="11441501" cy="39467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8"/>
        <p:cNvGrpSpPr/>
        <p:nvPr/>
      </p:nvGrpSpPr>
      <p:grpSpPr>
        <a:xfrm>
          <a:off x="0" y="0"/>
          <a:ext cx="0" cy="0"/>
          <a:chOff x="0" y="0"/>
          <a:chExt cx="0" cy="0"/>
        </a:xfrm>
      </p:grpSpPr>
      <p:sp>
        <p:nvSpPr>
          <p:cNvPr id="1239" name="Google Shape;1239;p36"/>
          <p:cNvSpPr/>
          <p:nvPr/>
        </p:nvSpPr>
        <p:spPr>
          <a:xfrm>
            <a:off x="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1240" name="Google Shape;1240;p36"/>
          <p:cNvSpPr/>
          <p:nvPr/>
        </p:nvSpPr>
        <p:spPr>
          <a:xfrm>
            <a:off x="0" y="1"/>
            <a:ext cx="4512467" cy="6858000"/>
          </a:xfrm>
          <a:custGeom>
            <a:avLst/>
            <a:gdLst/>
            <a:ahLst/>
            <a:cxnLst/>
            <a:rect l="l" t="t" r="r" b="b"/>
            <a:pathLst>
              <a:path w="4512467" h="6858000" extrusionOk="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1241" name="Google Shape;1241;p36"/>
          <p:cNvSpPr txBox="1">
            <a:spLocks noGrp="1"/>
          </p:cNvSpPr>
          <p:nvPr>
            <p:ph type="title"/>
          </p:nvPr>
        </p:nvSpPr>
        <p:spPr>
          <a:xfrm>
            <a:off x="183767" y="1931118"/>
            <a:ext cx="2951100" cy="2851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4"/>
              </a:buClr>
              <a:buSzPts val="4400"/>
              <a:buFont typeface="Twentieth Century"/>
              <a:buNone/>
            </a:pPr>
            <a:r>
              <a:rPr lang="en-US" b="1">
                <a:solidFill>
                  <a:schemeClr val="accent4"/>
                </a:solidFill>
              </a:rPr>
              <a:t>GO Team</a:t>
            </a:r>
            <a:br>
              <a:rPr lang="en-US" b="1">
                <a:solidFill>
                  <a:srgbClr val="FFFFFF"/>
                </a:solidFill>
              </a:rPr>
            </a:br>
            <a:r>
              <a:rPr lang="en-US" b="1">
                <a:solidFill>
                  <a:srgbClr val="FFFFFF"/>
                </a:solidFill>
              </a:rPr>
              <a:t>Activity</a:t>
            </a:r>
            <a:br>
              <a:rPr lang="en-US" b="1">
                <a:solidFill>
                  <a:srgbClr val="FFFFFF"/>
                </a:solidFill>
              </a:rPr>
            </a:br>
            <a:r>
              <a:rPr lang="en-US" b="1">
                <a:solidFill>
                  <a:srgbClr val="FFFFFF"/>
                </a:solidFill>
              </a:rPr>
              <a:t>&amp;</a:t>
            </a:r>
            <a:br>
              <a:rPr lang="en-US" b="1">
                <a:solidFill>
                  <a:srgbClr val="FFFFFF"/>
                </a:solidFill>
              </a:rPr>
            </a:br>
            <a:r>
              <a:rPr lang="en-US" b="1">
                <a:solidFill>
                  <a:srgbClr val="FFFFFF"/>
                </a:solidFill>
              </a:rPr>
              <a:t>Discussion</a:t>
            </a:r>
            <a:endParaRPr/>
          </a:p>
        </p:txBody>
      </p:sp>
      <p:sp>
        <p:nvSpPr>
          <p:cNvPr id="1242" name="Google Shape;1242;p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p>
            <a:pPr marL="0" marR="0" lvl="0" indent="0" algn="r" rtl="0">
              <a:lnSpc>
                <a:spcPct val="100000"/>
              </a:lnSpc>
              <a:spcBef>
                <a:spcPts val="0"/>
              </a:spcBef>
              <a:spcAft>
                <a:spcPts val="0"/>
              </a:spcAft>
              <a:buClr>
                <a:srgbClr val="898989"/>
              </a:buClr>
              <a:buSzPts val="1200"/>
              <a:buFont typeface="Avenir"/>
              <a:buNone/>
            </a:pPr>
            <a:fld id="{00000000-1234-1234-1234-123412341234}" type="slidenum">
              <a:rPr lang="en-US" sz="1200" b="0" i="0" u="none" strike="noStrike" cap="none">
                <a:solidFill>
                  <a:srgbClr val="898989"/>
                </a:solidFill>
                <a:latin typeface="Avenir"/>
                <a:ea typeface="Avenir"/>
                <a:cs typeface="Avenir"/>
                <a:sym typeface="Avenir"/>
              </a:rPr>
              <a:t>31</a:t>
            </a:fld>
            <a:endParaRPr sz="1200" b="0" i="0" u="none" strike="noStrike" cap="none">
              <a:solidFill>
                <a:srgbClr val="898989"/>
              </a:solidFill>
              <a:latin typeface="Avenir"/>
              <a:ea typeface="Avenir"/>
              <a:cs typeface="Avenir"/>
              <a:sym typeface="Avenir"/>
            </a:endParaRPr>
          </a:p>
        </p:txBody>
      </p:sp>
      <p:sp>
        <p:nvSpPr>
          <p:cNvPr id="1243" name="Google Shape;1243;p36"/>
          <p:cNvSpPr txBox="1"/>
          <p:nvPr/>
        </p:nvSpPr>
        <p:spPr>
          <a:xfrm>
            <a:off x="69848" y="192213"/>
            <a:ext cx="2951100" cy="1473900"/>
          </a:xfrm>
          <a:prstGeom prst="rect">
            <a:avLst/>
          </a:prstGeom>
          <a:solidFill>
            <a:srgbClr val="C3F6D1"/>
          </a:solidFill>
          <a:ln w="508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r>
              <a:rPr lang="en-US" sz="1200" b="1" i="0" u="sng" strike="noStrike" cap="none">
                <a:solidFill>
                  <a:srgbClr val="FF0000"/>
                </a:solidFill>
                <a:latin typeface="Calibri"/>
                <a:ea typeface="Calibri"/>
                <a:cs typeface="Calibri"/>
                <a:sym typeface="Calibri"/>
              </a:rPr>
              <a:t>GO TEAM DISCUSSION: </a:t>
            </a:r>
            <a:r>
              <a:rPr lang="en-US" sz="1200" b="0" i="0" u="none" strike="noStrike" cap="none">
                <a:solidFill>
                  <a:srgbClr val="000000"/>
                </a:solidFill>
                <a:latin typeface="Calibri"/>
                <a:ea typeface="Calibri"/>
                <a:cs typeface="Calibri"/>
                <a:sym typeface="Calibri"/>
              </a:rPr>
              <a:t>Review the priorities and goals in your </a:t>
            </a:r>
            <a:r>
              <a:rPr lang="en-US" sz="1200" b="1" i="0" u="sng" strike="noStrike" cap="none">
                <a:solidFill>
                  <a:srgbClr val="000000"/>
                </a:solidFill>
                <a:latin typeface="Calibri"/>
                <a:ea typeface="Calibri"/>
                <a:cs typeface="Calibri"/>
                <a:sym typeface="Calibri"/>
              </a:rPr>
              <a:t>strategic plan </a:t>
            </a:r>
            <a:r>
              <a:rPr lang="en-US" sz="1200" b="0" i="0" u="none" strike="noStrike" cap="none">
                <a:solidFill>
                  <a:srgbClr val="000000"/>
                </a:solidFill>
                <a:latin typeface="Calibri"/>
                <a:ea typeface="Calibri"/>
                <a:cs typeface="Calibri"/>
                <a:sym typeface="Calibri"/>
              </a:rPr>
              <a:t>and the information and goals </a:t>
            </a:r>
            <a:r>
              <a:rPr lang="en-US" sz="1200" b="1" i="0" u="sng" strike="noStrike" cap="none">
                <a:solidFill>
                  <a:srgbClr val="000000"/>
                </a:solidFill>
                <a:latin typeface="Calibri"/>
                <a:ea typeface="Calibri"/>
                <a:cs typeface="Calibri"/>
                <a:sym typeface="Calibri"/>
              </a:rPr>
              <a:t>CIP</a:t>
            </a:r>
            <a:r>
              <a:rPr lang="en-US" sz="1200" b="0" i="0" u="none" strike="noStrike" cap="none">
                <a:solidFill>
                  <a:srgbClr val="000000"/>
                </a:solidFill>
                <a:latin typeface="Calibri"/>
                <a:ea typeface="Calibri"/>
                <a:cs typeface="Calibri"/>
                <a:sym typeface="Calibri"/>
              </a:rPr>
              <a:t>. Reflect on if updates need to be made to the Strategic Plan.  </a:t>
            </a:r>
            <a:endParaRPr sz="1400" b="0" i="0" u="none" strike="noStrike" cap="none">
              <a:solidFill>
                <a:srgbClr val="000000"/>
              </a:solidFill>
              <a:latin typeface="Arial"/>
              <a:ea typeface="Arial"/>
              <a:cs typeface="Arial"/>
              <a:sym typeface="Arial"/>
            </a:endParaRPr>
          </a:p>
        </p:txBody>
      </p:sp>
      <p:sp>
        <p:nvSpPr>
          <p:cNvPr id="1244" name="Google Shape;1244;p36"/>
          <p:cNvSpPr txBox="1"/>
          <p:nvPr/>
        </p:nvSpPr>
        <p:spPr>
          <a:xfrm>
            <a:off x="5240469" y="416123"/>
            <a:ext cx="4758900" cy="831000"/>
          </a:xfrm>
          <a:prstGeom prst="rect">
            <a:avLst/>
          </a:prstGeom>
          <a:noFill/>
          <a:ln w="1270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venir"/>
              <a:buNone/>
            </a:pPr>
            <a:r>
              <a:rPr lang="en-US" sz="2400" b="1" i="0" u="none" strike="noStrike" cap="none">
                <a:solidFill>
                  <a:srgbClr val="000000"/>
                </a:solidFill>
                <a:latin typeface="Avenir"/>
                <a:ea typeface="Avenir"/>
                <a:cs typeface="Avenir"/>
                <a:sym typeface="Avenir"/>
              </a:rPr>
              <a:t>Are </a:t>
            </a:r>
            <a:r>
              <a:rPr lang="en-US" sz="2400" b="1" i="0" u="sng" strike="noStrike" cap="none">
                <a:solidFill>
                  <a:srgbClr val="000000"/>
                </a:solidFill>
                <a:latin typeface="Avenir"/>
                <a:ea typeface="Avenir"/>
                <a:cs typeface="Avenir"/>
                <a:sym typeface="Avenir"/>
              </a:rPr>
              <a:t>all</a:t>
            </a:r>
            <a:r>
              <a:rPr lang="en-US" sz="2400" b="1" i="0" u="none" strike="noStrike" cap="none">
                <a:solidFill>
                  <a:srgbClr val="000000"/>
                </a:solidFill>
                <a:latin typeface="Avenir"/>
                <a:ea typeface="Avenir"/>
                <a:cs typeface="Avenir"/>
                <a:sym typeface="Avenir"/>
              </a:rPr>
              <a:t> CIP Goals reflected in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venir"/>
              <a:buNone/>
            </a:pPr>
            <a:r>
              <a:rPr lang="en-US" sz="2400" b="1" i="0" u="none" strike="noStrike" cap="none">
                <a:solidFill>
                  <a:srgbClr val="000000"/>
                </a:solidFill>
                <a:latin typeface="Avenir"/>
                <a:ea typeface="Avenir"/>
                <a:cs typeface="Avenir"/>
                <a:sym typeface="Avenir"/>
              </a:rPr>
              <a:t>our Strategic Plan Priorities?</a:t>
            </a:r>
            <a:endParaRPr sz="1400" b="0" i="0" u="none" strike="noStrike" cap="none">
              <a:solidFill>
                <a:srgbClr val="000000"/>
              </a:solidFill>
              <a:latin typeface="Arial"/>
              <a:ea typeface="Arial"/>
              <a:cs typeface="Arial"/>
              <a:sym typeface="Arial"/>
            </a:endParaRPr>
          </a:p>
        </p:txBody>
      </p:sp>
      <p:grpSp>
        <p:nvGrpSpPr>
          <p:cNvPr id="1245" name="Google Shape;1245;p36"/>
          <p:cNvGrpSpPr/>
          <p:nvPr/>
        </p:nvGrpSpPr>
        <p:grpSpPr>
          <a:xfrm>
            <a:off x="4512473" y="1931268"/>
            <a:ext cx="6628313" cy="3599430"/>
            <a:chOff x="763418" y="908057"/>
            <a:chExt cx="6628313" cy="3599430"/>
          </a:xfrm>
        </p:grpSpPr>
        <p:sp>
          <p:nvSpPr>
            <p:cNvPr id="1246" name="Google Shape;1246;p36"/>
            <p:cNvSpPr/>
            <p:nvPr/>
          </p:nvSpPr>
          <p:spPr>
            <a:xfrm>
              <a:off x="3374738" y="2606742"/>
              <a:ext cx="646800" cy="1386900"/>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7" name="Google Shape;1247;p36"/>
            <p:cNvSpPr txBox="1"/>
            <p:nvPr/>
          </p:nvSpPr>
          <p:spPr>
            <a:xfrm>
              <a:off x="3659875" y="3261988"/>
              <a:ext cx="76500" cy="765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venir"/>
                <a:buNone/>
              </a:pPr>
              <a:endParaRPr sz="500" b="0" i="0" u="none" strike="noStrike" cap="none">
                <a:solidFill>
                  <a:schemeClr val="dk1"/>
                </a:solidFill>
                <a:latin typeface="Avenir"/>
                <a:ea typeface="Avenir"/>
                <a:cs typeface="Avenir"/>
                <a:sym typeface="Avenir"/>
              </a:endParaRPr>
            </a:p>
          </p:txBody>
        </p:sp>
        <p:sp>
          <p:nvSpPr>
            <p:cNvPr id="1248" name="Google Shape;1248;p36"/>
            <p:cNvSpPr/>
            <p:nvPr/>
          </p:nvSpPr>
          <p:spPr>
            <a:xfrm>
              <a:off x="3374738" y="2606742"/>
              <a:ext cx="646800" cy="102600"/>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9" name="Google Shape;1249;p36"/>
            <p:cNvSpPr txBox="1"/>
            <p:nvPr/>
          </p:nvSpPr>
          <p:spPr>
            <a:xfrm>
              <a:off x="3681763" y="2641665"/>
              <a:ext cx="32700" cy="327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venir"/>
                <a:buNone/>
              </a:pPr>
              <a:endParaRPr sz="500" b="0" i="0" u="none" strike="noStrike" cap="none">
                <a:solidFill>
                  <a:schemeClr val="dk1"/>
                </a:solidFill>
                <a:latin typeface="Avenir"/>
                <a:ea typeface="Avenir"/>
                <a:cs typeface="Avenir"/>
                <a:sym typeface="Avenir"/>
              </a:endParaRPr>
            </a:p>
          </p:txBody>
        </p:sp>
        <p:sp>
          <p:nvSpPr>
            <p:cNvPr id="1250" name="Google Shape;1250;p36"/>
            <p:cNvSpPr/>
            <p:nvPr/>
          </p:nvSpPr>
          <p:spPr>
            <a:xfrm>
              <a:off x="3374738" y="1424912"/>
              <a:ext cx="646800" cy="1181700"/>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1" name="Google Shape;1251;p36"/>
            <p:cNvSpPr txBox="1"/>
            <p:nvPr/>
          </p:nvSpPr>
          <p:spPr>
            <a:xfrm>
              <a:off x="3664454" y="1982146"/>
              <a:ext cx="67500" cy="675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venir"/>
                <a:buNone/>
              </a:pPr>
              <a:endParaRPr sz="500" b="0" i="0" u="none" strike="noStrike" cap="none">
                <a:solidFill>
                  <a:schemeClr val="dk1"/>
                </a:solidFill>
                <a:latin typeface="Avenir"/>
                <a:ea typeface="Avenir"/>
                <a:cs typeface="Avenir"/>
                <a:sym typeface="Avenir"/>
              </a:endParaRPr>
            </a:p>
          </p:txBody>
        </p:sp>
        <p:sp>
          <p:nvSpPr>
            <p:cNvPr id="1252" name="Google Shape;1252;p36"/>
            <p:cNvSpPr/>
            <p:nvPr/>
          </p:nvSpPr>
          <p:spPr>
            <a:xfrm rot="-5400000">
              <a:off x="370267" y="1301207"/>
              <a:ext cx="3397500" cy="2611200"/>
            </a:xfrm>
            <a:prstGeom prst="rect">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3" name="Google Shape;1253;p36"/>
            <p:cNvSpPr txBox="1"/>
            <p:nvPr/>
          </p:nvSpPr>
          <p:spPr>
            <a:xfrm rot="-5400000">
              <a:off x="370267" y="1301207"/>
              <a:ext cx="3397500" cy="2611200"/>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dk2"/>
                </a:buClr>
                <a:buSzPts val="2400"/>
                <a:buFont typeface="Avenir"/>
                <a:buNone/>
              </a:pPr>
              <a:r>
                <a:rPr lang="en-US" sz="2400" b="1" i="0" u="none" strike="noStrike" cap="none">
                  <a:solidFill>
                    <a:schemeClr val="dk2"/>
                  </a:solidFill>
                  <a:latin typeface="Avenir"/>
                  <a:ea typeface="Avenir"/>
                  <a:cs typeface="Avenir"/>
                  <a:sym typeface="Avenir"/>
                </a:rPr>
                <a:t>If not, which CIP Goal(s) are missing and should be added to the Strategic Plan?</a:t>
              </a:r>
              <a:endParaRPr sz="2400" b="0" i="0" u="none" strike="noStrike" cap="none">
                <a:solidFill>
                  <a:schemeClr val="lt1"/>
                </a:solidFill>
                <a:latin typeface="Avenir"/>
                <a:ea typeface="Avenir"/>
                <a:cs typeface="Avenir"/>
                <a:sym typeface="Avenir"/>
              </a:endParaRPr>
            </a:p>
          </p:txBody>
        </p:sp>
        <p:sp>
          <p:nvSpPr>
            <p:cNvPr id="1254" name="Google Shape;1254;p36"/>
            <p:cNvSpPr/>
            <p:nvPr/>
          </p:nvSpPr>
          <p:spPr>
            <a:xfrm>
              <a:off x="4021531" y="911143"/>
              <a:ext cx="3370200" cy="1027500"/>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5" name="Google Shape;1255;p36"/>
            <p:cNvSpPr txBox="1"/>
            <p:nvPr/>
          </p:nvSpPr>
          <p:spPr>
            <a:xfrm>
              <a:off x="4021531" y="911143"/>
              <a:ext cx="3370200" cy="1027500"/>
            </a:xfrm>
            <a:prstGeom prst="rect">
              <a:avLst/>
            </a:prstGeom>
            <a:noFill/>
            <a:ln>
              <a:noFill/>
            </a:ln>
          </p:spPr>
          <p:txBody>
            <a:bodyPr spcFirstLastPara="1" wrap="square" lIns="41275" tIns="41275" rIns="41275" bIns="41275" anchor="ctr" anchorCtr="0">
              <a:noAutofit/>
            </a:bodyPr>
            <a:lstStyle/>
            <a:p>
              <a:pPr marL="0" marR="0" lvl="0" indent="0" algn="ctr" rtl="0">
                <a:lnSpc>
                  <a:spcPct val="90000"/>
                </a:lnSpc>
                <a:spcBef>
                  <a:spcPts val="0"/>
                </a:spcBef>
                <a:spcAft>
                  <a:spcPts val="0"/>
                </a:spcAft>
                <a:buClr>
                  <a:schemeClr val="dk1"/>
                </a:buClr>
                <a:buSzPts val="6500"/>
                <a:buFont typeface="Avenir"/>
                <a:buNone/>
              </a:pPr>
              <a:endParaRPr sz="6500" b="0" i="0" u="none" strike="noStrike" cap="none">
                <a:solidFill>
                  <a:schemeClr val="lt1"/>
                </a:solidFill>
                <a:latin typeface="Avenir"/>
                <a:ea typeface="Avenir"/>
                <a:cs typeface="Avenir"/>
                <a:sym typeface="Avenir"/>
              </a:endParaRPr>
            </a:p>
          </p:txBody>
        </p:sp>
        <p:sp>
          <p:nvSpPr>
            <p:cNvPr id="1256" name="Google Shape;1256;p36"/>
            <p:cNvSpPr/>
            <p:nvPr/>
          </p:nvSpPr>
          <p:spPr>
            <a:xfrm>
              <a:off x="4021531" y="2195565"/>
              <a:ext cx="3370200" cy="1027500"/>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7" name="Google Shape;1257;p36"/>
            <p:cNvSpPr txBox="1"/>
            <p:nvPr/>
          </p:nvSpPr>
          <p:spPr>
            <a:xfrm>
              <a:off x="4021531" y="2195565"/>
              <a:ext cx="3370200" cy="1027500"/>
            </a:xfrm>
            <a:prstGeom prst="rect">
              <a:avLst/>
            </a:prstGeom>
            <a:noFill/>
            <a:ln>
              <a:noFill/>
            </a:ln>
          </p:spPr>
          <p:txBody>
            <a:bodyPr spcFirstLastPara="1" wrap="square" lIns="41275" tIns="41275" rIns="41275" bIns="41275" anchor="ctr" anchorCtr="0">
              <a:noAutofit/>
            </a:bodyPr>
            <a:lstStyle/>
            <a:p>
              <a:pPr marL="0" marR="0" lvl="0" indent="0" algn="ctr" rtl="0">
                <a:lnSpc>
                  <a:spcPct val="90000"/>
                </a:lnSpc>
                <a:spcBef>
                  <a:spcPts val="0"/>
                </a:spcBef>
                <a:spcAft>
                  <a:spcPts val="0"/>
                </a:spcAft>
                <a:buClr>
                  <a:schemeClr val="dk1"/>
                </a:buClr>
                <a:buSzPts val="6500"/>
                <a:buFont typeface="Avenir"/>
                <a:buNone/>
              </a:pPr>
              <a:endParaRPr sz="6500" b="0" i="0" u="none" strike="noStrike" cap="none">
                <a:solidFill>
                  <a:schemeClr val="lt1"/>
                </a:solidFill>
                <a:latin typeface="Avenir"/>
                <a:ea typeface="Avenir"/>
                <a:cs typeface="Avenir"/>
                <a:sym typeface="Avenir"/>
              </a:endParaRPr>
            </a:p>
          </p:txBody>
        </p:sp>
        <p:sp>
          <p:nvSpPr>
            <p:cNvPr id="1258" name="Google Shape;1258;p36"/>
            <p:cNvSpPr/>
            <p:nvPr/>
          </p:nvSpPr>
          <p:spPr>
            <a:xfrm>
              <a:off x="4021531" y="3479986"/>
              <a:ext cx="3370200" cy="1027500"/>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9" name="Google Shape;1259;p36"/>
            <p:cNvSpPr txBox="1"/>
            <p:nvPr/>
          </p:nvSpPr>
          <p:spPr>
            <a:xfrm>
              <a:off x="4021531" y="3479986"/>
              <a:ext cx="3370200" cy="1027500"/>
            </a:xfrm>
            <a:prstGeom prst="rect">
              <a:avLst/>
            </a:prstGeom>
            <a:noFill/>
            <a:ln>
              <a:noFill/>
            </a:ln>
          </p:spPr>
          <p:txBody>
            <a:bodyPr spcFirstLastPara="1" wrap="square" lIns="41275" tIns="41275" rIns="41275" bIns="41275" anchor="ctr" anchorCtr="0">
              <a:noAutofit/>
            </a:bodyPr>
            <a:lstStyle/>
            <a:p>
              <a:pPr marL="0" marR="0" lvl="0" indent="0" algn="ctr" rtl="0">
                <a:lnSpc>
                  <a:spcPct val="90000"/>
                </a:lnSpc>
                <a:spcBef>
                  <a:spcPts val="0"/>
                </a:spcBef>
                <a:spcAft>
                  <a:spcPts val="0"/>
                </a:spcAft>
                <a:buClr>
                  <a:schemeClr val="dk1"/>
                </a:buClr>
                <a:buSzPts val="6500"/>
                <a:buFont typeface="Avenir"/>
                <a:buNone/>
              </a:pPr>
              <a:endParaRPr sz="6500" b="0" i="0" u="none" strike="noStrike" cap="none">
                <a:solidFill>
                  <a:schemeClr val="lt1"/>
                </a:solidFill>
                <a:latin typeface="Avenir"/>
                <a:ea typeface="Avenir"/>
                <a:cs typeface="Avenir"/>
                <a:sym typeface="Avenir"/>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3"/>
        <p:cNvGrpSpPr/>
        <p:nvPr/>
      </p:nvGrpSpPr>
      <p:grpSpPr>
        <a:xfrm>
          <a:off x="0" y="0"/>
          <a:ext cx="0" cy="0"/>
          <a:chOff x="0" y="0"/>
          <a:chExt cx="0" cy="0"/>
        </a:xfrm>
      </p:grpSpPr>
      <p:sp>
        <p:nvSpPr>
          <p:cNvPr id="1264" name="Google Shape;1264;p37"/>
          <p:cNvSpPr/>
          <p:nvPr/>
        </p:nvSpPr>
        <p:spPr>
          <a:xfrm>
            <a:off x="10494433" y="2"/>
            <a:ext cx="848462" cy="357303"/>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1265" name="Google Shape;1265;p37"/>
          <p:cNvSpPr/>
          <p:nvPr/>
        </p:nvSpPr>
        <p:spPr>
          <a:xfrm flipH="1">
            <a:off x="123536" y="5717905"/>
            <a:ext cx="1771609" cy="1140095"/>
          </a:xfrm>
          <a:custGeom>
            <a:avLst/>
            <a:gdLst/>
            <a:ahLst/>
            <a:cxnLst/>
            <a:rect l="l" t="t" r="r" b="b"/>
            <a:pathLst>
              <a:path w="1771609" h="1140095" extrusionOk="0">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1266" name="Google Shape;1266;p3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1267" name="Google Shape;1267;p37"/>
          <p:cNvSpPr txBox="1"/>
          <p:nvPr/>
        </p:nvSpPr>
        <p:spPr>
          <a:xfrm>
            <a:off x="1279071" y="55918"/>
            <a:ext cx="4126200" cy="1325700"/>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100000"/>
              </a:lnSpc>
              <a:spcBef>
                <a:spcPts val="0"/>
              </a:spcBef>
              <a:spcAft>
                <a:spcPts val="0"/>
              </a:spcAft>
              <a:buClr>
                <a:srgbClr val="0083A9"/>
              </a:buClr>
              <a:buSzPts val="4100"/>
              <a:buFont typeface="Arial"/>
              <a:buNone/>
            </a:pPr>
            <a:r>
              <a:rPr lang="en-US" sz="4100" b="1" i="0" u="none" strike="noStrike" cap="none">
                <a:solidFill>
                  <a:srgbClr val="0083A9"/>
                </a:solidFill>
                <a:latin typeface="Arial"/>
                <a:ea typeface="Arial"/>
                <a:cs typeface="Arial"/>
                <a:sym typeface="Arial"/>
              </a:rPr>
              <a:t>Updates to the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83A9"/>
              </a:buClr>
              <a:buSzPts val="4100"/>
              <a:buFont typeface="Arial"/>
              <a:buNone/>
            </a:pPr>
            <a:r>
              <a:rPr lang="en-US" sz="4100" b="1" i="0" u="none" strike="noStrike" cap="none">
                <a:solidFill>
                  <a:srgbClr val="0083A9"/>
                </a:solidFill>
                <a:latin typeface="Arial"/>
                <a:ea typeface="Arial"/>
                <a:cs typeface="Arial"/>
                <a:sym typeface="Arial"/>
              </a:rPr>
              <a:t>Strategic Plan</a:t>
            </a:r>
            <a:endParaRPr sz="1400" b="0" i="0" u="none" strike="noStrike" cap="none">
              <a:solidFill>
                <a:srgbClr val="000000"/>
              </a:solidFill>
              <a:latin typeface="Arial"/>
              <a:ea typeface="Arial"/>
              <a:cs typeface="Arial"/>
              <a:sym typeface="Arial"/>
            </a:endParaRPr>
          </a:p>
        </p:txBody>
      </p:sp>
      <p:sp>
        <p:nvSpPr>
          <p:cNvPr id="1268" name="Google Shape;1268;p37"/>
          <p:cNvSpPr/>
          <p:nvPr/>
        </p:nvSpPr>
        <p:spPr>
          <a:xfrm>
            <a:off x="10198657" y="1"/>
            <a:ext cx="1155142" cy="625027"/>
          </a:xfrm>
          <a:custGeom>
            <a:avLst/>
            <a:gdLst/>
            <a:ahLst/>
            <a:cxnLst/>
            <a:rect l="l" t="t" r="r" b="b"/>
            <a:pathLst>
              <a:path w="1155142" h="625027" extrusionOk="0">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451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1269" name="Google Shape;1269;p37"/>
          <p:cNvSpPr txBox="1"/>
          <p:nvPr/>
        </p:nvSpPr>
        <p:spPr>
          <a:xfrm>
            <a:off x="131487" y="1381481"/>
            <a:ext cx="6421500" cy="5330100"/>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t" anchorCtr="0">
            <a:normAutofit/>
          </a:bodyPr>
          <a:lstStyle/>
          <a:p>
            <a:pPr marL="457200" marR="0" lvl="0" indent="-342900" algn="l" rtl="0">
              <a:lnSpc>
                <a:spcPct val="90000"/>
              </a:lnSpc>
              <a:spcBef>
                <a:spcPts val="0"/>
              </a:spcBef>
              <a:spcAft>
                <a:spcPts val="0"/>
              </a:spcAft>
              <a:buClr>
                <a:srgbClr val="000000"/>
              </a:buClr>
              <a:buSzPts val="1800"/>
              <a:buFont typeface="Twentieth Century"/>
              <a:buAutoNum type="arabicPeriod"/>
            </a:pPr>
            <a:r>
              <a:rPr lang="en-US" sz="1800" b="0" i="1" u="none" strike="noStrike" cap="none">
                <a:solidFill>
                  <a:srgbClr val="000000"/>
                </a:solidFill>
                <a:latin typeface="Arial"/>
                <a:ea typeface="Arial"/>
                <a:cs typeface="Arial"/>
                <a:sym typeface="Arial"/>
              </a:rPr>
              <a:t>Enter all changes/updates to your plan – be sure to include accountability measures, as appropriate</a:t>
            </a:r>
            <a:r>
              <a:rPr lang="en-US" sz="2400" b="0" i="1" u="none" strike="noStrike" cap="none">
                <a:solidFill>
                  <a:srgbClr val="000000"/>
                </a:solidFill>
                <a:latin typeface="Avenir"/>
                <a:ea typeface="Avenir"/>
                <a:cs typeface="Avenir"/>
                <a:sym typeface="Avenir"/>
              </a:rPr>
              <a:t>.</a:t>
            </a:r>
            <a:endParaRPr sz="1400" b="0" i="0" u="none" strike="noStrike" cap="none">
              <a:solidFill>
                <a:srgbClr val="000000"/>
              </a:solidFill>
              <a:latin typeface="Arial"/>
              <a:ea typeface="Arial"/>
              <a:cs typeface="Arial"/>
              <a:sym typeface="Arial"/>
            </a:endParaRPr>
          </a:p>
        </p:txBody>
      </p:sp>
      <p:sp>
        <p:nvSpPr>
          <p:cNvPr id="1270" name="Google Shape;1270;p37"/>
          <p:cNvSpPr/>
          <p:nvPr/>
        </p:nvSpPr>
        <p:spPr>
          <a:xfrm>
            <a:off x="6808185" y="3423959"/>
            <a:ext cx="540900" cy="540900"/>
          </a:xfrm>
          <a:prstGeom prst="ellipse">
            <a:avLst/>
          </a:prstGeom>
          <a:noFill/>
          <a:ln w="1270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1271" name="Google Shape;1271;p37"/>
          <p:cNvSpPr/>
          <p:nvPr/>
        </p:nvSpPr>
        <p:spPr>
          <a:xfrm>
            <a:off x="6749602" y="1"/>
            <a:ext cx="2066948" cy="1621879"/>
          </a:xfrm>
          <a:custGeom>
            <a:avLst/>
            <a:gdLst/>
            <a:ahLst/>
            <a:cxnLst/>
            <a:rect l="l" t="t" r="r" b="b"/>
            <a:pathLst>
              <a:path w="2066948" h="1621879" extrusionOk="0">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cxnSp>
        <p:nvCxnSpPr>
          <p:cNvPr id="1272" name="Google Shape;1272;p37"/>
          <p:cNvCxnSpPr/>
          <p:nvPr/>
        </p:nvCxnSpPr>
        <p:spPr>
          <a:xfrm>
            <a:off x="12138745" y="1027906"/>
            <a:ext cx="0" cy="1597800"/>
          </a:xfrm>
          <a:prstGeom prst="straightConnector1">
            <a:avLst/>
          </a:prstGeom>
          <a:noFill/>
          <a:ln w="127000" cap="rnd" cmpd="sng">
            <a:solidFill>
              <a:schemeClr val="accent4"/>
            </a:solidFill>
            <a:prstDash val="dash"/>
            <a:miter lim="800000"/>
            <a:headEnd type="none" w="sm" len="sm"/>
            <a:tailEnd type="none" w="sm" len="sm"/>
          </a:ln>
        </p:spPr>
      </p:cxnSp>
      <p:sp>
        <p:nvSpPr>
          <p:cNvPr id="1273" name="Google Shape;1273;p37"/>
          <p:cNvSpPr/>
          <p:nvPr/>
        </p:nvSpPr>
        <p:spPr>
          <a:xfrm rot="-1138733">
            <a:off x="7456808" y="5166165"/>
            <a:ext cx="1834485" cy="2023418"/>
          </a:xfrm>
          <a:custGeom>
            <a:avLst/>
            <a:gdLst/>
            <a:ahLst/>
            <a:cxnLst/>
            <a:rect l="l" t="t" r="r" b="b"/>
            <a:pathLst>
              <a:path w="1835725" h="2024785" extrusionOk="0">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sp>
        <p:nvSpPr>
          <p:cNvPr id="1274" name="Google Shape;1274;p37"/>
          <p:cNvSpPr/>
          <p:nvPr/>
        </p:nvSpPr>
        <p:spPr>
          <a:xfrm>
            <a:off x="6809527" y="6033795"/>
            <a:ext cx="1991064" cy="824205"/>
          </a:xfrm>
          <a:custGeom>
            <a:avLst/>
            <a:gdLst/>
            <a:ahLst/>
            <a:cxnLst/>
            <a:rect l="l" t="t" r="r" b="b"/>
            <a:pathLst>
              <a:path w="1991064" h="824205" extrusionOk="0">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1275" name="Google Shape;1275;p37"/>
          <p:cNvSpPr/>
          <p:nvPr/>
        </p:nvSpPr>
        <p:spPr>
          <a:xfrm>
            <a:off x="10851696" y="5519196"/>
            <a:ext cx="1340305" cy="1338805"/>
          </a:xfrm>
          <a:custGeom>
            <a:avLst/>
            <a:gdLst/>
            <a:ahLst/>
            <a:cxnLst/>
            <a:rect l="l" t="t" r="r" b="b"/>
            <a:pathLst>
              <a:path w="1340305" h="1338805" extrusionOk="0">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venir"/>
              <a:buNone/>
            </a:pPr>
            <a:endParaRPr sz="1800" b="0" i="0" u="none" strike="noStrike" cap="none">
              <a:solidFill>
                <a:srgbClr val="000000"/>
              </a:solidFill>
              <a:latin typeface="Calibri"/>
              <a:ea typeface="Calibri"/>
              <a:cs typeface="Calibri"/>
              <a:sym typeface="Calibri"/>
            </a:endParaRPr>
          </a:p>
        </p:txBody>
      </p:sp>
      <p:pic>
        <p:nvPicPr>
          <p:cNvPr id="1276" name="Google Shape;1276;p37" descr="Repeat with solid fill"/>
          <p:cNvPicPr preferRelativeResize="0"/>
          <p:nvPr/>
        </p:nvPicPr>
        <p:blipFill rotWithShape="1">
          <a:blip r:embed="rId3">
            <a:alphaModFix/>
          </a:blip>
          <a:srcRect/>
          <a:stretch/>
        </p:blipFill>
        <p:spPr>
          <a:xfrm>
            <a:off x="8107435" y="1720647"/>
            <a:ext cx="3406624" cy="340662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80"/>
        <p:cNvGrpSpPr/>
        <p:nvPr/>
      </p:nvGrpSpPr>
      <p:grpSpPr>
        <a:xfrm>
          <a:off x="0" y="0"/>
          <a:ext cx="0" cy="0"/>
          <a:chOff x="0" y="0"/>
          <a:chExt cx="0" cy="0"/>
        </a:xfrm>
      </p:grpSpPr>
      <p:sp>
        <p:nvSpPr>
          <p:cNvPr id="1281" name="Google Shape;1281;p38"/>
          <p:cNvSpPr txBox="1">
            <a:spLocks noGrp="1"/>
          </p:cNvSpPr>
          <p:nvPr>
            <p:ph type="title"/>
          </p:nvPr>
        </p:nvSpPr>
        <p:spPr>
          <a:xfrm>
            <a:off x="2895600" y="3392423"/>
            <a:ext cx="6400800" cy="211263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6"/>
              </a:buClr>
              <a:buSzPts val="4400"/>
              <a:buFont typeface="Arial Black"/>
              <a:buNone/>
            </a:pPr>
            <a:r>
              <a:rPr lang="en-US" sz="4400" b="1">
                <a:solidFill>
                  <a:schemeClr val="accent6"/>
                </a:solidFill>
                <a:latin typeface="Arial Black"/>
                <a:ea typeface="Arial Black"/>
                <a:cs typeface="Arial Black"/>
                <a:sym typeface="Arial Black"/>
              </a:rPr>
              <a:t>DISCUSSION: OPTIONAL SCHOOL</a:t>
            </a:r>
            <a:br>
              <a:rPr lang="en-US" sz="4400" b="1">
                <a:solidFill>
                  <a:schemeClr val="accent6"/>
                </a:solidFill>
                <a:latin typeface="Arial Black"/>
                <a:ea typeface="Arial Black"/>
                <a:cs typeface="Arial Black"/>
                <a:sym typeface="Arial Black"/>
              </a:rPr>
            </a:br>
            <a:r>
              <a:rPr lang="en-US" sz="4400" b="1">
                <a:solidFill>
                  <a:schemeClr val="accent6"/>
                </a:solidFill>
                <a:latin typeface="Arial Black"/>
                <a:ea typeface="Arial Black"/>
                <a:cs typeface="Arial Black"/>
                <a:sym typeface="Arial Black"/>
              </a:rPr>
              <a:t>UNIFORM</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85"/>
        <p:cNvGrpSpPr/>
        <p:nvPr/>
      </p:nvGrpSpPr>
      <p:grpSpPr>
        <a:xfrm>
          <a:off x="0" y="0"/>
          <a:ext cx="0" cy="0"/>
          <a:chOff x="0" y="0"/>
          <a:chExt cx="0" cy="0"/>
        </a:xfrm>
      </p:grpSpPr>
      <p:sp>
        <p:nvSpPr>
          <p:cNvPr id="1286" name="Google Shape;1286;p39"/>
          <p:cNvSpPr txBox="1">
            <a:spLocks noGrp="1"/>
          </p:cNvSpPr>
          <p:nvPr>
            <p:ph type="title"/>
          </p:nvPr>
        </p:nvSpPr>
        <p:spPr>
          <a:xfrm>
            <a:off x="713232" y="173736"/>
            <a:ext cx="10671048" cy="768096"/>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2"/>
              </a:buClr>
              <a:buSzPts val="4400"/>
              <a:buFont typeface="Arial Black"/>
              <a:buNone/>
            </a:pPr>
            <a:r>
              <a:rPr lang="en-US">
                <a:solidFill>
                  <a:schemeClr val="dk2"/>
                </a:solidFill>
              </a:rPr>
              <a:t>OPTIONAL SCHOOL UNIFORM</a:t>
            </a:r>
            <a:endParaRPr/>
          </a:p>
        </p:txBody>
      </p:sp>
      <p:sp>
        <p:nvSpPr>
          <p:cNvPr id="1287" name="Google Shape;1287;p39"/>
          <p:cNvSpPr txBox="1">
            <a:spLocks noGrp="1"/>
          </p:cNvSpPr>
          <p:nvPr>
            <p:ph type="sldNum" idx="12"/>
          </p:nvPr>
        </p:nvSpPr>
        <p:spPr>
          <a:xfrm>
            <a:off x="11141964" y="6419275"/>
            <a:ext cx="987552" cy="27432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34</a:t>
            </a:fld>
            <a:endParaRPr/>
          </a:p>
        </p:txBody>
      </p:sp>
      <p:sp>
        <p:nvSpPr>
          <p:cNvPr id="1288" name="Google Shape;1288;p39"/>
          <p:cNvSpPr txBox="1">
            <a:spLocks noGrp="1"/>
          </p:cNvSpPr>
          <p:nvPr>
            <p:ph type="body" idx="1"/>
          </p:nvPr>
        </p:nvSpPr>
        <p:spPr>
          <a:xfrm>
            <a:off x="656315" y="2435289"/>
            <a:ext cx="3328416" cy="3557016"/>
          </a:xfrm>
          <a:prstGeom prst="rect">
            <a:avLst/>
          </a:prstGeom>
          <a:noFill/>
          <a:ln w="12700" cap="flat" cmpd="sng">
            <a:solidFill>
              <a:schemeClr val="accent3"/>
            </a:solidFill>
            <a:prstDash val="solid"/>
            <a:round/>
            <a:headEnd type="none" w="sm" len="sm"/>
            <a:tailEnd type="none" w="sm" len="sm"/>
          </a:ln>
        </p:spPr>
        <p:txBody>
          <a:bodyPr spcFirstLastPara="1" wrap="square" lIns="91425" tIns="685800" rIns="91425" bIns="45700" anchor="t" anchorCtr="0">
            <a:noAutofit/>
          </a:bodyPr>
          <a:lstStyle/>
          <a:p>
            <a:pPr marL="0" lvl="0" indent="0" algn="ctr" rtl="0">
              <a:lnSpc>
                <a:spcPct val="100000"/>
              </a:lnSpc>
              <a:spcBef>
                <a:spcPts val="0"/>
              </a:spcBef>
              <a:spcAft>
                <a:spcPts val="0"/>
              </a:spcAft>
              <a:buClr>
                <a:schemeClr val="accent6"/>
              </a:buClr>
              <a:buSzPts val="1800"/>
              <a:buNone/>
            </a:pPr>
            <a:r>
              <a:rPr lang="en-US"/>
              <a:t>ELEMENTARY</a:t>
            </a:r>
            <a:endParaRPr/>
          </a:p>
        </p:txBody>
      </p:sp>
      <p:pic>
        <p:nvPicPr>
          <p:cNvPr id="1289" name="Google Shape;1289;p39" descr="A school building with a flag&#10;&#10;Description automatically generated"/>
          <p:cNvPicPr preferRelativeResize="0">
            <a:picLocks noGrp="1"/>
          </p:cNvPicPr>
          <p:nvPr>
            <p:ph type="pic" idx="2"/>
          </p:nvPr>
        </p:nvPicPr>
        <p:blipFill rotWithShape="1">
          <a:blip r:embed="rId3">
            <a:alphaModFix/>
          </a:blip>
          <a:srcRect l="20890" r="20889"/>
          <a:stretch/>
        </p:blipFill>
        <p:spPr>
          <a:xfrm>
            <a:off x="1854179" y="1950657"/>
            <a:ext cx="932688" cy="932688"/>
          </a:xfrm>
          <a:prstGeom prst="ellipse">
            <a:avLst/>
          </a:prstGeom>
          <a:solidFill>
            <a:schemeClr val="accent3"/>
          </a:solidFill>
          <a:ln w="9525" cap="flat" cmpd="sng">
            <a:solidFill>
              <a:schemeClr val="accent3"/>
            </a:solidFill>
            <a:prstDash val="solid"/>
            <a:round/>
            <a:headEnd type="none" w="sm" len="sm"/>
            <a:tailEnd type="none" w="sm" len="sm"/>
          </a:ln>
        </p:spPr>
      </p:pic>
      <p:sp>
        <p:nvSpPr>
          <p:cNvPr id="1290" name="Google Shape;1290;p39"/>
          <p:cNvSpPr txBox="1">
            <a:spLocks noGrp="1"/>
          </p:cNvSpPr>
          <p:nvPr>
            <p:ph type="body" idx="3"/>
          </p:nvPr>
        </p:nvSpPr>
        <p:spPr>
          <a:xfrm>
            <a:off x="935207" y="3642297"/>
            <a:ext cx="2770632" cy="220675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500"/>
              <a:buNone/>
            </a:pPr>
            <a:r>
              <a:rPr lang="en-US">
                <a:solidFill>
                  <a:schemeClr val="dk1"/>
                </a:solidFill>
              </a:rPr>
              <a:t>A school uniform is adopted upon the agreement of the principal and a majority vote of the School Governance Team (GO Team).</a:t>
            </a:r>
            <a:endParaRPr>
              <a:solidFill>
                <a:schemeClr val="dk1"/>
              </a:solidFill>
            </a:endParaRPr>
          </a:p>
          <a:p>
            <a:pPr marL="347472" lvl="0" indent="-252222" algn="l" rtl="0">
              <a:lnSpc>
                <a:spcPct val="100000"/>
              </a:lnSpc>
              <a:spcBef>
                <a:spcPts val="360"/>
              </a:spcBef>
              <a:spcAft>
                <a:spcPts val="0"/>
              </a:spcAft>
              <a:buClr>
                <a:schemeClr val="accent6"/>
              </a:buClr>
              <a:buSzPts val="1500"/>
              <a:buFont typeface="Arial"/>
              <a:buNone/>
            </a:pPr>
            <a:endParaRPr/>
          </a:p>
        </p:txBody>
      </p:sp>
      <p:sp>
        <p:nvSpPr>
          <p:cNvPr id="1291" name="Google Shape;1291;p39"/>
          <p:cNvSpPr txBox="1">
            <a:spLocks noGrp="1"/>
          </p:cNvSpPr>
          <p:nvPr>
            <p:ph type="body" idx="4"/>
          </p:nvPr>
        </p:nvSpPr>
        <p:spPr>
          <a:xfrm>
            <a:off x="4387067" y="2435289"/>
            <a:ext cx="3328416" cy="3557016"/>
          </a:xfrm>
          <a:prstGeom prst="rect">
            <a:avLst/>
          </a:prstGeom>
          <a:noFill/>
          <a:ln w="12700" cap="flat" cmpd="sng">
            <a:solidFill>
              <a:schemeClr val="accent1"/>
            </a:solidFill>
            <a:prstDash val="solid"/>
            <a:round/>
            <a:headEnd type="none" w="sm" len="sm"/>
            <a:tailEnd type="none" w="sm" len="sm"/>
          </a:ln>
        </p:spPr>
        <p:txBody>
          <a:bodyPr spcFirstLastPara="1" wrap="square" lIns="91425" tIns="685800" rIns="91425" bIns="45700" anchor="t" anchorCtr="0">
            <a:noAutofit/>
          </a:bodyPr>
          <a:lstStyle/>
          <a:p>
            <a:pPr marL="0" lvl="0" indent="0" algn="ctr" rtl="0">
              <a:lnSpc>
                <a:spcPct val="100000"/>
              </a:lnSpc>
              <a:spcBef>
                <a:spcPts val="0"/>
              </a:spcBef>
              <a:spcAft>
                <a:spcPts val="0"/>
              </a:spcAft>
              <a:buClr>
                <a:schemeClr val="accent6"/>
              </a:buClr>
              <a:buSzPts val="1800"/>
              <a:buNone/>
            </a:pPr>
            <a:r>
              <a:rPr lang="en-US"/>
              <a:t>MIDDLE</a:t>
            </a:r>
            <a:endParaRPr/>
          </a:p>
        </p:txBody>
      </p:sp>
      <p:pic>
        <p:nvPicPr>
          <p:cNvPr id="1292" name="Google Shape;1292;p39" descr="A group of children walking into a school&#10;&#10;Description automatically generated"/>
          <p:cNvPicPr preferRelativeResize="0">
            <a:picLocks noGrp="1"/>
          </p:cNvPicPr>
          <p:nvPr>
            <p:ph type="pic" idx="5"/>
          </p:nvPr>
        </p:nvPicPr>
        <p:blipFill rotWithShape="1">
          <a:blip r:embed="rId4">
            <a:alphaModFix/>
          </a:blip>
          <a:srcRect t="10938" b="10938"/>
          <a:stretch/>
        </p:blipFill>
        <p:spPr>
          <a:xfrm>
            <a:off x="5584931" y="1950657"/>
            <a:ext cx="932688" cy="932688"/>
          </a:xfrm>
          <a:prstGeom prst="ellipse">
            <a:avLst/>
          </a:prstGeom>
          <a:solidFill>
            <a:schemeClr val="accent1"/>
          </a:solidFill>
          <a:ln w="9525" cap="flat" cmpd="sng">
            <a:solidFill>
              <a:srgbClr val="00627E"/>
            </a:solidFill>
            <a:prstDash val="solid"/>
            <a:round/>
            <a:headEnd type="none" w="sm" len="sm"/>
            <a:tailEnd type="none" w="sm" len="sm"/>
          </a:ln>
        </p:spPr>
      </p:pic>
      <p:sp>
        <p:nvSpPr>
          <p:cNvPr id="1293" name="Google Shape;1293;p39"/>
          <p:cNvSpPr txBox="1">
            <a:spLocks noGrp="1"/>
          </p:cNvSpPr>
          <p:nvPr>
            <p:ph type="body" idx="6"/>
          </p:nvPr>
        </p:nvSpPr>
        <p:spPr>
          <a:xfrm>
            <a:off x="4665959" y="3642297"/>
            <a:ext cx="2770632" cy="220675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500"/>
              <a:buNone/>
            </a:pPr>
            <a:r>
              <a:rPr lang="en-US">
                <a:solidFill>
                  <a:schemeClr val="dk1"/>
                </a:solidFill>
              </a:rPr>
              <a:t>School uniforms are adopted upon the agreement of the principal, GO Team and the elected student government. If the school does not have an elected student government, then a majority vote must be secured from the student body to adopt a school uniform.</a:t>
            </a:r>
            <a:endParaRPr/>
          </a:p>
          <a:p>
            <a:pPr marL="347472" lvl="0" indent="-252222" algn="l" rtl="0">
              <a:lnSpc>
                <a:spcPct val="100000"/>
              </a:lnSpc>
              <a:spcBef>
                <a:spcPts val="360"/>
              </a:spcBef>
              <a:spcAft>
                <a:spcPts val="0"/>
              </a:spcAft>
              <a:buClr>
                <a:schemeClr val="accent6"/>
              </a:buClr>
              <a:buSzPts val="1500"/>
              <a:buFont typeface="Arial"/>
              <a:buNone/>
            </a:pPr>
            <a:endParaRPr/>
          </a:p>
        </p:txBody>
      </p:sp>
      <p:sp>
        <p:nvSpPr>
          <p:cNvPr id="1294" name="Google Shape;1294;p39"/>
          <p:cNvSpPr txBox="1">
            <a:spLocks noGrp="1"/>
          </p:cNvSpPr>
          <p:nvPr>
            <p:ph type="body" idx="7"/>
          </p:nvPr>
        </p:nvSpPr>
        <p:spPr>
          <a:xfrm>
            <a:off x="8035523" y="2435289"/>
            <a:ext cx="3328416" cy="3557016"/>
          </a:xfrm>
          <a:prstGeom prst="rect">
            <a:avLst/>
          </a:prstGeom>
          <a:noFill/>
          <a:ln w="12700" cap="flat" cmpd="sng">
            <a:solidFill>
              <a:schemeClr val="accent4"/>
            </a:solidFill>
            <a:prstDash val="solid"/>
            <a:round/>
            <a:headEnd type="none" w="sm" len="sm"/>
            <a:tailEnd type="none" w="sm" len="sm"/>
          </a:ln>
        </p:spPr>
        <p:txBody>
          <a:bodyPr spcFirstLastPara="1" wrap="square" lIns="91425" tIns="685800" rIns="91425" bIns="45700" anchor="t" anchorCtr="0">
            <a:noAutofit/>
          </a:bodyPr>
          <a:lstStyle/>
          <a:p>
            <a:pPr marL="0" lvl="0" indent="0" algn="ctr" rtl="0">
              <a:lnSpc>
                <a:spcPct val="100000"/>
              </a:lnSpc>
              <a:spcBef>
                <a:spcPts val="0"/>
              </a:spcBef>
              <a:spcAft>
                <a:spcPts val="0"/>
              </a:spcAft>
              <a:buClr>
                <a:schemeClr val="accent6"/>
              </a:buClr>
              <a:buSzPts val="1800"/>
              <a:buNone/>
            </a:pPr>
            <a:r>
              <a:rPr lang="en-US"/>
              <a:t>HIGH</a:t>
            </a:r>
            <a:endParaRPr/>
          </a:p>
        </p:txBody>
      </p:sp>
      <p:pic>
        <p:nvPicPr>
          <p:cNvPr id="1295" name="Google Shape;1295;p39"/>
          <p:cNvPicPr preferRelativeResize="0">
            <a:picLocks noGrp="1"/>
          </p:cNvPicPr>
          <p:nvPr>
            <p:ph type="pic" idx="8"/>
          </p:nvPr>
        </p:nvPicPr>
        <p:blipFill rotWithShape="1">
          <a:blip r:embed="rId5">
            <a:alphaModFix/>
          </a:blip>
          <a:srcRect/>
          <a:stretch/>
        </p:blipFill>
        <p:spPr>
          <a:xfrm>
            <a:off x="9233387" y="1968945"/>
            <a:ext cx="932688" cy="932688"/>
          </a:xfrm>
          <a:prstGeom prst="ellipse">
            <a:avLst/>
          </a:prstGeom>
          <a:solidFill>
            <a:schemeClr val="accent4"/>
          </a:solidFill>
          <a:ln w="9525" cap="flat" cmpd="sng">
            <a:solidFill>
              <a:schemeClr val="accent4"/>
            </a:solidFill>
            <a:prstDash val="solid"/>
            <a:round/>
            <a:headEnd type="none" w="sm" len="sm"/>
            <a:tailEnd type="none" w="sm" len="sm"/>
          </a:ln>
        </p:spPr>
      </p:pic>
      <p:sp>
        <p:nvSpPr>
          <p:cNvPr id="1296" name="Google Shape;1296;p39"/>
          <p:cNvSpPr txBox="1">
            <a:spLocks noGrp="1"/>
          </p:cNvSpPr>
          <p:nvPr>
            <p:ph type="body" idx="9"/>
          </p:nvPr>
        </p:nvSpPr>
        <p:spPr>
          <a:xfrm>
            <a:off x="8314415" y="3642297"/>
            <a:ext cx="2770632" cy="220675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500"/>
              <a:buNone/>
            </a:pPr>
            <a:r>
              <a:rPr lang="en-US">
                <a:solidFill>
                  <a:schemeClr val="dk1"/>
                </a:solidFill>
              </a:rPr>
              <a:t>School uniforms are adopted upon the agreement of the principal, GO Team and the elected student government. If the school does not have an elected student government, then a majority vote must be secured from the student body to adopt a school uniform.</a:t>
            </a:r>
            <a:endParaRPr/>
          </a:p>
          <a:p>
            <a:pPr marL="347472" lvl="0" indent="-252222" algn="l" rtl="0">
              <a:lnSpc>
                <a:spcPct val="100000"/>
              </a:lnSpc>
              <a:spcBef>
                <a:spcPts val="360"/>
              </a:spcBef>
              <a:spcAft>
                <a:spcPts val="0"/>
              </a:spcAft>
              <a:buClr>
                <a:schemeClr val="accent6"/>
              </a:buClr>
              <a:buSzPts val="1500"/>
              <a:buFont typeface="Arial"/>
              <a:buNone/>
            </a:pPr>
            <a:endParaRPr/>
          </a:p>
        </p:txBody>
      </p:sp>
      <p:sp>
        <p:nvSpPr>
          <p:cNvPr id="1297" name="Google Shape;1297;p39"/>
          <p:cNvSpPr txBox="1"/>
          <p:nvPr/>
        </p:nvSpPr>
        <p:spPr>
          <a:xfrm>
            <a:off x="692891" y="960703"/>
            <a:ext cx="10671048"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EB Garamond"/>
                <a:ea typeface="EB Garamond"/>
                <a:cs typeface="EB Garamond"/>
                <a:sym typeface="EB Garamond"/>
              </a:rPr>
              <a:t>In the 2023-2024 school year, the APS Board of Education updated the </a:t>
            </a:r>
            <a:r>
              <a:rPr lang="en-US" sz="1800" b="0" i="0" u="sng" strike="noStrike" cap="none">
                <a:solidFill>
                  <a:schemeClr val="dk1"/>
                </a:solidFill>
                <a:latin typeface="EB Garamond"/>
                <a:ea typeface="EB Garamond"/>
                <a:cs typeface="EB Garamond"/>
                <a:sym typeface="EB Garamond"/>
                <a:hlinkClick r:id="rId6">
                  <a:extLst>
                    <a:ext uri="{A12FA001-AC4F-418D-AE19-62706E023703}">
                      <ahyp:hlinkClr xmlns:ahyp="http://schemas.microsoft.com/office/drawing/2018/hyperlinkcolor" val="tx"/>
                    </a:ext>
                  </a:extLst>
                </a:hlinkClick>
              </a:rPr>
              <a:t>district’s dress code policy</a:t>
            </a:r>
            <a:r>
              <a:rPr lang="en-US" sz="1800" b="0" i="0" u="none" strike="noStrike" cap="none">
                <a:solidFill>
                  <a:schemeClr val="dk1"/>
                </a:solidFill>
                <a:latin typeface="EB Garamond"/>
                <a:ea typeface="EB Garamond"/>
                <a:cs typeface="EB Garamond"/>
                <a:sym typeface="EB Garamond"/>
              </a:rPr>
              <a:t>.  As part of the update, starting with the 2025-2026 school year if a school wishes to </a:t>
            </a:r>
            <a:r>
              <a:rPr lang="en-US" sz="1800" b="1" i="0" u="none" strike="noStrike" cap="none">
                <a:solidFill>
                  <a:schemeClr val="dk1"/>
                </a:solidFill>
                <a:highlight>
                  <a:srgbClr val="FFFF00"/>
                </a:highlight>
                <a:latin typeface="EB Garamond"/>
                <a:ea typeface="EB Garamond"/>
                <a:cs typeface="EB Garamond"/>
                <a:sym typeface="EB Garamond"/>
              </a:rPr>
              <a:t>maintain or explore implementing</a:t>
            </a:r>
            <a:r>
              <a:rPr lang="en-US" sz="1800" b="0" i="0" u="none" strike="noStrike" cap="none">
                <a:solidFill>
                  <a:schemeClr val="dk1"/>
                </a:solidFill>
                <a:latin typeface="EB Garamond"/>
                <a:ea typeface="EB Garamond"/>
                <a:cs typeface="EB Garamond"/>
                <a:sym typeface="EB Garamond"/>
              </a:rPr>
              <a:t> an optional school uniform, it </a:t>
            </a:r>
            <a:r>
              <a:rPr lang="en-US" sz="1800" b="1" i="0" u="none" strike="noStrike" cap="none">
                <a:solidFill>
                  <a:schemeClr val="dk1"/>
                </a:solidFill>
                <a:latin typeface="EB Garamond"/>
                <a:ea typeface="EB Garamond"/>
                <a:cs typeface="EB Garamond"/>
                <a:sym typeface="EB Garamond"/>
              </a:rPr>
              <a:t>must</a:t>
            </a:r>
            <a:r>
              <a:rPr lang="en-US" sz="1800" b="0" i="0" u="none" strike="noStrike" cap="none">
                <a:solidFill>
                  <a:schemeClr val="dk1"/>
                </a:solidFill>
                <a:latin typeface="EB Garamond"/>
                <a:ea typeface="EB Garamond"/>
                <a:cs typeface="EB Garamond"/>
                <a:sym typeface="EB Garamond"/>
              </a:rPr>
              <a:t> go through an engagement process and have a vote as outlined below: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sp>
        <p:nvSpPr>
          <p:cNvPr id="1298" name="Google Shape;1298;p39"/>
          <p:cNvSpPr txBox="1"/>
          <p:nvPr/>
        </p:nvSpPr>
        <p:spPr>
          <a:xfrm>
            <a:off x="656315" y="6232849"/>
            <a:ext cx="10707624" cy="338554"/>
          </a:xfrm>
          <a:prstGeom prst="rect">
            <a:avLst/>
          </a:prstGeom>
          <a:solidFill>
            <a:schemeClr val="accent3"/>
          </a:solidFill>
          <a:ln w="19050"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EB Garamond"/>
                <a:ea typeface="EB Garamond"/>
                <a:cs typeface="EB Garamond"/>
                <a:sym typeface="EB Garamond"/>
              </a:rPr>
              <a:t>If your school currently has a school uniform and wishes to continue it, you must go through this process!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02"/>
        <p:cNvGrpSpPr/>
        <p:nvPr/>
      </p:nvGrpSpPr>
      <p:grpSpPr>
        <a:xfrm>
          <a:off x="0" y="0"/>
          <a:ext cx="0" cy="0"/>
          <a:chOff x="0" y="0"/>
          <a:chExt cx="0" cy="0"/>
        </a:xfrm>
      </p:grpSpPr>
      <p:sp>
        <p:nvSpPr>
          <p:cNvPr id="1303" name="Google Shape;1303;p40"/>
          <p:cNvSpPr txBox="1">
            <a:spLocks noGrp="1"/>
          </p:cNvSpPr>
          <p:nvPr>
            <p:ph type="title"/>
          </p:nvPr>
        </p:nvSpPr>
        <p:spPr>
          <a:xfrm>
            <a:off x="3424335" y="59509"/>
            <a:ext cx="8767665" cy="153602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4"/>
              </a:buClr>
              <a:buSzPts val="4000"/>
              <a:buFont typeface="Arial Black"/>
              <a:buNone/>
            </a:pPr>
            <a:r>
              <a:rPr lang="en-US" sz="4000">
                <a:solidFill>
                  <a:schemeClr val="accent4"/>
                </a:solidFill>
              </a:rPr>
              <a:t>ABOE POLICY JCDB</a:t>
            </a:r>
            <a:br>
              <a:rPr lang="en-US" sz="4000">
                <a:solidFill>
                  <a:schemeClr val="accent4"/>
                </a:solidFill>
              </a:rPr>
            </a:br>
            <a:r>
              <a:rPr lang="en-US" sz="4000">
                <a:solidFill>
                  <a:schemeClr val="accent4"/>
                </a:solidFill>
              </a:rPr>
              <a:t>STUDENT DRESS CODE</a:t>
            </a:r>
            <a:br>
              <a:rPr lang="en-US" sz="4000">
                <a:solidFill>
                  <a:schemeClr val="accent4"/>
                </a:solidFill>
              </a:rPr>
            </a:br>
            <a:r>
              <a:rPr lang="en-US" sz="1400" b="0" i="1">
                <a:solidFill>
                  <a:schemeClr val="dk1"/>
                </a:solidFill>
                <a:latin typeface="Arial"/>
                <a:ea typeface="Arial"/>
                <a:cs typeface="Arial"/>
                <a:sym typeface="Arial"/>
              </a:rPr>
              <a:t>(</a:t>
            </a:r>
            <a:r>
              <a:rPr lang="en-US" sz="1400" b="0" i="1" cap="none">
                <a:solidFill>
                  <a:schemeClr val="dk1"/>
                </a:solidFill>
                <a:latin typeface="Arial"/>
                <a:ea typeface="Arial"/>
                <a:cs typeface="Arial"/>
                <a:sym typeface="Arial"/>
              </a:rPr>
              <a:t>Last Revised, 06/03/2024</a:t>
            </a:r>
            <a:r>
              <a:rPr lang="en-US" sz="1400" b="0" i="1">
                <a:solidFill>
                  <a:schemeClr val="dk1"/>
                </a:solidFill>
                <a:latin typeface="Arial"/>
                <a:ea typeface="Arial"/>
                <a:cs typeface="Arial"/>
                <a:sym typeface="Arial"/>
              </a:rPr>
              <a:t>)</a:t>
            </a:r>
            <a:endParaRPr/>
          </a:p>
        </p:txBody>
      </p:sp>
      <p:sp>
        <p:nvSpPr>
          <p:cNvPr id="1304" name="Google Shape;1304;p40"/>
          <p:cNvSpPr txBox="1">
            <a:spLocks noGrp="1"/>
          </p:cNvSpPr>
          <p:nvPr>
            <p:ph type="body" idx="1"/>
          </p:nvPr>
        </p:nvSpPr>
        <p:spPr>
          <a:xfrm>
            <a:off x="3657020" y="2023349"/>
            <a:ext cx="3822192" cy="52110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6"/>
              </a:buClr>
              <a:buSzPts val="3200"/>
              <a:buNone/>
            </a:pPr>
            <a:r>
              <a:rPr lang="en-US" sz="3200" u="sng"/>
              <a:t>REQUIREMENTS</a:t>
            </a:r>
            <a:endParaRPr/>
          </a:p>
        </p:txBody>
      </p:sp>
      <p:sp>
        <p:nvSpPr>
          <p:cNvPr id="1305" name="Google Shape;1305;p40"/>
          <p:cNvSpPr txBox="1">
            <a:spLocks noGrp="1"/>
          </p:cNvSpPr>
          <p:nvPr>
            <p:ph type="body" idx="2"/>
          </p:nvPr>
        </p:nvSpPr>
        <p:spPr>
          <a:xfrm>
            <a:off x="3657020" y="2736526"/>
            <a:ext cx="3822192" cy="3174080"/>
          </a:xfrm>
          <a:prstGeom prst="rect">
            <a:avLst/>
          </a:prstGeom>
          <a:noFill/>
          <a:ln w="9525" cap="flat" cmpd="sng">
            <a:solidFill>
              <a:srgbClr val="AEABAB"/>
            </a:solidFill>
            <a:prstDash val="solid"/>
            <a:round/>
            <a:headEnd type="none" w="sm" len="sm"/>
            <a:tailEnd type="none" w="sm" len="sm"/>
          </a:ln>
        </p:spPr>
        <p:txBody>
          <a:bodyPr spcFirstLastPara="1" wrap="square" lIns="45700" tIns="45700" rIns="45700" bIns="45700" anchor="t" anchorCtr="0">
            <a:noAutofit/>
          </a:bodyPr>
          <a:lstStyle/>
          <a:p>
            <a:pPr marL="457200" lvl="0" indent="-457200" algn="l" rtl="0">
              <a:lnSpc>
                <a:spcPct val="110000"/>
              </a:lnSpc>
              <a:spcBef>
                <a:spcPts val="0"/>
              </a:spcBef>
              <a:spcAft>
                <a:spcPts val="0"/>
              </a:spcAft>
              <a:buClr>
                <a:schemeClr val="accent6"/>
              </a:buClr>
              <a:buSzPts val="2000"/>
              <a:buFont typeface="Arial"/>
              <a:buAutoNum type="arabicPeriod"/>
            </a:pPr>
            <a:r>
              <a:rPr lang="en-US" sz="2000"/>
              <a:t>A top of non-see through fabric</a:t>
            </a:r>
            <a:endParaRPr/>
          </a:p>
          <a:p>
            <a:pPr marL="457200" lvl="0" indent="-457200" algn="l" rtl="0">
              <a:lnSpc>
                <a:spcPct val="110000"/>
              </a:lnSpc>
              <a:spcBef>
                <a:spcPts val="1200"/>
              </a:spcBef>
              <a:spcAft>
                <a:spcPts val="0"/>
              </a:spcAft>
              <a:buClr>
                <a:schemeClr val="accent6"/>
              </a:buClr>
              <a:buSzPts val="2000"/>
              <a:buFont typeface="Arial"/>
              <a:buAutoNum type="arabicPeriod"/>
            </a:pPr>
            <a:r>
              <a:rPr lang="en-US" sz="2000"/>
              <a:t>A bottom of non-see through fabric</a:t>
            </a:r>
            <a:endParaRPr/>
          </a:p>
          <a:p>
            <a:pPr marL="457200" lvl="0" indent="-457200" algn="l" rtl="0">
              <a:lnSpc>
                <a:spcPct val="110000"/>
              </a:lnSpc>
              <a:spcBef>
                <a:spcPts val="1200"/>
              </a:spcBef>
              <a:spcAft>
                <a:spcPts val="0"/>
              </a:spcAft>
              <a:buClr>
                <a:schemeClr val="accent6"/>
              </a:buClr>
              <a:buSzPts val="2000"/>
              <a:buFont typeface="Arial"/>
              <a:buAutoNum type="arabicPeriod"/>
            </a:pPr>
            <a:r>
              <a:rPr lang="en-US" sz="2000"/>
              <a:t>Shoes</a:t>
            </a:r>
            <a:endParaRPr/>
          </a:p>
          <a:p>
            <a:pPr marL="457200" lvl="0" indent="-457200" algn="l" rtl="0">
              <a:lnSpc>
                <a:spcPct val="110000"/>
              </a:lnSpc>
              <a:spcBef>
                <a:spcPts val="1200"/>
              </a:spcBef>
              <a:spcAft>
                <a:spcPts val="0"/>
              </a:spcAft>
              <a:buClr>
                <a:schemeClr val="accent6"/>
              </a:buClr>
              <a:buSzPts val="2000"/>
              <a:buFont typeface="Arial"/>
              <a:buAutoNum type="arabicPeriod"/>
            </a:pPr>
            <a:r>
              <a:rPr lang="en-US" sz="2000"/>
              <a:t>Undergarments that are not visible</a:t>
            </a:r>
            <a:endParaRPr/>
          </a:p>
        </p:txBody>
      </p:sp>
      <p:sp>
        <p:nvSpPr>
          <p:cNvPr id="1306" name="Google Shape;1306;p40"/>
          <p:cNvSpPr txBox="1">
            <a:spLocks noGrp="1"/>
          </p:cNvSpPr>
          <p:nvPr>
            <p:ph type="body" idx="4"/>
          </p:nvPr>
        </p:nvSpPr>
        <p:spPr>
          <a:xfrm>
            <a:off x="8165104" y="2668262"/>
            <a:ext cx="3741928" cy="3684588"/>
          </a:xfrm>
          <a:prstGeom prst="rect">
            <a:avLst/>
          </a:prstGeom>
          <a:noFill/>
          <a:ln w="9525" cap="flat" cmpd="sng">
            <a:solidFill>
              <a:srgbClr val="AEABAB"/>
            </a:solidFill>
            <a:prstDash val="solid"/>
            <a:round/>
            <a:headEnd type="none" w="sm" len="sm"/>
            <a:tailEnd type="none" w="sm" len="sm"/>
          </a:ln>
        </p:spPr>
        <p:txBody>
          <a:bodyPr spcFirstLastPara="1" wrap="square" lIns="45700" tIns="45700" rIns="45700" bIns="45700" anchor="t" anchorCtr="0">
            <a:noAutofit/>
          </a:bodyPr>
          <a:lstStyle/>
          <a:p>
            <a:pPr marL="457200" lvl="0" indent="-457200" algn="l" rtl="0">
              <a:lnSpc>
                <a:spcPct val="100000"/>
              </a:lnSpc>
              <a:spcBef>
                <a:spcPts val="0"/>
              </a:spcBef>
              <a:spcAft>
                <a:spcPts val="0"/>
              </a:spcAft>
              <a:buClr>
                <a:schemeClr val="accent6"/>
              </a:buClr>
              <a:buSzPts val="2000"/>
              <a:buAutoNum type="arabicPeriod"/>
            </a:pPr>
            <a:r>
              <a:rPr lang="en-US" sz="2000"/>
              <a:t>No words or symbols that are gang-related, sexually suggestive, obscene or promote illegal behavior</a:t>
            </a:r>
            <a:endParaRPr/>
          </a:p>
          <a:p>
            <a:pPr marL="457200" lvl="0" indent="-457200" algn="l" rtl="0">
              <a:lnSpc>
                <a:spcPct val="100000"/>
              </a:lnSpc>
              <a:spcBef>
                <a:spcPts val="1200"/>
              </a:spcBef>
              <a:spcAft>
                <a:spcPts val="0"/>
              </a:spcAft>
              <a:buClr>
                <a:schemeClr val="accent6"/>
              </a:buClr>
              <a:buSzPts val="2000"/>
              <a:buAutoNum type="arabicPeriod"/>
            </a:pPr>
            <a:r>
              <a:rPr lang="en-US" sz="2000"/>
              <a:t>Nothing associated with alcohol, illegal drugs or tobacco</a:t>
            </a:r>
            <a:endParaRPr/>
          </a:p>
          <a:p>
            <a:pPr marL="457200" lvl="0" indent="-457200" algn="l" rtl="0">
              <a:lnSpc>
                <a:spcPct val="100000"/>
              </a:lnSpc>
              <a:spcBef>
                <a:spcPts val="1200"/>
              </a:spcBef>
              <a:spcAft>
                <a:spcPts val="0"/>
              </a:spcAft>
              <a:buClr>
                <a:schemeClr val="accent6"/>
              </a:buClr>
              <a:buSzPts val="2000"/>
              <a:buAutoNum type="arabicPeriod"/>
            </a:pPr>
            <a:r>
              <a:rPr lang="en-US" sz="2000"/>
              <a:t>No flip-flops, athletic slides or footwear that doesn’t support the front and back of the foot</a:t>
            </a:r>
            <a:endParaRPr/>
          </a:p>
        </p:txBody>
      </p:sp>
      <p:sp>
        <p:nvSpPr>
          <p:cNvPr id="1307" name="Google Shape;1307;p40"/>
          <p:cNvSpPr txBox="1">
            <a:spLocks noGrp="1"/>
          </p:cNvSpPr>
          <p:nvPr>
            <p:ph type="sldNum" idx="12"/>
          </p:nvPr>
        </p:nvSpPr>
        <p:spPr>
          <a:xfrm>
            <a:off x="11062187" y="6405309"/>
            <a:ext cx="987552" cy="27432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900"/>
              <a:buNone/>
            </a:pPr>
            <a:fld id="{00000000-1234-1234-1234-123412341234}" type="slidenum">
              <a:rPr lang="en-US"/>
              <a:t>35</a:t>
            </a:fld>
            <a:endParaRPr/>
          </a:p>
        </p:txBody>
      </p:sp>
      <p:sp>
        <p:nvSpPr>
          <p:cNvPr id="1308" name="Google Shape;1308;p40"/>
          <p:cNvSpPr txBox="1"/>
          <p:nvPr/>
        </p:nvSpPr>
        <p:spPr>
          <a:xfrm>
            <a:off x="8227547" y="1982755"/>
            <a:ext cx="3822192" cy="52110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6"/>
              </a:buClr>
              <a:buSzPts val="3200"/>
              <a:buFont typeface="Arial"/>
              <a:buNone/>
            </a:pPr>
            <a:r>
              <a:rPr lang="en-US" sz="3200" b="1" i="0" u="sng" strike="noStrike" cap="none">
                <a:solidFill>
                  <a:schemeClr val="accent6"/>
                </a:solidFill>
                <a:latin typeface="Arial"/>
                <a:ea typeface="Arial"/>
                <a:cs typeface="Arial"/>
                <a:sym typeface="Arial"/>
              </a:rPr>
              <a:t>RESTRICTIONS</a:t>
            </a:r>
            <a:endParaRPr sz="1400" b="0" i="0" u="none" strike="noStrike" cap="none">
              <a:solidFill>
                <a:srgbClr val="000000"/>
              </a:solidFill>
              <a:latin typeface="Arial"/>
              <a:ea typeface="Arial"/>
              <a:cs typeface="Arial"/>
              <a:sym typeface="Arial"/>
            </a:endParaRPr>
          </a:p>
        </p:txBody>
      </p:sp>
      <p:sp>
        <p:nvSpPr>
          <p:cNvPr id="1309" name="Google Shape;1309;p40"/>
          <p:cNvSpPr txBox="1"/>
          <p:nvPr/>
        </p:nvSpPr>
        <p:spPr>
          <a:xfrm>
            <a:off x="3428254" y="1449022"/>
            <a:ext cx="8763746"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sng" strike="noStrike" cap="none">
                <a:solidFill>
                  <a:schemeClr val="dk1"/>
                </a:solidFill>
                <a:latin typeface="EB Garamond"/>
                <a:ea typeface="EB Garamond"/>
                <a:cs typeface="EB Garamond"/>
                <a:sym typeface="EB Garamond"/>
                <a:hlinkClick r:id="rId3">
                  <a:extLst>
                    <a:ext uri="{A12FA001-AC4F-418D-AE19-62706E023703}">
                      <ahyp:hlinkClr xmlns:ahyp="http://schemas.microsoft.com/office/drawing/2018/hyperlinkcolor" val="tx"/>
                    </a:ext>
                  </a:extLst>
                </a:hlinkClick>
              </a:rPr>
              <a:t>http://tinyAPS.com/?APSDressCodePolicy</a:t>
            </a:r>
            <a:endParaRPr sz="1800" b="0" i="0" u="none" strike="noStrike" cap="none">
              <a:solidFill>
                <a:schemeClr val="dk1"/>
              </a:solidFill>
              <a:latin typeface="EB Garamond"/>
              <a:ea typeface="EB Garamond"/>
              <a:cs typeface="EB Garamond"/>
              <a:sym typeface="EB Garamon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13"/>
        <p:cNvGrpSpPr/>
        <p:nvPr/>
      </p:nvGrpSpPr>
      <p:grpSpPr>
        <a:xfrm>
          <a:off x="0" y="0"/>
          <a:ext cx="0" cy="0"/>
          <a:chOff x="0" y="0"/>
          <a:chExt cx="0" cy="0"/>
        </a:xfrm>
      </p:grpSpPr>
      <p:sp>
        <p:nvSpPr>
          <p:cNvPr id="1314" name="Google Shape;1314;p41"/>
          <p:cNvSpPr txBox="1">
            <a:spLocks noGrp="1"/>
          </p:cNvSpPr>
          <p:nvPr>
            <p:ph type="title"/>
          </p:nvPr>
        </p:nvSpPr>
        <p:spPr>
          <a:xfrm>
            <a:off x="1426091" y="152994"/>
            <a:ext cx="10671048" cy="768096"/>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accent6"/>
              </a:buClr>
              <a:buSzPts val="3300"/>
              <a:buFont typeface="Arial Black"/>
              <a:buNone/>
            </a:pPr>
            <a:r>
              <a:rPr lang="en-US"/>
              <a:t>SCHOOL-SPECIFIC DRESS CODES</a:t>
            </a:r>
            <a:endParaRPr/>
          </a:p>
        </p:txBody>
      </p:sp>
      <p:sp>
        <p:nvSpPr>
          <p:cNvPr id="1315" name="Google Shape;1315;p41"/>
          <p:cNvSpPr txBox="1">
            <a:spLocks noGrp="1"/>
          </p:cNvSpPr>
          <p:nvPr>
            <p:ph type="sldNum" idx="12"/>
          </p:nvPr>
        </p:nvSpPr>
        <p:spPr>
          <a:xfrm>
            <a:off x="11204448" y="6430686"/>
            <a:ext cx="987552" cy="27432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900"/>
              <a:buNone/>
            </a:pPr>
            <a:fld id="{00000000-1234-1234-1234-123412341234}" type="slidenum">
              <a:rPr lang="en-US"/>
              <a:t>36</a:t>
            </a:fld>
            <a:endParaRPr/>
          </a:p>
        </p:txBody>
      </p:sp>
      <p:grpSp>
        <p:nvGrpSpPr>
          <p:cNvPr id="1316" name="Google Shape;1316;p41"/>
          <p:cNvGrpSpPr/>
          <p:nvPr/>
        </p:nvGrpSpPr>
        <p:grpSpPr>
          <a:xfrm>
            <a:off x="540853" y="2636451"/>
            <a:ext cx="11116388" cy="3420428"/>
            <a:chOff x="1357" y="481080"/>
            <a:chExt cx="11116388" cy="3420428"/>
          </a:xfrm>
        </p:grpSpPr>
        <p:sp>
          <p:nvSpPr>
            <p:cNvPr id="1317" name="Google Shape;1317;p41"/>
            <p:cNvSpPr/>
            <p:nvPr/>
          </p:nvSpPr>
          <p:spPr>
            <a:xfrm>
              <a:off x="1357" y="481080"/>
              <a:ext cx="1710213" cy="1026128"/>
            </a:xfrm>
            <a:prstGeom prst="rect">
              <a:avLst/>
            </a:prstGeom>
            <a:solidFill>
              <a:srgbClr val="DBB10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8" name="Google Shape;1318;p41"/>
            <p:cNvSpPr txBox="1"/>
            <p:nvPr/>
          </p:nvSpPr>
          <p:spPr>
            <a:xfrm>
              <a:off x="1357" y="481080"/>
              <a:ext cx="1710213" cy="102612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EB Garamond"/>
                <a:buNone/>
              </a:pPr>
              <a:r>
                <a:rPr lang="en-US" sz="1600" b="0" i="0" u="none" strike="noStrike" cap="none">
                  <a:solidFill>
                    <a:schemeClr val="lt1"/>
                  </a:solidFill>
                  <a:latin typeface="EB Garamond"/>
                  <a:ea typeface="EB Garamond"/>
                  <a:cs typeface="EB Garamond"/>
                  <a:sym typeface="EB Garamond"/>
                </a:rPr>
                <a:t>“dress in good taste”</a:t>
              </a:r>
              <a:endParaRPr sz="1600" b="0" i="0" u="none" strike="noStrike" cap="none">
                <a:solidFill>
                  <a:schemeClr val="lt1"/>
                </a:solidFill>
                <a:latin typeface="EB Garamond"/>
                <a:ea typeface="EB Garamond"/>
                <a:cs typeface="EB Garamond"/>
                <a:sym typeface="EB Garamond"/>
              </a:endParaRPr>
            </a:p>
          </p:txBody>
        </p:sp>
        <p:sp>
          <p:nvSpPr>
            <p:cNvPr id="1319" name="Google Shape;1319;p41"/>
            <p:cNvSpPr/>
            <p:nvPr/>
          </p:nvSpPr>
          <p:spPr>
            <a:xfrm>
              <a:off x="1882592" y="481080"/>
              <a:ext cx="1710213" cy="1026128"/>
            </a:xfrm>
            <a:prstGeom prst="rect">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0" name="Google Shape;1320;p41"/>
            <p:cNvSpPr txBox="1"/>
            <p:nvPr/>
          </p:nvSpPr>
          <p:spPr>
            <a:xfrm>
              <a:off x="1882592" y="481080"/>
              <a:ext cx="1710213" cy="102612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EB Garamond"/>
                <a:buNone/>
              </a:pPr>
              <a:r>
                <a:rPr lang="en-US" sz="1600" b="0" i="0" u="none" strike="noStrike" cap="none">
                  <a:solidFill>
                    <a:schemeClr val="lt1"/>
                  </a:solidFill>
                  <a:latin typeface="EB Garamond"/>
                  <a:ea typeface="EB Garamond"/>
                  <a:cs typeface="EB Garamond"/>
                  <a:sym typeface="EB Garamond"/>
                </a:rPr>
                <a:t>  “no baggy pants”</a:t>
              </a:r>
              <a:endParaRPr sz="1600" b="0" i="0" u="none" strike="noStrike" cap="none">
                <a:solidFill>
                  <a:schemeClr val="lt1"/>
                </a:solidFill>
                <a:latin typeface="EB Garamond"/>
                <a:ea typeface="EB Garamond"/>
                <a:cs typeface="EB Garamond"/>
                <a:sym typeface="EB Garamond"/>
              </a:endParaRPr>
            </a:p>
          </p:txBody>
        </p:sp>
        <p:sp>
          <p:nvSpPr>
            <p:cNvPr id="1321" name="Google Shape;1321;p41"/>
            <p:cNvSpPr/>
            <p:nvPr/>
          </p:nvSpPr>
          <p:spPr>
            <a:xfrm>
              <a:off x="3763827" y="481080"/>
              <a:ext cx="1710213" cy="1026128"/>
            </a:xfrm>
            <a:prstGeom prst="rect">
              <a:avLst/>
            </a:prstGeom>
            <a:solidFill>
              <a:srgbClr val="A9279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2" name="Google Shape;1322;p41"/>
            <p:cNvSpPr txBox="1"/>
            <p:nvPr/>
          </p:nvSpPr>
          <p:spPr>
            <a:xfrm>
              <a:off x="3763827" y="481080"/>
              <a:ext cx="1710213" cy="102612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EB Garamond"/>
                <a:buNone/>
              </a:pPr>
              <a:r>
                <a:rPr lang="en-US" sz="1600" b="0" i="0" u="none" strike="noStrike" cap="none">
                  <a:solidFill>
                    <a:schemeClr val="lt1"/>
                  </a:solidFill>
                  <a:latin typeface="EB Garamond"/>
                  <a:ea typeface="EB Garamond"/>
                  <a:cs typeface="EB Garamond"/>
                  <a:sym typeface="EB Garamond"/>
                </a:rPr>
                <a:t>“no sweatpants”</a:t>
              </a:r>
              <a:endParaRPr sz="1600" b="0" i="0" u="none" strike="noStrike" cap="none">
                <a:solidFill>
                  <a:schemeClr val="lt1"/>
                </a:solidFill>
                <a:latin typeface="EB Garamond"/>
                <a:ea typeface="EB Garamond"/>
                <a:cs typeface="EB Garamond"/>
                <a:sym typeface="EB Garamond"/>
              </a:endParaRPr>
            </a:p>
          </p:txBody>
        </p:sp>
        <p:sp>
          <p:nvSpPr>
            <p:cNvPr id="1323" name="Google Shape;1323;p41"/>
            <p:cNvSpPr/>
            <p:nvPr/>
          </p:nvSpPr>
          <p:spPr>
            <a:xfrm>
              <a:off x="5645062" y="481080"/>
              <a:ext cx="1710213" cy="1026128"/>
            </a:xfrm>
            <a:prstGeom prst="rect">
              <a:avLst/>
            </a:prstGeom>
            <a:solidFill>
              <a:schemeClr val="accent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4" name="Google Shape;1324;p41"/>
            <p:cNvSpPr txBox="1"/>
            <p:nvPr/>
          </p:nvSpPr>
          <p:spPr>
            <a:xfrm>
              <a:off x="5645062" y="481080"/>
              <a:ext cx="1710213" cy="102612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EB Garamond"/>
                <a:buNone/>
              </a:pPr>
              <a:r>
                <a:rPr lang="en-US" sz="1600" b="0" i="0" u="none" strike="noStrike" cap="none">
                  <a:solidFill>
                    <a:schemeClr val="lt1"/>
                  </a:solidFill>
                  <a:latin typeface="EB Garamond"/>
                  <a:ea typeface="EB Garamond"/>
                  <a:cs typeface="EB Garamond"/>
                  <a:sym typeface="EB Garamond"/>
                </a:rPr>
                <a:t>“no activewear”                         </a:t>
              </a:r>
              <a:endParaRPr sz="1600" b="0" i="0" u="none" strike="noStrike" cap="none">
                <a:solidFill>
                  <a:schemeClr val="lt1"/>
                </a:solidFill>
                <a:latin typeface="EB Garamond"/>
                <a:ea typeface="EB Garamond"/>
                <a:cs typeface="EB Garamond"/>
                <a:sym typeface="EB Garamond"/>
              </a:endParaRPr>
            </a:p>
          </p:txBody>
        </p:sp>
        <p:sp>
          <p:nvSpPr>
            <p:cNvPr id="1325" name="Google Shape;1325;p41"/>
            <p:cNvSpPr/>
            <p:nvPr/>
          </p:nvSpPr>
          <p:spPr>
            <a:xfrm>
              <a:off x="7526297" y="481080"/>
              <a:ext cx="1710213" cy="1026128"/>
            </a:xfrm>
            <a:prstGeom prst="rect">
              <a:avLst/>
            </a:prstGeom>
            <a:solidFill>
              <a:srgbClr val="12983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6" name="Google Shape;1326;p41"/>
            <p:cNvSpPr txBox="1"/>
            <p:nvPr/>
          </p:nvSpPr>
          <p:spPr>
            <a:xfrm>
              <a:off x="7526297" y="481080"/>
              <a:ext cx="1710213" cy="102612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EB Garamond"/>
                <a:buNone/>
              </a:pPr>
              <a:r>
                <a:rPr lang="en-US" sz="1600" b="0" i="0" u="none" strike="noStrike" cap="none">
                  <a:solidFill>
                    <a:schemeClr val="lt1"/>
                  </a:solidFill>
                  <a:latin typeface="EB Garamond"/>
                  <a:ea typeface="EB Garamond"/>
                  <a:cs typeface="EB Garamond"/>
                  <a:sym typeface="EB Garamond"/>
                </a:rPr>
                <a:t>“no short shorts or skirts”</a:t>
              </a:r>
              <a:endParaRPr sz="1400" b="0" i="0" u="none" strike="noStrike" cap="none">
                <a:solidFill>
                  <a:srgbClr val="000000"/>
                </a:solidFill>
                <a:latin typeface="Arial"/>
                <a:ea typeface="Arial"/>
                <a:cs typeface="Arial"/>
                <a:sym typeface="Arial"/>
              </a:endParaRPr>
            </a:p>
          </p:txBody>
        </p:sp>
        <p:sp>
          <p:nvSpPr>
            <p:cNvPr id="1327" name="Google Shape;1327;p41"/>
            <p:cNvSpPr/>
            <p:nvPr/>
          </p:nvSpPr>
          <p:spPr>
            <a:xfrm>
              <a:off x="9407532" y="481080"/>
              <a:ext cx="1710213" cy="1026128"/>
            </a:xfrm>
            <a:prstGeom prst="rect">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8" name="Google Shape;1328;p41"/>
            <p:cNvSpPr txBox="1"/>
            <p:nvPr/>
          </p:nvSpPr>
          <p:spPr>
            <a:xfrm>
              <a:off x="9407532" y="481080"/>
              <a:ext cx="1710213" cy="102612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EB Garamond"/>
                <a:buNone/>
              </a:pPr>
              <a:r>
                <a:rPr lang="en-US" sz="1600" b="0" i="0" u="none" strike="noStrike" cap="none">
                  <a:solidFill>
                    <a:schemeClr val="lt1"/>
                  </a:solidFill>
                  <a:latin typeface="EB Garamond"/>
                  <a:ea typeface="EB Garamond"/>
                  <a:cs typeface="EB Garamond"/>
                  <a:sym typeface="EB Garamond"/>
                </a:rPr>
                <a:t>“no spaghetti straps”</a:t>
              </a:r>
              <a:endParaRPr sz="1400" b="0" i="0" u="none" strike="noStrike" cap="none">
                <a:solidFill>
                  <a:srgbClr val="000000"/>
                </a:solidFill>
                <a:latin typeface="Arial"/>
                <a:ea typeface="Arial"/>
                <a:cs typeface="Arial"/>
                <a:sym typeface="Arial"/>
              </a:endParaRPr>
            </a:p>
          </p:txBody>
        </p:sp>
        <p:sp>
          <p:nvSpPr>
            <p:cNvPr id="1329" name="Google Shape;1329;p41"/>
            <p:cNvSpPr/>
            <p:nvPr/>
          </p:nvSpPr>
          <p:spPr>
            <a:xfrm>
              <a:off x="1357" y="1678230"/>
              <a:ext cx="1710213" cy="1026128"/>
            </a:xfrm>
            <a:prstGeom prst="rect">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0" name="Google Shape;1330;p41"/>
            <p:cNvSpPr txBox="1"/>
            <p:nvPr/>
          </p:nvSpPr>
          <p:spPr>
            <a:xfrm>
              <a:off x="1357" y="1678230"/>
              <a:ext cx="1710213" cy="102612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EB Garamond"/>
                <a:buNone/>
              </a:pPr>
              <a:r>
                <a:rPr lang="en-US" sz="1600" b="0" i="0" u="none" strike="noStrike" cap="none">
                  <a:solidFill>
                    <a:schemeClr val="lt1"/>
                  </a:solidFill>
                  <a:latin typeface="EB Garamond"/>
                  <a:ea typeface="EB Garamond"/>
                  <a:cs typeface="EB Garamond"/>
                  <a:sym typeface="EB Garamond"/>
                </a:rPr>
                <a:t>“no tube tops”</a:t>
              </a:r>
              <a:endParaRPr sz="1400" b="0" i="0" u="none" strike="noStrike" cap="none">
                <a:solidFill>
                  <a:srgbClr val="000000"/>
                </a:solidFill>
                <a:latin typeface="Arial"/>
                <a:ea typeface="Arial"/>
                <a:cs typeface="Arial"/>
                <a:sym typeface="Arial"/>
              </a:endParaRPr>
            </a:p>
          </p:txBody>
        </p:sp>
        <p:sp>
          <p:nvSpPr>
            <p:cNvPr id="1331" name="Google Shape;1331;p41"/>
            <p:cNvSpPr/>
            <p:nvPr/>
          </p:nvSpPr>
          <p:spPr>
            <a:xfrm>
              <a:off x="1882592" y="1678230"/>
              <a:ext cx="1710213" cy="1026128"/>
            </a:xfrm>
            <a:prstGeom prst="rect">
              <a:avLst/>
            </a:prstGeom>
            <a:solidFill>
              <a:srgbClr val="A9279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2" name="Google Shape;1332;p41"/>
            <p:cNvSpPr txBox="1"/>
            <p:nvPr/>
          </p:nvSpPr>
          <p:spPr>
            <a:xfrm>
              <a:off x="1882592" y="1678230"/>
              <a:ext cx="1710213" cy="102612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EB Garamond"/>
                <a:buNone/>
              </a:pPr>
              <a:r>
                <a:rPr lang="en-US" sz="1600" b="0" i="0" u="none" strike="noStrike" cap="none">
                  <a:solidFill>
                    <a:schemeClr val="lt1"/>
                  </a:solidFill>
                  <a:latin typeface="EB Garamond"/>
                  <a:ea typeface="EB Garamond"/>
                  <a:cs typeface="EB Garamond"/>
                  <a:sym typeface="EB Garamond"/>
                </a:rPr>
                <a:t>“no dresses”</a:t>
              </a:r>
              <a:endParaRPr sz="1400" b="0" i="0" u="none" strike="noStrike" cap="none">
                <a:solidFill>
                  <a:srgbClr val="000000"/>
                </a:solidFill>
                <a:latin typeface="Arial"/>
                <a:ea typeface="Arial"/>
                <a:cs typeface="Arial"/>
                <a:sym typeface="Arial"/>
              </a:endParaRPr>
            </a:p>
          </p:txBody>
        </p:sp>
        <p:sp>
          <p:nvSpPr>
            <p:cNvPr id="1333" name="Google Shape;1333;p41"/>
            <p:cNvSpPr/>
            <p:nvPr/>
          </p:nvSpPr>
          <p:spPr>
            <a:xfrm>
              <a:off x="3763827" y="1678230"/>
              <a:ext cx="1710213" cy="1026128"/>
            </a:xfrm>
            <a:prstGeom prst="rect">
              <a:avLst/>
            </a:prstGeom>
            <a:solidFill>
              <a:schemeClr val="accent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4" name="Google Shape;1334;p41"/>
            <p:cNvSpPr txBox="1"/>
            <p:nvPr/>
          </p:nvSpPr>
          <p:spPr>
            <a:xfrm>
              <a:off x="3763827" y="1678230"/>
              <a:ext cx="1710213" cy="102612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EB Garamond"/>
                <a:buNone/>
              </a:pPr>
              <a:r>
                <a:rPr lang="en-US" sz="1600" b="0" i="0" u="none" strike="noStrike" cap="none">
                  <a:solidFill>
                    <a:schemeClr val="lt1"/>
                  </a:solidFill>
                  <a:latin typeface="EB Garamond"/>
                  <a:ea typeface="EB Garamond"/>
                  <a:cs typeface="EB Garamond"/>
                  <a:sym typeface="EB Garamond"/>
                </a:rPr>
                <a:t>“no tight/revealing clothing”</a:t>
              </a:r>
              <a:endParaRPr sz="1600" b="0" i="0" u="none" strike="noStrike" cap="none">
                <a:solidFill>
                  <a:schemeClr val="lt1"/>
                </a:solidFill>
                <a:latin typeface="EB Garamond"/>
                <a:ea typeface="EB Garamond"/>
                <a:cs typeface="EB Garamond"/>
                <a:sym typeface="EB Garamond"/>
              </a:endParaRPr>
            </a:p>
          </p:txBody>
        </p:sp>
        <p:sp>
          <p:nvSpPr>
            <p:cNvPr id="1335" name="Google Shape;1335;p41"/>
            <p:cNvSpPr/>
            <p:nvPr/>
          </p:nvSpPr>
          <p:spPr>
            <a:xfrm>
              <a:off x="5645062" y="1678230"/>
              <a:ext cx="1710213" cy="1026128"/>
            </a:xfrm>
            <a:prstGeom prst="rect">
              <a:avLst/>
            </a:prstGeom>
            <a:solidFill>
              <a:srgbClr val="12983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6" name="Google Shape;1336;p41"/>
            <p:cNvSpPr txBox="1"/>
            <p:nvPr/>
          </p:nvSpPr>
          <p:spPr>
            <a:xfrm>
              <a:off x="5645062" y="1678230"/>
              <a:ext cx="1710213" cy="102612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EB Garamond"/>
                <a:buNone/>
              </a:pPr>
              <a:r>
                <a:rPr lang="en-US" sz="1600" b="0" i="0" u="none" strike="noStrike" cap="none">
                  <a:solidFill>
                    <a:schemeClr val="lt1"/>
                  </a:solidFill>
                  <a:latin typeface="EB Garamond"/>
                  <a:ea typeface="EB Garamond"/>
                  <a:cs typeface="EB Garamond"/>
                  <a:sym typeface="EB Garamond"/>
                </a:rPr>
                <a:t>“no leggings”</a:t>
              </a:r>
              <a:endParaRPr sz="1400" b="0" i="0" u="none" strike="noStrike" cap="none">
                <a:solidFill>
                  <a:srgbClr val="000000"/>
                </a:solidFill>
                <a:latin typeface="Arial"/>
                <a:ea typeface="Arial"/>
                <a:cs typeface="Arial"/>
                <a:sym typeface="Arial"/>
              </a:endParaRPr>
            </a:p>
          </p:txBody>
        </p:sp>
        <p:sp>
          <p:nvSpPr>
            <p:cNvPr id="1337" name="Google Shape;1337;p41"/>
            <p:cNvSpPr/>
            <p:nvPr/>
          </p:nvSpPr>
          <p:spPr>
            <a:xfrm>
              <a:off x="7526297" y="1678230"/>
              <a:ext cx="1710213" cy="1026128"/>
            </a:xfrm>
            <a:prstGeom prst="rect">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8" name="Google Shape;1338;p41"/>
            <p:cNvSpPr txBox="1"/>
            <p:nvPr/>
          </p:nvSpPr>
          <p:spPr>
            <a:xfrm>
              <a:off x="7526297" y="1678230"/>
              <a:ext cx="1710213" cy="102612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EB Garamond"/>
                <a:buNone/>
              </a:pPr>
              <a:r>
                <a:rPr lang="en-US" sz="1600" b="0" i="0" u="none" strike="noStrike" cap="none">
                  <a:solidFill>
                    <a:schemeClr val="lt1"/>
                  </a:solidFill>
                  <a:latin typeface="EB Garamond"/>
                  <a:ea typeface="EB Garamond"/>
                  <a:cs typeface="EB Garamond"/>
                  <a:sym typeface="EB Garamond"/>
                </a:rPr>
                <a:t>“no joggers”</a:t>
              </a:r>
              <a:endParaRPr sz="1400" b="0" i="0" u="none" strike="noStrike" cap="none">
                <a:solidFill>
                  <a:srgbClr val="000000"/>
                </a:solidFill>
                <a:latin typeface="Arial"/>
                <a:ea typeface="Arial"/>
                <a:cs typeface="Arial"/>
                <a:sym typeface="Arial"/>
              </a:endParaRPr>
            </a:p>
          </p:txBody>
        </p:sp>
        <p:sp>
          <p:nvSpPr>
            <p:cNvPr id="1339" name="Google Shape;1339;p41"/>
            <p:cNvSpPr/>
            <p:nvPr/>
          </p:nvSpPr>
          <p:spPr>
            <a:xfrm>
              <a:off x="9407532" y="1678230"/>
              <a:ext cx="1710213" cy="1026128"/>
            </a:xfrm>
            <a:prstGeom prst="rect">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0" name="Google Shape;1340;p41"/>
            <p:cNvSpPr txBox="1"/>
            <p:nvPr/>
          </p:nvSpPr>
          <p:spPr>
            <a:xfrm>
              <a:off x="9407532" y="1678230"/>
              <a:ext cx="1710213" cy="102612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EB Garamond"/>
                <a:buNone/>
              </a:pPr>
              <a:r>
                <a:rPr lang="en-US" sz="1600" b="0" i="0" u="none" strike="noStrike" cap="none">
                  <a:solidFill>
                    <a:schemeClr val="lt1"/>
                  </a:solidFill>
                  <a:latin typeface="EB Garamond"/>
                  <a:ea typeface="EB Garamond"/>
                  <a:cs typeface="EB Garamond"/>
                  <a:sym typeface="EB Garamond"/>
                </a:rPr>
                <a:t>“no ‘extreme’ hairstyles or colors”</a:t>
              </a:r>
              <a:endParaRPr sz="1600" b="0" i="0" u="none" strike="noStrike" cap="none">
                <a:solidFill>
                  <a:schemeClr val="lt1"/>
                </a:solidFill>
                <a:latin typeface="EB Garamond"/>
                <a:ea typeface="EB Garamond"/>
                <a:cs typeface="EB Garamond"/>
                <a:sym typeface="EB Garamond"/>
              </a:endParaRPr>
            </a:p>
          </p:txBody>
        </p:sp>
        <p:sp>
          <p:nvSpPr>
            <p:cNvPr id="1341" name="Google Shape;1341;p41"/>
            <p:cNvSpPr/>
            <p:nvPr/>
          </p:nvSpPr>
          <p:spPr>
            <a:xfrm>
              <a:off x="1357" y="2875380"/>
              <a:ext cx="1710213" cy="1026128"/>
            </a:xfrm>
            <a:prstGeom prst="rect">
              <a:avLst/>
            </a:prstGeom>
            <a:solidFill>
              <a:srgbClr val="A9279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2" name="Google Shape;1342;p41"/>
            <p:cNvSpPr txBox="1"/>
            <p:nvPr/>
          </p:nvSpPr>
          <p:spPr>
            <a:xfrm>
              <a:off x="1357" y="2875380"/>
              <a:ext cx="1710213" cy="102612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EB Garamond"/>
                <a:buNone/>
              </a:pPr>
              <a:r>
                <a:rPr lang="en-US" sz="1600" b="0" i="0" u="none" strike="noStrike" cap="none">
                  <a:solidFill>
                    <a:schemeClr val="lt1"/>
                  </a:solidFill>
                  <a:latin typeface="EB Garamond"/>
                  <a:ea typeface="EB Garamond"/>
                  <a:cs typeface="EB Garamond"/>
                  <a:sym typeface="EB Garamond"/>
                </a:rPr>
                <a:t>“no Crocs”</a:t>
              </a:r>
              <a:endParaRPr sz="1600" b="0" i="0" u="none" strike="noStrike" cap="none">
                <a:solidFill>
                  <a:schemeClr val="lt1"/>
                </a:solidFill>
                <a:latin typeface="EB Garamond"/>
                <a:ea typeface="EB Garamond"/>
                <a:cs typeface="EB Garamond"/>
                <a:sym typeface="EB Garamond"/>
              </a:endParaRPr>
            </a:p>
          </p:txBody>
        </p:sp>
        <p:sp>
          <p:nvSpPr>
            <p:cNvPr id="1343" name="Google Shape;1343;p41"/>
            <p:cNvSpPr/>
            <p:nvPr/>
          </p:nvSpPr>
          <p:spPr>
            <a:xfrm>
              <a:off x="1882592" y="2875380"/>
              <a:ext cx="1710213" cy="1026128"/>
            </a:xfrm>
            <a:prstGeom prst="rect">
              <a:avLst/>
            </a:prstGeom>
            <a:solidFill>
              <a:schemeClr val="accent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4" name="Google Shape;1344;p41"/>
            <p:cNvSpPr txBox="1"/>
            <p:nvPr/>
          </p:nvSpPr>
          <p:spPr>
            <a:xfrm>
              <a:off x="1882592" y="2875380"/>
              <a:ext cx="1710213" cy="102612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EB Garamond"/>
                <a:buNone/>
              </a:pPr>
              <a:r>
                <a:rPr lang="en-US" sz="1600" b="0" i="0" u="none" strike="noStrike" cap="none">
                  <a:solidFill>
                    <a:schemeClr val="lt1"/>
                  </a:solidFill>
                  <a:latin typeface="EB Garamond"/>
                  <a:ea typeface="EB Garamond"/>
                  <a:cs typeface="EB Garamond"/>
                  <a:sym typeface="EB Garamond"/>
                </a:rPr>
                <a:t>“all shirts must be tucked in</a:t>
              </a:r>
              <a:endParaRPr sz="1400" b="0" i="0" u="none" strike="noStrike" cap="none">
                <a:solidFill>
                  <a:srgbClr val="000000"/>
                </a:solidFill>
                <a:latin typeface="Arial"/>
                <a:ea typeface="Arial"/>
                <a:cs typeface="Arial"/>
                <a:sym typeface="Arial"/>
              </a:endParaRPr>
            </a:p>
          </p:txBody>
        </p:sp>
        <p:sp>
          <p:nvSpPr>
            <p:cNvPr id="1345" name="Google Shape;1345;p41"/>
            <p:cNvSpPr/>
            <p:nvPr/>
          </p:nvSpPr>
          <p:spPr>
            <a:xfrm>
              <a:off x="3763827" y="2875380"/>
              <a:ext cx="1710213" cy="1026128"/>
            </a:xfrm>
            <a:prstGeom prst="rect">
              <a:avLst/>
            </a:prstGeom>
            <a:solidFill>
              <a:srgbClr val="12983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6" name="Google Shape;1346;p41"/>
            <p:cNvSpPr txBox="1"/>
            <p:nvPr/>
          </p:nvSpPr>
          <p:spPr>
            <a:xfrm>
              <a:off x="3763827" y="2875380"/>
              <a:ext cx="1710213" cy="102612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EB Garamond"/>
                <a:buNone/>
              </a:pPr>
              <a:r>
                <a:rPr lang="en-US" sz="1600" b="0" i="0" u="none" strike="noStrike" cap="none">
                  <a:solidFill>
                    <a:schemeClr val="lt1"/>
                  </a:solidFill>
                  <a:latin typeface="EB Garamond"/>
                  <a:ea typeface="EB Garamond"/>
                  <a:cs typeface="EB Garamond"/>
                  <a:sym typeface="EB Garamond"/>
                </a:rPr>
                <a:t>“no hoodies/hooded jackets” </a:t>
              </a:r>
              <a:endParaRPr sz="1400" b="0" i="0" u="none" strike="noStrike" cap="none">
                <a:solidFill>
                  <a:srgbClr val="000000"/>
                </a:solidFill>
                <a:latin typeface="Arial"/>
                <a:ea typeface="Arial"/>
                <a:cs typeface="Arial"/>
                <a:sym typeface="Arial"/>
              </a:endParaRPr>
            </a:p>
          </p:txBody>
        </p:sp>
        <p:sp>
          <p:nvSpPr>
            <p:cNvPr id="1347" name="Google Shape;1347;p41"/>
            <p:cNvSpPr/>
            <p:nvPr/>
          </p:nvSpPr>
          <p:spPr>
            <a:xfrm>
              <a:off x="5645062" y="2875380"/>
              <a:ext cx="1710213" cy="1026128"/>
            </a:xfrm>
            <a:prstGeom prst="rect">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8" name="Google Shape;1348;p41"/>
            <p:cNvSpPr txBox="1"/>
            <p:nvPr/>
          </p:nvSpPr>
          <p:spPr>
            <a:xfrm>
              <a:off x="5645062" y="2875380"/>
              <a:ext cx="1710213" cy="102612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EB Garamond"/>
                <a:buNone/>
              </a:pPr>
              <a:r>
                <a:rPr lang="en-US" sz="1600" b="0" i="0" u="none" strike="noStrike" cap="none">
                  <a:solidFill>
                    <a:schemeClr val="lt1"/>
                  </a:solidFill>
                  <a:latin typeface="EB Garamond"/>
                  <a:ea typeface="EB Garamond"/>
                  <a:cs typeface="EB Garamond"/>
                  <a:sym typeface="EB Garamond"/>
                </a:rPr>
                <a:t>“hair should be clean and neatly groomed” </a:t>
              </a:r>
              <a:endParaRPr sz="1400" b="0" i="0" u="none" strike="noStrike" cap="none">
                <a:solidFill>
                  <a:srgbClr val="000000"/>
                </a:solidFill>
                <a:latin typeface="Arial"/>
                <a:ea typeface="Arial"/>
                <a:cs typeface="Arial"/>
                <a:sym typeface="Arial"/>
              </a:endParaRPr>
            </a:p>
          </p:txBody>
        </p:sp>
        <p:sp>
          <p:nvSpPr>
            <p:cNvPr id="1349" name="Google Shape;1349;p41"/>
            <p:cNvSpPr/>
            <p:nvPr/>
          </p:nvSpPr>
          <p:spPr>
            <a:xfrm>
              <a:off x="7526297" y="2875380"/>
              <a:ext cx="1710213" cy="1026128"/>
            </a:xfrm>
            <a:prstGeom prst="rect">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0" name="Google Shape;1350;p41"/>
            <p:cNvSpPr txBox="1"/>
            <p:nvPr/>
          </p:nvSpPr>
          <p:spPr>
            <a:xfrm>
              <a:off x="7526297" y="2875380"/>
              <a:ext cx="1710213" cy="102612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EB Garamond"/>
                <a:buNone/>
              </a:pPr>
              <a:r>
                <a:rPr lang="en-US" sz="1600" b="0" i="0" u="none" strike="noStrike" cap="none">
                  <a:solidFill>
                    <a:schemeClr val="lt1"/>
                  </a:solidFill>
                  <a:latin typeface="EB Garamond"/>
                  <a:ea typeface="EB Garamond"/>
                  <a:cs typeface="EB Garamond"/>
                  <a:sym typeface="EB Garamond"/>
                </a:rPr>
                <a:t>“no shirts which expose cleavage”</a:t>
              </a:r>
              <a:endParaRPr sz="1400" b="0" i="0" u="none" strike="noStrike" cap="none">
                <a:solidFill>
                  <a:srgbClr val="000000"/>
                </a:solidFill>
                <a:latin typeface="Arial"/>
                <a:ea typeface="Arial"/>
                <a:cs typeface="Arial"/>
                <a:sym typeface="Arial"/>
              </a:endParaRPr>
            </a:p>
          </p:txBody>
        </p:sp>
        <p:sp>
          <p:nvSpPr>
            <p:cNvPr id="1351" name="Google Shape;1351;p41"/>
            <p:cNvSpPr/>
            <p:nvPr/>
          </p:nvSpPr>
          <p:spPr>
            <a:xfrm>
              <a:off x="9407532" y="2875380"/>
              <a:ext cx="1710213" cy="1026128"/>
            </a:xfrm>
            <a:prstGeom prst="rect">
              <a:avLst/>
            </a:prstGeom>
            <a:solidFill>
              <a:srgbClr val="A9279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2" name="Google Shape;1352;p41"/>
            <p:cNvSpPr txBox="1"/>
            <p:nvPr/>
          </p:nvSpPr>
          <p:spPr>
            <a:xfrm>
              <a:off x="9407532" y="2875380"/>
              <a:ext cx="1710213" cy="102612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EB Garamond"/>
                <a:buNone/>
              </a:pPr>
              <a:r>
                <a:rPr lang="en-US" sz="1400" b="0" i="0" u="none" strike="noStrike" cap="none">
                  <a:solidFill>
                    <a:schemeClr val="lt1"/>
                  </a:solidFill>
                  <a:latin typeface="EB Garamond"/>
                  <a:ea typeface="EB Garamond"/>
                  <a:cs typeface="EB Garamond"/>
                  <a:sym typeface="EB Garamond"/>
                </a:rPr>
                <a:t>“students dressed in uniform are better perceived by teachers and peers”</a:t>
              </a:r>
              <a:endParaRPr sz="1400" b="0" i="0" u="none" strike="noStrike" cap="none">
                <a:solidFill>
                  <a:schemeClr val="lt1"/>
                </a:solidFill>
                <a:latin typeface="EB Garamond"/>
                <a:ea typeface="EB Garamond"/>
                <a:cs typeface="EB Garamond"/>
                <a:sym typeface="EB Garamond"/>
              </a:endParaRPr>
            </a:p>
          </p:txBody>
        </p:sp>
      </p:grpSp>
      <p:sp>
        <p:nvSpPr>
          <p:cNvPr id="1353" name="Google Shape;1353;p41"/>
          <p:cNvSpPr txBox="1"/>
          <p:nvPr/>
        </p:nvSpPr>
        <p:spPr>
          <a:xfrm>
            <a:off x="1558960" y="781131"/>
            <a:ext cx="10139264"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highlight>
                  <a:srgbClr val="FFFF00"/>
                </a:highlight>
                <a:latin typeface="EB Garamond"/>
                <a:ea typeface="EB Garamond"/>
                <a:cs typeface="EB Garamond"/>
                <a:sym typeface="EB Garamond"/>
              </a:rPr>
              <a:t>We have one districtwide student dress code adopted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highlight>
                  <a:srgbClr val="FFFF00"/>
                </a:highlight>
                <a:latin typeface="EB Garamond"/>
                <a:ea typeface="EB Garamond"/>
                <a:cs typeface="EB Garamond"/>
                <a:sym typeface="EB Garamond"/>
              </a:rPr>
              <a:t>by the Atlanta Board of Education.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highlight>
                  <a:srgbClr val="FFFF00"/>
                </a:highlight>
                <a:latin typeface="EB Garamond"/>
                <a:ea typeface="EB Garamond"/>
                <a:cs typeface="EB Garamond"/>
                <a:sym typeface="EB Garamond"/>
              </a:rPr>
              <a:t>School-specific dress codes may not contradict Board policy.</a:t>
            </a:r>
            <a:r>
              <a:rPr lang="en-US" sz="2200" b="0" i="0" u="none" strike="noStrike" cap="none">
                <a:solidFill>
                  <a:schemeClr val="dk1"/>
                </a:solidFill>
                <a:highlight>
                  <a:srgbClr val="FFFF00"/>
                </a:highlight>
                <a:latin typeface="EB Garamond"/>
                <a:ea typeface="EB Garamond"/>
                <a:cs typeface="EB Garamond"/>
                <a:sym typeface="EB Garamond"/>
              </a:rPr>
              <a:t> </a:t>
            </a:r>
            <a:endParaRPr sz="1400" b="0" i="0" u="none" strike="noStrike" cap="none">
              <a:solidFill>
                <a:srgbClr val="000000"/>
              </a:solidFill>
              <a:latin typeface="Arial"/>
              <a:ea typeface="Arial"/>
              <a:cs typeface="Arial"/>
              <a:sym typeface="Arial"/>
            </a:endParaRPr>
          </a:p>
        </p:txBody>
      </p:sp>
      <p:sp>
        <p:nvSpPr>
          <p:cNvPr id="1354" name="Google Shape;1354;p41"/>
          <p:cNvSpPr txBox="1"/>
          <p:nvPr/>
        </p:nvSpPr>
        <p:spPr>
          <a:xfrm>
            <a:off x="806197" y="1988325"/>
            <a:ext cx="1111910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sng" strike="noStrike" cap="none">
                <a:solidFill>
                  <a:schemeClr val="dk1"/>
                </a:solidFill>
                <a:latin typeface="EB Garamond"/>
                <a:ea typeface="EB Garamond"/>
                <a:cs typeface="EB Garamond"/>
                <a:sym typeface="EB Garamond"/>
              </a:rPr>
              <a:t>Examples of problematic school specific dress-code provisions</a:t>
            </a:r>
            <a:endParaRPr sz="2400" b="0" i="0" u="none" strike="noStrike" cap="none">
              <a:solidFill>
                <a:schemeClr val="dk1"/>
              </a:solidFill>
              <a:latin typeface="EB Garamond"/>
              <a:ea typeface="EB Garamond"/>
              <a:cs typeface="EB Garamond"/>
              <a:sym typeface="EB Garamon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58"/>
        <p:cNvGrpSpPr/>
        <p:nvPr/>
      </p:nvGrpSpPr>
      <p:grpSpPr>
        <a:xfrm>
          <a:off x="0" y="0"/>
          <a:ext cx="0" cy="0"/>
          <a:chOff x="0" y="0"/>
          <a:chExt cx="0" cy="0"/>
        </a:xfrm>
      </p:grpSpPr>
      <p:sp>
        <p:nvSpPr>
          <p:cNvPr id="1359" name="Google Shape;1359;p42"/>
          <p:cNvSpPr txBox="1">
            <a:spLocks noGrp="1"/>
          </p:cNvSpPr>
          <p:nvPr>
            <p:ph type="title"/>
          </p:nvPr>
        </p:nvSpPr>
        <p:spPr>
          <a:xfrm>
            <a:off x="4089972" y="274802"/>
            <a:ext cx="6766560" cy="76809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4000"/>
              <a:buFont typeface="Arial Black"/>
              <a:buNone/>
            </a:pPr>
            <a:r>
              <a:rPr lang="en-US" sz="4000" b="1">
                <a:solidFill>
                  <a:schemeClr val="dk2"/>
                </a:solidFill>
              </a:rPr>
              <a:t>SCHOOL UNIFORMS</a:t>
            </a:r>
            <a:endParaRPr/>
          </a:p>
        </p:txBody>
      </p:sp>
      <p:sp>
        <p:nvSpPr>
          <p:cNvPr id="1360" name="Google Shape;1360;p42"/>
          <p:cNvSpPr txBox="1">
            <a:spLocks noGrp="1"/>
          </p:cNvSpPr>
          <p:nvPr>
            <p:ph type="body" idx="1"/>
          </p:nvPr>
        </p:nvSpPr>
        <p:spPr>
          <a:xfrm>
            <a:off x="4089972" y="1491296"/>
            <a:ext cx="6766560" cy="445339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6"/>
              </a:buClr>
              <a:buSzPts val="3200"/>
              <a:buNone/>
            </a:pPr>
            <a:r>
              <a:rPr lang="en-US" sz="3200" b="0" i="0"/>
              <a:t>Schools may choose to adopt an </a:t>
            </a:r>
            <a:r>
              <a:rPr lang="en-US" sz="3200" b="1" i="1" u="sng"/>
              <a:t>optional</a:t>
            </a:r>
            <a:r>
              <a:rPr lang="en-US" sz="3200" b="0" i="0"/>
              <a:t> school uniform.</a:t>
            </a:r>
            <a:endParaRPr sz="3200"/>
          </a:p>
          <a:p>
            <a:pPr marL="0" lvl="0" indent="0" algn="l" rtl="0">
              <a:lnSpc>
                <a:spcPct val="100000"/>
              </a:lnSpc>
              <a:spcBef>
                <a:spcPts val="270"/>
              </a:spcBef>
              <a:spcAft>
                <a:spcPts val="0"/>
              </a:spcAft>
              <a:buClr>
                <a:schemeClr val="accent6"/>
              </a:buClr>
              <a:buSzPts val="3200"/>
              <a:buNone/>
            </a:pPr>
            <a:endParaRPr sz="3200"/>
          </a:p>
          <a:p>
            <a:pPr marL="0" lvl="0" indent="0" algn="l" rtl="0">
              <a:lnSpc>
                <a:spcPct val="100000"/>
              </a:lnSpc>
              <a:spcBef>
                <a:spcPts val="270"/>
              </a:spcBef>
              <a:spcAft>
                <a:spcPts val="0"/>
              </a:spcAft>
              <a:buClr>
                <a:srgbClr val="3F3F3F"/>
              </a:buClr>
              <a:buSzPts val="3200"/>
              <a:buNone/>
            </a:pPr>
            <a:r>
              <a:rPr lang="en-US" sz="3200" b="1">
                <a:solidFill>
                  <a:srgbClr val="3F3F3F"/>
                </a:solidFill>
              </a:rPr>
              <a:t>Effective immediately, </a:t>
            </a:r>
            <a:r>
              <a:rPr lang="en-US" sz="3200" b="1">
                <a:solidFill>
                  <a:schemeClr val="accent2"/>
                </a:solidFill>
              </a:rPr>
              <a:t>at no time</a:t>
            </a:r>
            <a:r>
              <a:rPr lang="en-US" sz="3200" b="1">
                <a:solidFill>
                  <a:srgbClr val="3F3F3F"/>
                </a:solidFill>
              </a:rPr>
              <a:t> will students have their instructional time interrupted or be barred from school or class for declining to wear the optional school uniform.</a:t>
            </a:r>
            <a:endParaRPr/>
          </a:p>
          <a:p>
            <a:pPr marL="0" lvl="0" indent="0" algn="l" rtl="0">
              <a:lnSpc>
                <a:spcPct val="100000"/>
              </a:lnSpc>
              <a:spcBef>
                <a:spcPts val="270"/>
              </a:spcBef>
              <a:spcAft>
                <a:spcPts val="0"/>
              </a:spcAft>
              <a:buClr>
                <a:schemeClr val="accent6"/>
              </a:buClr>
              <a:buSzPts val="1125"/>
              <a:buNone/>
            </a:pPr>
            <a:endParaRPr b="0" i="0"/>
          </a:p>
          <a:p>
            <a:pPr marL="0" lvl="0" indent="0" algn="l" rtl="0">
              <a:lnSpc>
                <a:spcPct val="100000"/>
              </a:lnSpc>
              <a:spcBef>
                <a:spcPts val="270"/>
              </a:spcBef>
              <a:spcAft>
                <a:spcPts val="0"/>
              </a:spcAft>
              <a:buClr>
                <a:schemeClr val="accent6"/>
              </a:buClr>
              <a:buSzPts val="1125"/>
              <a:buNone/>
            </a:pPr>
            <a:endParaRPr b="0" i="0"/>
          </a:p>
          <a:p>
            <a:pPr marL="0" lvl="0" indent="0" algn="l" rtl="0">
              <a:lnSpc>
                <a:spcPct val="100000"/>
              </a:lnSpc>
              <a:spcBef>
                <a:spcPts val="270"/>
              </a:spcBef>
              <a:spcAft>
                <a:spcPts val="0"/>
              </a:spcAft>
              <a:buClr>
                <a:schemeClr val="accent6"/>
              </a:buClr>
              <a:buSzPts val="1125"/>
              <a:buNone/>
            </a:pPr>
            <a:endParaRPr/>
          </a:p>
        </p:txBody>
      </p:sp>
      <p:sp>
        <p:nvSpPr>
          <p:cNvPr id="1361" name="Google Shape;1361;p42"/>
          <p:cNvSpPr txBox="1">
            <a:spLocks noGrp="1"/>
          </p:cNvSpPr>
          <p:nvPr>
            <p:ph type="sldNum" idx="12"/>
          </p:nvPr>
        </p:nvSpPr>
        <p:spPr>
          <a:xfrm>
            <a:off x="11080122" y="6453739"/>
            <a:ext cx="987552" cy="27432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900"/>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65"/>
        <p:cNvGrpSpPr/>
        <p:nvPr/>
      </p:nvGrpSpPr>
      <p:grpSpPr>
        <a:xfrm>
          <a:off x="0" y="0"/>
          <a:ext cx="0" cy="0"/>
          <a:chOff x="0" y="0"/>
          <a:chExt cx="0" cy="0"/>
        </a:xfrm>
      </p:grpSpPr>
      <p:sp>
        <p:nvSpPr>
          <p:cNvPr id="1366" name="Google Shape;1366;p43"/>
          <p:cNvSpPr txBox="1">
            <a:spLocks noGrp="1"/>
          </p:cNvSpPr>
          <p:nvPr>
            <p:ph type="ctrTitle"/>
          </p:nvPr>
        </p:nvSpPr>
        <p:spPr>
          <a:xfrm>
            <a:off x="102638" y="500867"/>
            <a:ext cx="7322828" cy="868795"/>
          </a:xfrm>
          <a:prstGeom prst="rect">
            <a:avLst/>
          </a:prstGeom>
          <a:noFill/>
          <a:ln>
            <a:noFill/>
          </a:ln>
        </p:spPr>
        <p:txBody>
          <a:bodyPr spcFirstLastPara="1" wrap="square" lIns="91425" tIns="0" rIns="91425" bIns="45700" anchor="ctr" anchorCtr="0">
            <a:noAutofit/>
          </a:bodyPr>
          <a:lstStyle/>
          <a:p>
            <a:pPr marL="0" lvl="0" indent="0" algn="l" rtl="0">
              <a:lnSpc>
                <a:spcPct val="110787"/>
              </a:lnSpc>
              <a:spcBef>
                <a:spcPts val="0"/>
              </a:spcBef>
              <a:spcAft>
                <a:spcPts val="0"/>
              </a:spcAft>
              <a:buClr>
                <a:schemeClr val="accent6"/>
              </a:buClr>
              <a:buSzPts val="3300"/>
              <a:buFont typeface="Arial Black"/>
              <a:buNone/>
            </a:pPr>
            <a:r>
              <a:rPr lang="en-US"/>
              <a:t>ESTABLISH AN OPTIONAL SCHOOL UNIFORM</a:t>
            </a:r>
            <a:endParaRPr/>
          </a:p>
        </p:txBody>
      </p:sp>
      <p:sp>
        <p:nvSpPr>
          <p:cNvPr id="1367" name="Google Shape;1367;p43"/>
          <p:cNvSpPr txBox="1">
            <a:spLocks noGrp="1"/>
          </p:cNvSpPr>
          <p:nvPr>
            <p:ph type="subTitle" idx="1"/>
          </p:nvPr>
        </p:nvSpPr>
        <p:spPr>
          <a:xfrm>
            <a:off x="227454" y="2362017"/>
            <a:ext cx="6494105" cy="4062651"/>
          </a:xfrm>
          <a:prstGeom prst="rect">
            <a:avLst/>
          </a:prstGeom>
          <a:noFill/>
          <a:ln>
            <a:noFill/>
          </a:ln>
        </p:spPr>
        <p:txBody>
          <a:bodyPr spcFirstLastPara="1" wrap="square" lIns="91425" tIns="0" rIns="91425" bIns="0" anchor="t" anchorCtr="0">
            <a:spAutoFit/>
          </a:bodyPr>
          <a:lstStyle/>
          <a:p>
            <a:pPr marL="0" lvl="0" indent="0" algn="l" rtl="0">
              <a:lnSpc>
                <a:spcPct val="100000"/>
              </a:lnSpc>
              <a:spcBef>
                <a:spcPts val="0"/>
              </a:spcBef>
              <a:spcAft>
                <a:spcPts val="0"/>
              </a:spcAft>
              <a:buClr>
                <a:srgbClr val="3F3F3F"/>
              </a:buClr>
              <a:buSzPts val="2400"/>
              <a:buNone/>
            </a:pPr>
            <a:r>
              <a:rPr lang="en-US" sz="2400">
                <a:solidFill>
                  <a:srgbClr val="3F3F3F"/>
                </a:solidFill>
              </a:rPr>
              <a:t>The GO Team needs to </a:t>
            </a:r>
            <a:r>
              <a:rPr lang="en-US" sz="2400" b="1">
                <a:solidFill>
                  <a:schemeClr val="accent3"/>
                </a:solidFill>
              </a:rPr>
              <a:t>TAKE ACTION (vote)</a:t>
            </a:r>
            <a:r>
              <a:rPr lang="en-US" sz="2400">
                <a:solidFill>
                  <a:schemeClr val="accent3"/>
                </a:solidFill>
              </a:rPr>
              <a:t> </a:t>
            </a:r>
            <a:r>
              <a:rPr lang="en-US" sz="2400">
                <a:solidFill>
                  <a:srgbClr val="3F3F3F"/>
                </a:solidFill>
              </a:rPr>
              <a:t>on </a:t>
            </a:r>
            <a:r>
              <a:rPr lang="en-US" sz="2400" b="1">
                <a:solidFill>
                  <a:schemeClr val="accent2"/>
                </a:solidFill>
              </a:rPr>
              <a:t>maintaining or exploring implementing an optional school uniform</a:t>
            </a:r>
            <a:r>
              <a:rPr lang="en-US" sz="2400">
                <a:solidFill>
                  <a:srgbClr val="3F3F3F"/>
                </a:solidFill>
              </a:rPr>
              <a:t>. </a:t>
            </a:r>
            <a:endParaRPr/>
          </a:p>
          <a:p>
            <a:pPr marL="0" lvl="0" indent="0" algn="l" rtl="0">
              <a:lnSpc>
                <a:spcPct val="100000"/>
              </a:lnSpc>
              <a:spcBef>
                <a:spcPts val="0"/>
              </a:spcBef>
              <a:spcAft>
                <a:spcPts val="0"/>
              </a:spcAft>
              <a:buClr>
                <a:schemeClr val="accent6"/>
              </a:buClr>
              <a:buSzPts val="2400"/>
              <a:buNone/>
            </a:pPr>
            <a:endParaRPr sz="2400">
              <a:solidFill>
                <a:srgbClr val="3F3F3F"/>
              </a:solidFill>
            </a:endParaRPr>
          </a:p>
          <a:p>
            <a:pPr marL="0" lvl="0" indent="0" algn="l" rtl="0">
              <a:lnSpc>
                <a:spcPct val="100000"/>
              </a:lnSpc>
              <a:spcBef>
                <a:spcPts val="0"/>
              </a:spcBef>
              <a:spcAft>
                <a:spcPts val="0"/>
              </a:spcAft>
              <a:buClr>
                <a:srgbClr val="3F3F3F"/>
              </a:buClr>
              <a:buSzPts val="2400"/>
              <a:buNone/>
            </a:pPr>
            <a:r>
              <a:rPr lang="en-US" sz="2400">
                <a:solidFill>
                  <a:srgbClr val="3F3F3F"/>
                </a:solidFill>
              </a:rPr>
              <a:t>After the motion and a second, the GO Team may have additional discussion. Once discussion is concluded, the GO Team will vote.</a:t>
            </a:r>
            <a:endParaRPr sz="2400">
              <a:solidFill>
                <a:srgbClr val="3F3F3F"/>
              </a:solidFill>
            </a:endParaRPr>
          </a:p>
          <a:p>
            <a:pPr marL="0" lvl="0" indent="0" algn="l" rtl="0">
              <a:lnSpc>
                <a:spcPct val="100000"/>
              </a:lnSpc>
              <a:spcBef>
                <a:spcPts val="0"/>
              </a:spcBef>
              <a:spcAft>
                <a:spcPts val="0"/>
              </a:spcAft>
              <a:buClr>
                <a:schemeClr val="accent6"/>
              </a:buClr>
              <a:buSzPts val="2400"/>
              <a:buNone/>
            </a:pPr>
            <a:endParaRPr sz="2400">
              <a:solidFill>
                <a:srgbClr val="3F3F3F"/>
              </a:solidFill>
            </a:endParaRPr>
          </a:p>
          <a:p>
            <a:pPr marL="0" lvl="0" indent="0" algn="l" rtl="0">
              <a:lnSpc>
                <a:spcPct val="100000"/>
              </a:lnSpc>
              <a:spcBef>
                <a:spcPts val="0"/>
              </a:spcBef>
              <a:spcAft>
                <a:spcPts val="0"/>
              </a:spcAft>
              <a:buClr>
                <a:srgbClr val="3F3F3F"/>
              </a:buClr>
              <a:buSzPts val="2400"/>
              <a:buNone/>
            </a:pPr>
            <a:r>
              <a:rPr lang="en-US" sz="2400">
                <a:solidFill>
                  <a:srgbClr val="3F3F3F"/>
                </a:solidFill>
              </a:rPr>
              <a:t>If the GO Team votes to move forward, then the team should proceed to discuss the School Uniform Advisory Committee. </a:t>
            </a:r>
            <a:endParaRPr sz="2400" b="1">
              <a:solidFill>
                <a:srgbClr val="3F3F3F"/>
              </a:solidFill>
            </a:endParaRPr>
          </a:p>
        </p:txBody>
      </p:sp>
      <p:sp>
        <p:nvSpPr>
          <p:cNvPr id="1368" name="Google Shape;1368;p43"/>
          <p:cNvSpPr txBox="1"/>
          <p:nvPr/>
        </p:nvSpPr>
        <p:spPr>
          <a:xfrm>
            <a:off x="7417837" y="2709224"/>
            <a:ext cx="3247053" cy="1439552"/>
          </a:xfrm>
          <a:prstGeom prst="rect">
            <a:avLst/>
          </a:prstGeom>
          <a:noFill/>
          <a:ln>
            <a:noFill/>
          </a:ln>
        </p:spPr>
        <p:txBody>
          <a:bodyPr spcFirstLastPara="1" wrap="square" lIns="91425" tIns="0" rIns="91425" bIns="45700" anchor="ctr" anchorCtr="0">
            <a:noAutofit/>
          </a:bodyPr>
          <a:lstStyle/>
          <a:p>
            <a:pPr marL="0" marR="0" lvl="0" indent="0" algn="ctr" rtl="0">
              <a:lnSpc>
                <a:spcPct val="83090"/>
              </a:lnSpc>
              <a:spcBef>
                <a:spcPts val="0"/>
              </a:spcBef>
              <a:spcAft>
                <a:spcPts val="0"/>
              </a:spcAft>
              <a:buClr>
                <a:schemeClr val="accent4"/>
              </a:buClr>
              <a:buSzPts val="4400"/>
              <a:buFont typeface="Arial Black"/>
              <a:buNone/>
            </a:pPr>
            <a:r>
              <a:rPr lang="en-US" sz="4400" b="1" i="0" u="none" strike="noStrike" cap="none">
                <a:solidFill>
                  <a:schemeClr val="accent4"/>
                </a:solidFill>
                <a:latin typeface="Arial Black"/>
                <a:ea typeface="Arial Black"/>
                <a:cs typeface="Arial Black"/>
                <a:sym typeface="Arial Black"/>
              </a:rPr>
              <a:t>TAKE ACTION</a:t>
            </a:r>
            <a:endParaRPr sz="1400" b="0" i="0" u="none" strike="noStrike" cap="none">
              <a:solidFill>
                <a:srgbClr val="000000"/>
              </a:solidFill>
              <a:latin typeface="Arial"/>
              <a:ea typeface="Arial"/>
              <a:cs typeface="Arial"/>
              <a:sym typeface="Arial"/>
            </a:endParaRPr>
          </a:p>
        </p:txBody>
      </p:sp>
      <p:sp>
        <p:nvSpPr>
          <p:cNvPr id="1369" name="Google Shape;1369;p43"/>
          <p:cNvSpPr txBox="1"/>
          <p:nvPr/>
        </p:nvSpPr>
        <p:spPr>
          <a:xfrm>
            <a:off x="320760" y="1513138"/>
            <a:ext cx="5318933" cy="584775"/>
          </a:xfrm>
          <a:prstGeom prst="rect">
            <a:avLst/>
          </a:prstGeom>
          <a:solidFill>
            <a:schemeClr val="accent1"/>
          </a:solidFill>
          <a:ln w="19050"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EB Garamond"/>
                <a:ea typeface="EB Garamond"/>
                <a:cs typeface="EB Garamond"/>
                <a:sym typeface="EB Garamond"/>
              </a:rPr>
              <a:t>If your school currently has a school uniform and wishes to continue it, you must go through this process!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73"/>
        <p:cNvGrpSpPr/>
        <p:nvPr/>
      </p:nvGrpSpPr>
      <p:grpSpPr>
        <a:xfrm>
          <a:off x="0" y="0"/>
          <a:ext cx="0" cy="0"/>
          <a:chOff x="0" y="0"/>
          <a:chExt cx="0" cy="0"/>
        </a:xfrm>
      </p:grpSpPr>
      <p:sp>
        <p:nvSpPr>
          <p:cNvPr id="1374" name="Google Shape;1374;p44"/>
          <p:cNvSpPr txBox="1">
            <a:spLocks noGrp="1"/>
          </p:cNvSpPr>
          <p:nvPr>
            <p:ph type="title"/>
          </p:nvPr>
        </p:nvSpPr>
        <p:spPr>
          <a:xfrm>
            <a:off x="180484" y="204935"/>
            <a:ext cx="5693664" cy="76809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6"/>
              </a:buClr>
              <a:buSzPts val="3300"/>
              <a:buFont typeface="Arial Black"/>
              <a:buNone/>
            </a:pPr>
            <a:r>
              <a:rPr lang="en-US"/>
              <a:t>DISCUSSION</a:t>
            </a:r>
            <a:endParaRPr/>
          </a:p>
        </p:txBody>
      </p:sp>
      <p:sp>
        <p:nvSpPr>
          <p:cNvPr id="1375" name="Google Shape;1375;p44"/>
          <p:cNvSpPr txBox="1"/>
          <p:nvPr/>
        </p:nvSpPr>
        <p:spPr>
          <a:xfrm>
            <a:off x="180483" y="2517483"/>
            <a:ext cx="7284007" cy="39703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chemeClr val="accent2"/>
                </a:solidFill>
                <a:latin typeface="EB Garamond"/>
                <a:ea typeface="EB Garamond"/>
                <a:cs typeface="EB Garamond"/>
                <a:sym typeface="EB Garamond"/>
              </a:rPr>
              <a:t>The School Uniform Advisory Committee will be responsible for: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sng" strike="noStrike" cap="none">
              <a:solidFill>
                <a:schemeClr val="accent2"/>
              </a:solidFill>
              <a:latin typeface="EB Garamond"/>
              <a:ea typeface="EB Garamond"/>
              <a:cs typeface="EB Garamond"/>
              <a:sym typeface="EB Garamond"/>
            </a:endParaRPr>
          </a:p>
          <a:p>
            <a:pPr marL="800100" marR="0" lvl="1" indent="-342900" algn="l" rtl="0">
              <a:lnSpc>
                <a:spcPct val="100000"/>
              </a:lnSpc>
              <a:spcBef>
                <a:spcPts val="0"/>
              </a:spcBef>
              <a:spcAft>
                <a:spcPts val="0"/>
              </a:spcAft>
              <a:buClr>
                <a:schemeClr val="dk1"/>
              </a:buClr>
              <a:buSzPts val="1800"/>
              <a:buFont typeface="Arial Black"/>
              <a:buAutoNum type="arabicPeriod"/>
            </a:pPr>
            <a:r>
              <a:rPr lang="en-US" sz="1800" b="0" i="0" u="none" strike="noStrike" cap="none">
                <a:solidFill>
                  <a:schemeClr val="dk1"/>
                </a:solidFill>
                <a:latin typeface="EB Garamond"/>
                <a:ea typeface="EB Garamond"/>
                <a:cs typeface="EB Garamond"/>
                <a:sym typeface="EB Garamond"/>
              </a:rPr>
              <a:t>Develop a stakeholder engagement plan to receive feedback on implementing a uniform and its components, if adopted. Must include a minimum 20-day public comment period on any proposed uniform</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chemeClr val="dk1"/>
              </a:buClr>
              <a:buSzPts val="1800"/>
              <a:buFont typeface="Arial Black"/>
              <a:buAutoNum type="arabicPeriod"/>
            </a:pPr>
            <a:r>
              <a:rPr lang="en-US" sz="1800" b="0" i="0" u="none" strike="noStrike" cap="none">
                <a:solidFill>
                  <a:schemeClr val="dk1"/>
                </a:solidFill>
                <a:latin typeface="EB Garamond"/>
                <a:ea typeface="EB Garamond"/>
                <a:cs typeface="EB Garamond"/>
                <a:sym typeface="EB Garamond"/>
              </a:rPr>
              <a:t>Recommending the optional school uniform components.</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chemeClr val="dk1"/>
              </a:buClr>
              <a:buSzPts val="1800"/>
              <a:buFont typeface="Arial Black"/>
              <a:buAutoNum type="arabicPeriod"/>
            </a:pPr>
            <a:r>
              <a:rPr lang="en-US" sz="1800" b="0" i="0" u="none" strike="noStrike" cap="none">
                <a:solidFill>
                  <a:schemeClr val="dk1"/>
                </a:solidFill>
                <a:latin typeface="EB Garamond"/>
                <a:ea typeface="EB Garamond"/>
                <a:cs typeface="EB Garamond"/>
                <a:sym typeface="EB Garamond"/>
              </a:rPr>
              <a:t>Establishing the student voting timeline and process (</a:t>
            </a:r>
            <a:r>
              <a:rPr lang="en-US" sz="1800" b="0" i="1" u="none" strike="noStrike" cap="none">
                <a:solidFill>
                  <a:schemeClr val="dk1"/>
                </a:solidFill>
                <a:latin typeface="EB Garamond"/>
                <a:ea typeface="EB Garamond"/>
                <a:cs typeface="EB Garamond"/>
                <a:sym typeface="EB Garamond"/>
              </a:rPr>
              <a:t>if necessary</a:t>
            </a:r>
            <a:r>
              <a:rPr lang="en-US" sz="1800" b="0" i="0" u="none" strike="noStrike" cap="none">
                <a:solidFill>
                  <a:schemeClr val="dk1"/>
                </a:solidFill>
                <a:latin typeface="EB Garamond"/>
                <a:ea typeface="EB Garamond"/>
                <a:cs typeface="EB Garamond"/>
                <a:sym typeface="EB Garamond"/>
              </a:rPr>
              <a:t>).</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chemeClr val="dk1"/>
              </a:buClr>
              <a:buSzPts val="1800"/>
              <a:buFont typeface="Arial Black"/>
              <a:buAutoNum type="arabicPeriod"/>
            </a:pPr>
            <a:r>
              <a:rPr lang="en-US" sz="1800" b="0" i="0" u="none" strike="noStrike" cap="none">
                <a:solidFill>
                  <a:schemeClr val="dk1"/>
                </a:solidFill>
                <a:latin typeface="EB Garamond"/>
                <a:ea typeface="EB Garamond"/>
                <a:cs typeface="EB Garamond"/>
                <a:sym typeface="EB Garamond"/>
              </a:rPr>
              <a:t>Determine the length of time the uniform will be in use before reconsideration</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chemeClr val="dk1"/>
              </a:buClr>
              <a:buSzPts val="1800"/>
              <a:buFont typeface="Arial Black"/>
              <a:buAutoNum type="arabicPeriod"/>
            </a:pPr>
            <a:r>
              <a:rPr lang="en-US" sz="1800" b="0" i="0" u="none" strike="noStrike" cap="none">
                <a:solidFill>
                  <a:schemeClr val="dk1"/>
                </a:solidFill>
                <a:latin typeface="EB Garamond"/>
                <a:ea typeface="EB Garamond"/>
                <a:cs typeface="EB Garamond"/>
                <a:sym typeface="EB Garamond"/>
              </a:rPr>
              <a:t>Developing a communication plan to inform the school community about the optional school uniform, if the uniform is adopted </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chemeClr val="dk1"/>
              </a:buClr>
              <a:buSzPts val="1800"/>
              <a:buFont typeface="Arial Black"/>
              <a:buAutoNum type="arabicPeriod"/>
            </a:pPr>
            <a:r>
              <a:rPr lang="en-US" sz="1800" b="0" i="0" u="none" strike="noStrike" cap="none">
                <a:solidFill>
                  <a:schemeClr val="dk1"/>
                </a:solidFill>
                <a:latin typeface="EB Garamond"/>
                <a:ea typeface="EB Garamond"/>
                <a:cs typeface="EB Garamond"/>
                <a:sym typeface="EB Garamond"/>
              </a:rPr>
              <a:t>Other objectives as defined by the GO Team. </a:t>
            </a:r>
            <a:endParaRPr sz="1400" b="0" i="0" u="none" strike="noStrike" cap="none">
              <a:solidFill>
                <a:srgbClr val="000000"/>
              </a:solidFill>
              <a:latin typeface="Arial"/>
              <a:ea typeface="Arial"/>
              <a:cs typeface="Arial"/>
              <a:sym typeface="Arial"/>
            </a:endParaRPr>
          </a:p>
        </p:txBody>
      </p:sp>
      <p:sp>
        <p:nvSpPr>
          <p:cNvPr id="1376" name="Google Shape;1376;p44"/>
          <p:cNvSpPr txBox="1"/>
          <p:nvPr/>
        </p:nvSpPr>
        <p:spPr>
          <a:xfrm>
            <a:off x="180483" y="1692298"/>
            <a:ext cx="715658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EB Garamond"/>
                <a:ea typeface="EB Garamond"/>
                <a:cs typeface="EB Garamond"/>
                <a:sym typeface="EB Garamond"/>
              </a:rPr>
              <a:t>The GO Team will now discuss if they wish to move forward with establishing a School Uniform Advisory Committee.</a:t>
            </a:r>
            <a:endParaRPr sz="1800" b="0" i="0" u="none" strike="noStrike" cap="none">
              <a:solidFill>
                <a:schemeClr val="dk1"/>
              </a:solidFill>
              <a:latin typeface="EB Garamond"/>
              <a:ea typeface="EB Garamond"/>
              <a:cs typeface="EB Garamond"/>
              <a:sym typeface="EB Garamond"/>
            </a:endParaRPr>
          </a:p>
        </p:txBody>
      </p:sp>
      <p:sp>
        <p:nvSpPr>
          <p:cNvPr id="1377" name="Google Shape;1377;p44"/>
          <p:cNvSpPr txBox="1"/>
          <p:nvPr/>
        </p:nvSpPr>
        <p:spPr>
          <a:xfrm>
            <a:off x="180483" y="736387"/>
            <a:ext cx="5693665" cy="707886"/>
          </a:xfrm>
          <a:prstGeom prst="rect">
            <a:avLst/>
          </a:prstGeom>
          <a:solidFill>
            <a:schemeClr val="accent1"/>
          </a:solidFill>
          <a:ln w="952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1" u="none" strike="noStrike" cap="none">
                <a:solidFill>
                  <a:schemeClr val="dk1"/>
                </a:solidFill>
                <a:latin typeface="EB Garamond"/>
                <a:ea typeface="EB Garamond"/>
                <a:cs typeface="EB Garamond"/>
                <a:sym typeface="EB Garamond"/>
              </a:rPr>
              <a:t>Only needed if the GO Team voted </a:t>
            </a:r>
            <a:r>
              <a:rPr lang="en-US" sz="2000" b="0" i="0" u="none" strike="noStrike" cap="none">
                <a:solidFill>
                  <a:schemeClr val="dk1"/>
                </a:solidFill>
                <a:latin typeface="EB Garamond"/>
                <a:ea typeface="EB Garamond"/>
                <a:cs typeface="EB Garamond"/>
                <a:sym typeface="EB Garamond"/>
              </a:rPr>
              <a:t>YES</a:t>
            </a:r>
            <a:r>
              <a:rPr lang="en-US" sz="2000" b="0" i="1" u="none" strike="noStrike" cap="none">
                <a:solidFill>
                  <a:schemeClr val="dk1"/>
                </a:solidFill>
                <a:latin typeface="EB Garamond"/>
                <a:ea typeface="EB Garamond"/>
                <a:cs typeface="EB Garamond"/>
                <a:sym typeface="EB Garamond"/>
              </a:rPr>
              <a:t> to maintaining or exploring establishing an optional school uniform.</a:t>
            </a:r>
            <a:endParaRPr sz="1800" b="0" i="1" u="none" strike="noStrike" cap="none">
              <a:solidFill>
                <a:schemeClr val="dk1"/>
              </a:solidFill>
              <a:latin typeface="EB Garamond"/>
              <a:ea typeface="EB Garamond"/>
              <a:cs typeface="EB Garamond"/>
              <a:sym typeface="EB 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pic>
        <p:nvPicPr>
          <p:cNvPr id="944" name="Google Shape;944;p4"/>
          <p:cNvPicPr preferRelativeResize="0">
            <a:picLocks noGrp="1"/>
          </p:cNvPicPr>
          <p:nvPr>
            <p:ph type="pic" idx="2"/>
          </p:nvPr>
        </p:nvPicPr>
        <p:blipFill rotWithShape="1">
          <a:blip r:embed="rId3">
            <a:alphaModFix/>
          </a:blip>
          <a:srcRect t="16710" b="16710"/>
          <a:stretch/>
        </p:blipFill>
        <p:spPr>
          <a:xfrm>
            <a:off x="7200479" y="1150210"/>
            <a:ext cx="2207046" cy="2204178"/>
          </a:xfrm>
          <a:prstGeom prst="rect">
            <a:avLst/>
          </a:prstGeom>
          <a:noFill/>
          <a:ln>
            <a:noFill/>
          </a:ln>
        </p:spPr>
      </p:pic>
      <p:pic>
        <p:nvPicPr>
          <p:cNvPr id="945" name="Google Shape;945;p4"/>
          <p:cNvPicPr preferRelativeResize="0">
            <a:picLocks noGrp="1"/>
          </p:cNvPicPr>
          <p:nvPr>
            <p:ph type="pic" idx="3"/>
          </p:nvPr>
        </p:nvPicPr>
        <p:blipFill rotWithShape="1">
          <a:blip r:embed="rId4">
            <a:alphaModFix/>
          </a:blip>
          <a:srcRect l="16667" r="16666"/>
          <a:stretch/>
        </p:blipFill>
        <p:spPr>
          <a:xfrm>
            <a:off x="8444632" y="2579683"/>
            <a:ext cx="3096807" cy="3096807"/>
          </a:xfrm>
          <a:prstGeom prst="rect">
            <a:avLst/>
          </a:prstGeom>
          <a:noFill/>
          <a:ln>
            <a:noFill/>
          </a:ln>
        </p:spPr>
      </p:pic>
      <p:sp>
        <p:nvSpPr>
          <p:cNvPr id="946" name="Google Shape;946;p4"/>
          <p:cNvSpPr txBox="1">
            <a:spLocks noGrp="1"/>
          </p:cNvSpPr>
          <p:nvPr>
            <p:ph type="title"/>
          </p:nvPr>
        </p:nvSpPr>
        <p:spPr>
          <a:xfrm>
            <a:off x="539496" y="365124"/>
            <a:ext cx="5806440" cy="13258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Twentieth Century"/>
              <a:buNone/>
            </a:pPr>
            <a:r>
              <a:rPr lang="en-US" b="1">
                <a:solidFill>
                  <a:schemeClr val="dk2"/>
                </a:solidFill>
              </a:rPr>
              <a:t>Where We Are</a:t>
            </a:r>
            <a:endParaRPr/>
          </a:p>
        </p:txBody>
      </p:sp>
      <p:sp>
        <p:nvSpPr>
          <p:cNvPr id="947" name="Google Shape;947;p4"/>
          <p:cNvSpPr txBox="1">
            <a:spLocks noGrp="1"/>
          </p:cNvSpPr>
          <p:nvPr>
            <p:ph type="body" idx="1"/>
          </p:nvPr>
        </p:nvSpPr>
        <p:spPr>
          <a:xfrm>
            <a:off x="539496" y="1825625"/>
            <a:ext cx="5806440" cy="4352544"/>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400"/>
              <a:buNone/>
            </a:pPr>
            <a:r>
              <a:rPr lang="en-US"/>
              <a:t>Our strategic plan is the guide for the work we’re doing in the school.  By monitoring the plan and ranking priorities, we can all work towards the common goals.  Using the priorities in the strategic plan, the school leadership team developed a Continuous Improvement Plan (CIP) for the current school year.</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82" name="Google Shape;1382;p45"/>
          <p:cNvSpPr txBox="1">
            <a:spLocks noGrp="1"/>
          </p:cNvSpPr>
          <p:nvPr>
            <p:ph type="title"/>
          </p:nvPr>
        </p:nvSpPr>
        <p:spPr>
          <a:xfrm>
            <a:off x="713232" y="173736"/>
            <a:ext cx="10671048" cy="768096"/>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6"/>
              </a:buClr>
              <a:buSzPts val="3300"/>
              <a:buFont typeface="Arial Black"/>
              <a:buNone/>
            </a:pPr>
            <a:r>
              <a:rPr lang="en-US"/>
              <a:t>COMMITTEE MEMBERS</a:t>
            </a:r>
            <a:endParaRPr/>
          </a:p>
        </p:txBody>
      </p:sp>
      <p:sp>
        <p:nvSpPr>
          <p:cNvPr id="1383" name="Google Shape;1383;p45"/>
          <p:cNvSpPr txBox="1">
            <a:spLocks noGrp="1"/>
          </p:cNvSpPr>
          <p:nvPr>
            <p:ph type="sldNum" idx="12"/>
          </p:nvPr>
        </p:nvSpPr>
        <p:spPr>
          <a:xfrm>
            <a:off x="11141964" y="6419275"/>
            <a:ext cx="987552" cy="27432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900"/>
              <a:buNone/>
            </a:pPr>
            <a:fld id="{00000000-1234-1234-1234-123412341234}" type="slidenum">
              <a:rPr lang="en-US"/>
              <a:t>40</a:t>
            </a:fld>
            <a:endParaRPr/>
          </a:p>
        </p:txBody>
      </p:sp>
      <p:sp>
        <p:nvSpPr>
          <p:cNvPr id="1384" name="Google Shape;1384;p45"/>
          <p:cNvSpPr txBox="1">
            <a:spLocks noGrp="1"/>
          </p:cNvSpPr>
          <p:nvPr>
            <p:ph type="body" idx="1"/>
          </p:nvPr>
        </p:nvSpPr>
        <p:spPr>
          <a:xfrm>
            <a:off x="723258" y="3164306"/>
            <a:ext cx="3318390" cy="3165990"/>
          </a:xfrm>
          <a:prstGeom prst="rect">
            <a:avLst/>
          </a:prstGeom>
          <a:noFill/>
          <a:ln w="12700" cap="flat" cmpd="sng">
            <a:solidFill>
              <a:schemeClr val="accent3"/>
            </a:solidFill>
            <a:prstDash val="solid"/>
            <a:round/>
            <a:headEnd type="none" w="sm" len="sm"/>
            <a:tailEnd type="none" w="sm" len="sm"/>
          </a:ln>
        </p:spPr>
        <p:txBody>
          <a:bodyPr spcFirstLastPara="1" wrap="square" lIns="91425" tIns="685800" rIns="91425" bIns="45700" anchor="t" anchorCtr="0">
            <a:noAutofit/>
          </a:bodyPr>
          <a:lstStyle/>
          <a:p>
            <a:pPr marL="0" lvl="0" indent="0" algn="ctr" rtl="0">
              <a:lnSpc>
                <a:spcPct val="100000"/>
              </a:lnSpc>
              <a:spcBef>
                <a:spcPts val="0"/>
              </a:spcBef>
              <a:spcAft>
                <a:spcPts val="0"/>
              </a:spcAft>
              <a:buClr>
                <a:schemeClr val="accent6"/>
              </a:buClr>
              <a:buSzPts val="2000"/>
              <a:buNone/>
            </a:pPr>
            <a:r>
              <a:rPr lang="en-US" sz="2000"/>
              <a:t>ELEMENTARY</a:t>
            </a:r>
            <a:endParaRPr/>
          </a:p>
        </p:txBody>
      </p:sp>
      <p:pic>
        <p:nvPicPr>
          <p:cNvPr id="1385" name="Google Shape;1385;p45" descr="A school building with a flag&#10;&#10;Description automatically generated"/>
          <p:cNvPicPr preferRelativeResize="0">
            <a:picLocks noGrp="1"/>
          </p:cNvPicPr>
          <p:nvPr>
            <p:ph type="pic" idx="2"/>
          </p:nvPr>
        </p:nvPicPr>
        <p:blipFill rotWithShape="1">
          <a:blip r:embed="rId3">
            <a:alphaModFix/>
          </a:blip>
          <a:srcRect l="20890" r="20889"/>
          <a:stretch/>
        </p:blipFill>
        <p:spPr>
          <a:xfrm>
            <a:off x="1911096" y="2689700"/>
            <a:ext cx="932688" cy="932688"/>
          </a:xfrm>
          <a:prstGeom prst="ellipse">
            <a:avLst/>
          </a:prstGeom>
          <a:solidFill>
            <a:schemeClr val="accent3"/>
          </a:solidFill>
          <a:ln w="9525" cap="flat" cmpd="sng">
            <a:solidFill>
              <a:schemeClr val="accent3"/>
            </a:solidFill>
            <a:prstDash val="solid"/>
            <a:round/>
            <a:headEnd type="none" w="sm" len="sm"/>
            <a:tailEnd type="none" w="sm" len="sm"/>
          </a:ln>
        </p:spPr>
      </p:pic>
      <p:sp>
        <p:nvSpPr>
          <p:cNvPr id="1386" name="Google Shape;1386;p45"/>
          <p:cNvSpPr txBox="1">
            <a:spLocks noGrp="1"/>
          </p:cNvSpPr>
          <p:nvPr>
            <p:ph type="body" idx="4"/>
          </p:nvPr>
        </p:nvSpPr>
        <p:spPr>
          <a:xfrm>
            <a:off x="4443984" y="3154278"/>
            <a:ext cx="3318390" cy="3176018"/>
          </a:xfrm>
          <a:prstGeom prst="rect">
            <a:avLst/>
          </a:prstGeom>
          <a:noFill/>
          <a:ln w="12700" cap="flat" cmpd="sng">
            <a:solidFill>
              <a:schemeClr val="accent1"/>
            </a:solidFill>
            <a:prstDash val="solid"/>
            <a:round/>
            <a:headEnd type="none" w="sm" len="sm"/>
            <a:tailEnd type="none" w="sm" len="sm"/>
          </a:ln>
        </p:spPr>
        <p:txBody>
          <a:bodyPr spcFirstLastPara="1" wrap="square" lIns="91425" tIns="685800" rIns="91425" bIns="45700" anchor="t" anchorCtr="0">
            <a:noAutofit/>
          </a:bodyPr>
          <a:lstStyle/>
          <a:p>
            <a:pPr marL="0" lvl="0" indent="0" algn="ctr" rtl="0">
              <a:lnSpc>
                <a:spcPct val="100000"/>
              </a:lnSpc>
              <a:spcBef>
                <a:spcPts val="0"/>
              </a:spcBef>
              <a:spcAft>
                <a:spcPts val="0"/>
              </a:spcAft>
              <a:buClr>
                <a:schemeClr val="accent6"/>
              </a:buClr>
              <a:buSzPts val="2000"/>
              <a:buNone/>
            </a:pPr>
            <a:r>
              <a:rPr lang="en-US" sz="2000"/>
              <a:t>MIDDLE</a:t>
            </a:r>
            <a:endParaRPr/>
          </a:p>
        </p:txBody>
      </p:sp>
      <p:pic>
        <p:nvPicPr>
          <p:cNvPr id="1387" name="Google Shape;1387;p45" descr="A group of children walking into a school&#10;&#10;Description automatically generated"/>
          <p:cNvPicPr preferRelativeResize="0">
            <a:picLocks noGrp="1"/>
          </p:cNvPicPr>
          <p:nvPr>
            <p:ph type="pic" idx="5"/>
          </p:nvPr>
        </p:nvPicPr>
        <p:blipFill rotWithShape="1">
          <a:blip r:embed="rId4">
            <a:alphaModFix/>
          </a:blip>
          <a:srcRect t="10938" b="10938"/>
          <a:stretch/>
        </p:blipFill>
        <p:spPr>
          <a:xfrm>
            <a:off x="5641848" y="2719779"/>
            <a:ext cx="932688" cy="932688"/>
          </a:xfrm>
          <a:prstGeom prst="ellipse">
            <a:avLst/>
          </a:prstGeom>
          <a:solidFill>
            <a:schemeClr val="accent1"/>
          </a:solidFill>
          <a:ln w="9525" cap="flat" cmpd="sng">
            <a:solidFill>
              <a:srgbClr val="DBB10E"/>
            </a:solidFill>
            <a:prstDash val="solid"/>
            <a:round/>
            <a:headEnd type="none" w="sm" len="sm"/>
            <a:tailEnd type="none" w="sm" len="sm"/>
          </a:ln>
        </p:spPr>
      </p:pic>
      <p:sp>
        <p:nvSpPr>
          <p:cNvPr id="1388" name="Google Shape;1388;p45"/>
          <p:cNvSpPr txBox="1">
            <a:spLocks noGrp="1"/>
          </p:cNvSpPr>
          <p:nvPr>
            <p:ph type="body" idx="6"/>
          </p:nvPr>
        </p:nvSpPr>
        <p:spPr>
          <a:xfrm>
            <a:off x="4443984" y="4244539"/>
            <a:ext cx="3332104" cy="20527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5"/>
              </a:buClr>
              <a:buSzPts val="1400"/>
              <a:buNone/>
            </a:pPr>
            <a:r>
              <a:rPr lang="en-US" sz="1400" b="1">
                <a:solidFill>
                  <a:schemeClr val="accent5"/>
                </a:solidFill>
              </a:rPr>
              <a:t>Middle School </a:t>
            </a:r>
            <a:r>
              <a:rPr lang="en-US" sz="1400" b="1" u="sng">
                <a:solidFill>
                  <a:schemeClr val="accent5"/>
                </a:solidFill>
              </a:rPr>
              <a:t>with</a:t>
            </a:r>
            <a:r>
              <a:rPr lang="en-US" sz="1400" b="1">
                <a:solidFill>
                  <a:schemeClr val="accent5"/>
                </a:solidFill>
              </a:rPr>
              <a:t> Student Ambassadors</a:t>
            </a:r>
            <a:r>
              <a:rPr lang="en-US" sz="1400" b="1"/>
              <a:t> </a:t>
            </a:r>
            <a:endParaRPr/>
          </a:p>
          <a:p>
            <a:pPr marL="0" lvl="0" indent="0" algn="l" rtl="0">
              <a:lnSpc>
                <a:spcPct val="100000"/>
              </a:lnSpc>
              <a:spcBef>
                <a:spcPts val="270"/>
              </a:spcBef>
              <a:spcAft>
                <a:spcPts val="0"/>
              </a:spcAft>
              <a:buClr>
                <a:schemeClr val="accent6"/>
              </a:buClr>
              <a:buSzPts val="1400"/>
              <a:buNone/>
            </a:pPr>
            <a:r>
              <a:rPr lang="en-US" sz="1400"/>
              <a:t>At least 3 student ambassadors </a:t>
            </a:r>
            <a:endParaRPr sz="1400"/>
          </a:p>
          <a:p>
            <a:pPr marL="260350" lvl="0" indent="-260350" algn="l" rtl="0">
              <a:lnSpc>
                <a:spcPct val="100000"/>
              </a:lnSpc>
              <a:spcBef>
                <a:spcPts val="270"/>
              </a:spcBef>
              <a:spcAft>
                <a:spcPts val="0"/>
              </a:spcAft>
              <a:buClr>
                <a:schemeClr val="accent6"/>
              </a:buClr>
              <a:buSzPts val="1400"/>
              <a:buNone/>
            </a:pPr>
            <a:endParaRPr sz="1400"/>
          </a:p>
          <a:p>
            <a:pPr marL="0" lvl="0" indent="0" algn="l" rtl="0">
              <a:lnSpc>
                <a:spcPct val="100000"/>
              </a:lnSpc>
              <a:spcBef>
                <a:spcPts val="270"/>
              </a:spcBef>
              <a:spcAft>
                <a:spcPts val="0"/>
              </a:spcAft>
              <a:buClr>
                <a:schemeClr val="accent5"/>
              </a:buClr>
              <a:buSzPts val="1400"/>
              <a:buNone/>
            </a:pPr>
            <a:r>
              <a:rPr lang="en-US" sz="1400" b="1">
                <a:solidFill>
                  <a:schemeClr val="accent5"/>
                </a:solidFill>
              </a:rPr>
              <a:t>Middle School </a:t>
            </a:r>
            <a:r>
              <a:rPr lang="en-US" sz="1400" b="1" u="sng">
                <a:solidFill>
                  <a:schemeClr val="accent5"/>
                </a:solidFill>
              </a:rPr>
              <a:t>without</a:t>
            </a:r>
            <a:r>
              <a:rPr lang="en-US" sz="1400" b="1">
                <a:solidFill>
                  <a:schemeClr val="accent5"/>
                </a:solidFill>
              </a:rPr>
              <a:t> Student Ambassadors</a:t>
            </a:r>
            <a:r>
              <a:rPr lang="en-US" sz="1400"/>
              <a:t> </a:t>
            </a:r>
            <a:endParaRPr/>
          </a:p>
          <a:p>
            <a:pPr marL="0" lvl="0" indent="0" algn="l" rtl="0">
              <a:lnSpc>
                <a:spcPct val="100000"/>
              </a:lnSpc>
              <a:spcBef>
                <a:spcPts val="270"/>
              </a:spcBef>
              <a:spcAft>
                <a:spcPts val="0"/>
              </a:spcAft>
              <a:buClr>
                <a:schemeClr val="accent6"/>
              </a:buClr>
              <a:buSzPts val="1400"/>
              <a:buNone/>
            </a:pPr>
            <a:r>
              <a:rPr lang="en-US" sz="1400"/>
              <a:t>At least 3 students selected by the principal with GO Team input </a:t>
            </a:r>
            <a:endParaRPr sz="1400"/>
          </a:p>
          <a:p>
            <a:pPr marL="0" lvl="0" indent="0" algn="l" rtl="0">
              <a:lnSpc>
                <a:spcPct val="100000"/>
              </a:lnSpc>
              <a:spcBef>
                <a:spcPts val="270"/>
              </a:spcBef>
              <a:spcAft>
                <a:spcPts val="0"/>
              </a:spcAft>
              <a:buClr>
                <a:schemeClr val="accent6"/>
              </a:buClr>
              <a:buSzPts val="1100"/>
              <a:buNone/>
            </a:pPr>
            <a:endParaRPr sz="1100"/>
          </a:p>
        </p:txBody>
      </p:sp>
      <p:sp>
        <p:nvSpPr>
          <p:cNvPr id="1389" name="Google Shape;1389;p45"/>
          <p:cNvSpPr txBox="1">
            <a:spLocks noGrp="1"/>
          </p:cNvSpPr>
          <p:nvPr>
            <p:ph type="body" idx="7"/>
          </p:nvPr>
        </p:nvSpPr>
        <p:spPr>
          <a:xfrm>
            <a:off x="8092440" y="3154278"/>
            <a:ext cx="3298338" cy="3176018"/>
          </a:xfrm>
          <a:prstGeom prst="rect">
            <a:avLst/>
          </a:prstGeom>
          <a:noFill/>
          <a:ln w="12700" cap="flat" cmpd="sng">
            <a:solidFill>
              <a:schemeClr val="accent4"/>
            </a:solidFill>
            <a:prstDash val="solid"/>
            <a:round/>
            <a:headEnd type="none" w="sm" len="sm"/>
            <a:tailEnd type="none" w="sm" len="sm"/>
          </a:ln>
        </p:spPr>
        <p:txBody>
          <a:bodyPr spcFirstLastPara="1" wrap="square" lIns="91425" tIns="685800" rIns="91425" bIns="45700" anchor="t" anchorCtr="0">
            <a:noAutofit/>
          </a:bodyPr>
          <a:lstStyle/>
          <a:p>
            <a:pPr marL="0" lvl="0" indent="0" algn="ctr" rtl="0">
              <a:lnSpc>
                <a:spcPct val="100000"/>
              </a:lnSpc>
              <a:spcBef>
                <a:spcPts val="0"/>
              </a:spcBef>
              <a:spcAft>
                <a:spcPts val="0"/>
              </a:spcAft>
              <a:buClr>
                <a:schemeClr val="accent6"/>
              </a:buClr>
              <a:buSzPts val="2000"/>
              <a:buNone/>
            </a:pPr>
            <a:r>
              <a:rPr lang="en-US" sz="2000"/>
              <a:t>HIGH</a:t>
            </a:r>
            <a:endParaRPr/>
          </a:p>
        </p:txBody>
      </p:sp>
      <p:pic>
        <p:nvPicPr>
          <p:cNvPr id="1390" name="Google Shape;1390;p45"/>
          <p:cNvPicPr preferRelativeResize="0">
            <a:picLocks noGrp="1"/>
          </p:cNvPicPr>
          <p:nvPr>
            <p:ph type="pic" idx="8"/>
          </p:nvPr>
        </p:nvPicPr>
        <p:blipFill rotWithShape="1">
          <a:blip r:embed="rId5">
            <a:alphaModFix/>
          </a:blip>
          <a:srcRect/>
          <a:stretch/>
        </p:blipFill>
        <p:spPr>
          <a:xfrm>
            <a:off x="9290304" y="2788198"/>
            <a:ext cx="932688" cy="932688"/>
          </a:xfrm>
          <a:prstGeom prst="ellipse">
            <a:avLst/>
          </a:prstGeom>
          <a:solidFill>
            <a:schemeClr val="accent4"/>
          </a:solidFill>
          <a:ln w="9525" cap="flat" cmpd="sng">
            <a:solidFill>
              <a:schemeClr val="accent4"/>
            </a:solidFill>
            <a:prstDash val="solid"/>
            <a:round/>
            <a:headEnd type="none" w="sm" len="sm"/>
            <a:tailEnd type="none" w="sm" len="sm"/>
          </a:ln>
        </p:spPr>
      </p:pic>
      <p:sp>
        <p:nvSpPr>
          <p:cNvPr id="1391" name="Google Shape;1391;p45"/>
          <p:cNvSpPr txBox="1">
            <a:spLocks noGrp="1"/>
          </p:cNvSpPr>
          <p:nvPr>
            <p:ph type="body" idx="9"/>
          </p:nvPr>
        </p:nvSpPr>
        <p:spPr>
          <a:xfrm>
            <a:off x="8108189" y="4161452"/>
            <a:ext cx="3171683" cy="213226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5"/>
              </a:buClr>
              <a:buSzPts val="1400"/>
              <a:buNone/>
            </a:pPr>
            <a:r>
              <a:rPr lang="en-US" sz="1400" b="1">
                <a:solidFill>
                  <a:schemeClr val="accent5"/>
                </a:solidFill>
              </a:rPr>
              <a:t>High School </a:t>
            </a:r>
            <a:r>
              <a:rPr lang="en-US" sz="1400" b="1" u="sng">
                <a:solidFill>
                  <a:schemeClr val="accent5"/>
                </a:solidFill>
              </a:rPr>
              <a:t>with</a:t>
            </a:r>
            <a:r>
              <a:rPr lang="en-US" sz="1400" b="1">
                <a:solidFill>
                  <a:schemeClr val="accent5"/>
                </a:solidFill>
              </a:rPr>
              <a:t> Elected Student Government</a:t>
            </a:r>
            <a:r>
              <a:rPr lang="en-US" sz="1400" b="1"/>
              <a:t> </a:t>
            </a:r>
            <a:endParaRPr/>
          </a:p>
          <a:p>
            <a:pPr marL="0" lvl="0" indent="0" algn="l" rtl="0">
              <a:lnSpc>
                <a:spcPct val="100000"/>
              </a:lnSpc>
              <a:spcBef>
                <a:spcPts val="270"/>
              </a:spcBef>
              <a:spcAft>
                <a:spcPts val="0"/>
              </a:spcAft>
              <a:buClr>
                <a:schemeClr val="accent6"/>
              </a:buClr>
              <a:buSzPts val="1400"/>
              <a:buNone/>
            </a:pPr>
            <a:r>
              <a:rPr lang="en-US" sz="1400"/>
              <a:t>At least 3 students as selected by the SGA </a:t>
            </a:r>
            <a:endParaRPr sz="1400"/>
          </a:p>
          <a:p>
            <a:pPr marL="260350" lvl="0" indent="-260350" algn="l" rtl="0">
              <a:lnSpc>
                <a:spcPct val="100000"/>
              </a:lnSpc>
              <a:spcBef>
                <a:spcPts val="270"/>
              </a:spcBef>
              <a:spcAft>
                <a:spcPts val="0"/>
              </a:spcAft>
              <a:buClr>
                <a:schemeClr val="accent6"/>
              </a:buClr>
              <a:buSzPts val="1400"/>
              <a:buNone/>
            </a:pPr>
            <a:endParaRPr sz="1400" b="1"/>
          </a:p>
          <a:p>
            <a:pPr marL="0" lvl="0" indent="0" algn="l" rtl="0">
              <a:lnSpc>
                <a:spcPct val="100000"/>
              </a:lnSpc>
              <a:spcBef>
                <a:spcPts val="270"/>
              </a:spcBef>
              <a:spcAft>
                <a:spcPts val="0"/>
              </a:spcAft>
              <a:buClr>
                <a:schemeClr val="accent5"/>
              </a:buClr>
              <a:buSzPts val="1400"/>
              <a:buNone/>
            </a:pPr>
            <a:r>
              <a:rPr lang="en-US" sz="1400" b="1">
                <a:solidFill>
                  <a:schemeClr val="accent5"/>
                </a:solidFill>
              </a:rPr>
              <a:t>High School </a:t>
            </a:r>
            <a:r>
              <a:rPr lang="en-US" sz="1400" b="1" u="sng">
                <a:solidFill>
                  <a:schemeClr val="accent5"/>
                </a:solidFill>
              </a:rPr>
              <a:t>without</a:t>
            </a:r>
            <a:r>
              <a:rPr lang="en-US" sz="1400" b="1">
                <a:solidFill>
                  <a:schemeClr val="accent5"/>
                </a:solidFill>
              </a:rPr>
              <a:t> Elected Student Government</a:t>
            </a:r>
            <a:endParaRPr/>
          </a:p>
          <a:p>
            <a:pPr marL="0" lvl="0" indent="0" algn="l" rtl="0">
              <a:lnSpc>
                <a:spcPct val="100000"/>
              </a:lnSpc>
              <a:spcBef>
                <a:spcPts val="270"/>
              </a:spcBef>
              <a:spcAft>
                <a:spcPts val="0"/>
              </a:spcAft>
              <a:buClr>
                <a:schemeClr val="accent6"/>
              </a:buClr>
              <a:buSzPts val="1400"/>
              <a:buNone/>
            </a:pPr>
            <a:r>
              <a:rPr lang="en-US" sz="1400"/>
              <a:t>At least 3 students as selected by the principal with GO Team input </a:t>
            </a:r>
            <a:endParaRPr/>
          </a:p>
          <a:p>
            <a:pPr marL="260350" lvl="0" indent="-188911" algn="l" rtl="0">
              <a:lnSpc>
                <a:spcPct val="100000"/>
              </a:lnSpc>
              <a:spcBef>
                <a:spcPts val="270"/>
              </a:spcBef>
              <a:spcAft>
                <a:spcPts val="0"/>
              </a:spcAft>
              <a:buClr>
                <a:schemeClr val="accent6"/>
              </a:buClr>
              <a:buSzPts val="1125"/>
              <a:buNone/>
            </a:pPr>
            <a:endParaRPr/>
          </a:p>
        </p:txBody>
      </p:sp>
      <p:sp>
        <p:nvSpPr>
          <p:cNvPr id="1392" name="Google Shape;1392;p45"/>
          <p:cNvSpPr txBox="1"/>
          <p:nvPr/>
        </p:nvSpPr>
        <p:spPr>
          <a:xfrm>
            <a:off x="713232" y="880961"/>
            <a:ext cx="10671048" cy="18312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chemeClr val="accent2"/>
                </a:solidFill>
                <a:latin typeface="EB Garamond"/>
                <a:ea typeface="EB Garamond"/>
                <a:cs typeface="EB Garamond"/>
                <a:sym typeface="EB Garamond"/>
              </a:rPr>
              <a:t>The GO Team will also need to determine who will be on the committee:</a:t>
            </a:r>
            <a:endParaRPr sz="1800" b="0" i="0" u="none" strike="noStrike" cap="none">
              <a:solidFill>
                <a:schemeClr val="accent2"/>
              </a:solidFill>
              <a:latin typeface="EB Garamond"/>
              <a:ea typeface="EB Garamond"/>
              <a:cs typeface="EB Garamond"/>
              <a:sym typeface="EB Garamond"/>
            </a:endParaRPr>
          </a:p>
          <a:p>
            <a:pPr marL="800100" marR="0" lvl="1" indent="-342900" algn="l" rtl="0">
              <a:lnSpc>
                <a:spcPct val="100000"/>
              </a:lnSpc>
              <a:spcBef>
                <a:spcPts val="600"/>
              </a:spcBef>
              <a:spcAft>
                <a:spcPts val="0"/>
              </a:spcAft>
              <a:buClr>
                <a:schemeClr val="dk1"/>
              </a:buClr>
              <a:buSzPts val="1800"/>
              <a:buFont typeface="EB Garamond"/>
              <a:buAutoNum type="arabicPeriod"/>
            </a:pPr>
            <a:r>
              <a:rPr lang="en-US" sz="1800" b="0" i="0" u="none" strike="noStrike" cap="none">
                <a:solidFill>
                  <a:schemeClr val="dk1"/>
                </a:solidFill>
                <a:latin typeface="EB Garamond"/>
                <a:ea typeface="EB Garamond"/>
                <a:cs typeface="EB Garamond"/>
                <a:sym typeface="EB Garamond"/>
              </a:rPr>
              <a:t>The GO Team Chair will name the Committee Chair.</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chemeClr val="dk1"/>
              </a:buClr>
              <a:buSzPts val="1800"/>
              <a:buFont typeface="EB Garamond"/>
              <a:buAutoNum type="arabicPeriod"/>
            </a:pPr>
            <a:r>
              <a:rPr lang="en-US" sz="1800" b="0" i="0" u="none" strike="noStrike" cap="none">
                <a:solidFill>
                  <a:schemeClr val="dk1"/>
                </a:solidFill>
                <a:latin typeface="EB Garamond"/>
                <a:ea typeface="EB Garamond"/>
                <a:cs typeface="EB Garamond"/>
                <a:sym typeface="EB Garamond"/>
              </a:rPr>
              <a:t>No more than 2 additional GO Team members may be on the committee (a maximum of 3 GO Team Members).</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chemeClr val="dk1"/>
              </a:buClr>
              <a:buSzPts val="1800"/>
              <a:buFont typeface="EB Garamond"/>
              <a:buAutoNum type="arabicPeriod"/>
            </a:pPr>
            <a:r>
              <a:rPr lang="en-US" sz="1800" b="0" i="0" u="none" strike="noStrike" cap="none">
                <a:solidFill>
                  <a:schemeClr val="dk1"/>
                </a:solidFill>
                <a:latin typeface="EB Garamond"/>
                <a:ea typeface="EB Garamond"/>
                <a:cs typeface="EB Garamond"/>
                <a:sym typeface="EB Garamond"/>
              </a:rPr>
              <a:t>Committee must have </a:t>
            </a:r>
            <a:r>
              <a:rPr lang="en-US" sz="1800" b="1" i="0" u="none" strike="noStrike" cap="none">
                <a:solidFill>
                  <a:schemeClr val="dk1"/>
                </a:solidFill>
                <a:latin typeface="EB Garamond"/>
                <a:ea typeface="EB Garamond"/>
                <a:cs typeface="EB Garamond"/>
                <a:sym typeface="EB Garamond"/>
              </a:rPr>
              <a:t>at least 3 students</a:t>
            </a:r>
            <a:r>
              <a:rPr lang="en-US" sz="1800" b="0" i="0" u="none" strike="noStrike" cap="none">
                <a:solidFill>
                  <a:schemeClr val="dk1"/>
                </a:solidFill>
                <a:latin typeface="EB Garamond"/>
                <a:ea typeface="EB Garamond"/>
                <a:cs typeface="EB Garamond"/>
                <a:sym typeface="EB Garamond"/>
              </a:rPr>
              <a:t> as outlined below:</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chemeClr val="dk1"/>
              </a:buClr>
              <a:buSzPts val="1800"/>
              <a:buFont typeface="EB Garamond"/>
              <a:buAutoNum type="arabicPeriod"/>
            </a:pPr>
            <a:r>
              <a:rPr lang="en-US" sz="1800" b="0" i="0" u="none" strike="noStrike" cap="none">
                <a:solidFill>
                  <a:schemeClr val="dk1"/>
                </a:solidFill>
                <a:latin typeface="EB Garamond"/>
                <a:ea typeface="EB Garamond"/>
                <a:cs typeface="EB Garamond"/>
                <a:sym typeface="EB Garamond"/>
              </a:rPr>
              <a:t>Other committee members may be added, as determined by the GO Team. </a:t>
            </a:r>
            <a:endParaRPr sz="1400" b="0" i="0" u="none" strike="noStrike" cap="none">
              <a:solidFill>
                <a:srgbClr val="000000"/>
              </a:solidFill>
              <a:latin typeface="Arial"/>
              <a:ea typeface="Arial"/>
              <a:cs typeface="Arial"/>
              <a:sym typeface="Arial"/>
            </a:endParaRPr>
          </a:p>
        </p:txBody>
      </p:sp>
      <p:sp>
        <p:nvSpPr>
          <p:cNvPr id="1393" name="Google Shape;1393;p45"/>
          <p:cNvSpPr txBox="1">
            <a:spLocks noGrp="1"/>
          </p:cNvSpPr>
          <p:nvPr>
            <p:ph type="body" idx="3"/>
          </p:nvPr>
        </p:nvSpPr>
        <p:spPr>
          <a:xfrm>
            <a:off x="751615" y="3960236"/>
            <a:ext cx="3332103" cy="2337093"/>
          </a:xfrm>
          <a:prstGeom prst="rect">
            <a:avLst/>
          </a:prstGeom>
          <a:noFill/>
          <a:ln>
            <a:noFill/>
          </a:ln>
        </p:spPr>
        <p:txBody>
          <a:bodyPr spcFirstLastPara="1" wrap="square" lIns="91425" tIns="45700" rIns="91425" bIns="45700" anchor="t" anchorCtr="0">
            <a:noAutofit/>
          </a:bodyPr>
          <a:lstStyle/>
          <a:p>
            <a:pPr marL="260350" lvl="0" indent="-260350" algn="l" rtl="0">
              <a:lnSpc>
                <a:spcPct val="100000"/>
              </a:lnSpc>
              <a:spcBef>
                <a:spcPts val="0"/>
              </a:spcBef>
              <a:spcAft>
                <a:spcPts val="0"/>
              </a:spcAft>
              <a:buClr>
                <a:schemeClr val="accent6"/>
              </a:buClr>
              <a:buSzPts val="1400"/>
              <a:buNone/>
            </a:pPr>
            <a:endParaRPr sz="1400" b="1"/>
          </a:p>
          <a:p>
            <a:pPr marL="0" lvl="0" indent="0" algn="l" rtl="0">
              <a:lnSpc>
                <a:spcPct val="100000"/>
              </a:lnSpc>
              <a:spcBef>
                <a:spcPts val="270"/>
              </a:spcBef>
              <a:spcAft>
                <a:spcPts val="0"/>
              </a:spcAft>
              <a:buClr>
                <a:schemeClr val="accent5"/>
              </a:buClr>
              <a:buSzPts val="1400"/>
              <a:buNone/>
            </a:pPr>
            <a:r>
              <a:rPr lang="en-US" sz="1400" b="1">
                <a:solidFill>
                  <a:schemeClr val="accent5"/>
                </a:solidFill>
              </a:rPr>
              <a:t>Elementary School </a:t>
            </a:r>
            <a:r>
              <a:rPr lang="en-US" sz="1400" b="1" u="sng">
                <a:solidFill>
                  <a:schemeClr val="accent5"/>
                </a:solidFill>
              </a:rPr>
              <a:t>with</a:t>
            </a:r>
            <a:r>
              <a:rPr lang="en-US" sz="1400" b="1">
                <a:solidFill>
                  <a:schemeClr val="accent5"/>
                </a:solidFill>
              </a:rPr>
              <a:t> Ambassadors</a:t>
            </a:r>
            <a:r>
              <a:rPr lang="en-US" sz="1400" b="1"/>
              <a:t> </a:t>
            </a:r>
            <a:r>
              <a:rPr lang="en-US" sz="1400"/>
              <a:t>Recommend inclusion of at least 3 student ambassadors </a:t>
            </a:r>
            <a:endParaRPr sz="1400"/>
          </a:p>
          <a:p>
            <a:pPr marL="260350" lvl="0" indent="-260350" algn="l" rtl="0">
              <a:lnSpc>
                <a:spcPct val="100000"/>
              </a:lnSpc>
              <a:spcBef>
                <a:spcPts val="270"/>
              </a:spcBef>
              <a:spcAft>
                <a:spcPts val="0"/>
              </a:spcAft>
              <a:buClr>
                <a:schemeClr val="accent6"/>
              </a:buClr>
              <a:buSzPts val="1400"/>
              <a:buNone/>
            </a:pPr>
            <a:endParaRPr sz="1400"/>
          </a:p>
          <a:p>
            <a:pPr marL="0" lvl="0" indent="0" algn="l" rtl="0">
              <a:lnSpc>
                <a:spcPct val="100000"/>
              </a:lnSpc>
              <a:spcBef>
                <a:spcPts val="270"/>
              </a:spcBef>
              <a:spcAft>
                <a:spcPts val="0"/>
              </a:spcAft>
              <a:buClr>
                <a:schemeClr val="accent5"/>
              </a:buClr>
              <a:buSzPts val="1400"/>
              <a:buNone/>
            </a:pPr>
            <a:r>
              <a:rPr lang="en-US" sz="1400" b="1">
                <a:solidFill>
                  <a:schemeClr val="accent5"/>
                </a:solidFill>
              </a:rPr>
              <a:t>Elementary School </a:t>
            </a:r>
            <a:r>
              <a:rPr lang="en-US" sz="1400" b="1" u="sng">
                <a:solidFill>
                  <a:schemeClr val="accent5"/>
                </a:solidFill>
              </a:rPr>
              <a:t>without</a:t>
            </a:r>
            <a:r>
              <a:rPr lang="en-US" sz="1400" b="1">
                <a:solidFill>
                  <a:schemeClr val="accent5"/>
                </a:solidFill>
              </a:rPr>
              <a:t> Ambassadors</a:t>
            </a:r>
            <a:r>
              <a:rPr lang="en-US" sz="1400"/>
              <a:t> </a:t>
            </a:r>
            <a:endParaRPr/>
          </a:p>
          <a:p>
            <a:pPr marL="0" lvl="0" indent="0" algn="l" rtl="0">
              <a:lnSpc>
                <a:spcPct val="100000"/>
              </a:lnSpc>
              <a:spcBef>
                <a:spcPts val="270"/>
              </a:spcBef>
              <a:spcAft>
                <a:spcPts val="0"/>
              </a:spcAft>
              <a:buClr>
                <a:schemeClr val="accent6"/>
              </a:buClr>
              <a:buSzPts val="1400"/>
              <a:buNone/>
            </a:pPr>
            <a:r>
              <a:rPr lang="en-US" sz="1400"/>
              <a:t>Recommend inclusion of at least 3 students selected by the principal with GO Team input</a:t>
            </a:r>
            <a:endParaRPr sz="1400"/>
          </a:p>
        </p:txBody>
      </p:sp>
      <p:sp>
        <p:nvSpPr>
          <p:cNvPr id="1394" name="Google Shape;1394;p45"/>
          <p:cNvSpPr txBox="1"/>
          <p:nvPr/>
        </p:nvSpPr>
        <p:spPr>
          <a:xfrm>
            <a:off x="8873412" y="158017"/>
            <a:ext cx="3125755" cy="738664"/>
          </a:xfrm>
          <a:prstGeom prst="rect">
            <a:avLst/>
          </a:prstGeom>
          <a:solidFill>
            <a:schemeClr val="accent1"/>
          </a:solidFill>
          <a:ln w="952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EB Garamond"/>
                <a:ea typeface="EB Garamond"/>
                <a:cs typeface="EB Garamond"/>
                <a:sym typeface="EB Garamond"/>
              </a:rPr>
              <a:t>Only needed if the GO Team voted </a:t>
            </a:r>
            <a:r>
              <a:rPr lang="en-US" sz="1400" b="0" i="0" u="none" strike="noStrike" cap="none">
                <a:solidFill>
                  <a:schemeClr val="dk1"/>
                </a:solidFill>
                <a:latin typeface="EB Garamond"/>
                <a:ea typeface="EB Garamond"/>
                <a:cs typeface="EB Garamond"/>
                <a:sym typeface="EB Garamond"/>
              </a:rPr>
              <a:t>YES</a:t>
            </a:r>
            <a:r>
              <a:rPr lang="en-US" sz="1400" b="0" i="1" u="none" strike="noStrike" cap="none">
                <a:solidFill>
                  <a:schemeClr val="dk1"/>
                </a:solidFill>
                <a:latin typeface="EB Garamond"/>
                <a:ea typeface="EB Garamond"/>
                <a:cs typeface="EB Garamond"/>
                <a:sym typeface="EB Garamond"/>
              </a:rPr>
              <a:t> to maintaining or exploring establishing an optional school uniform.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98"/>
        <p:cNvGrpSpPr/>
        <p:nvPr/>
      </p:nvGrpSpPr>
      <p:grpSpPr>
        <a:xfrm>
          <a:off x="0" y="0"/>
          <a:ext cx="0" cy="0"/>
          <a:chOff x="0" y="0"/>
          <a:chExt cx="0" cy="0"/>
        </a:xfrm>
      </p:grpSpPr>
      <p:sp>
        <p:nvSpPr>
          <p:cNvPr id="1399" name="Google Shape;1399;p46"/>
          <p:cNvSpPr txBox="1">
            <a:spLocks noGrp="1"/>
          </p:cNvSpPr>
          <p:nvPr>
            <p:ph type="ctrTitle"/>
          </p:nvPr>
        </p:nvSpPr>
        <p:spPr>
          <a:xfrm>
            <a:off x="83977" y="262340"/>
            <a:ext cx="7035281" cy="667512"/>
          </a:xfrm>
          <a:prstGeom prst="rect">
            <a:avLst/>
          </a:prstGeom>
          <a:noFill/>
          <a:ln>
            <a:noFill/>
          </a:ln>
        </p:spPr>
        <p:txBody>
          <a:bodyPr spcFirstLastPara="1" wrap="square" lIns="91425" tIns="0" rIns="91425" bIns="45700" anchor="ctr" anchorCtr="0">
            <a:noAutofit/>
          </a:bodyPr>
          <a:lstStyle/>
          <a:p>
            <a:pPr marL="0" lvl="0" indent="0" algn="l" rtl="0">
              <a:lnSpc>
                <a:spcPct val="110787"/>
              </a:lnSpc>
              <a:spcBef>
                <a:spcPts val="0"/>
              </a:spcBef>
              <a:spcAft>
                <a:spcPts val="0"/>
              </a:spcAft>
              <a:buClr>
                <a:schemeClr val="accent6"/>
              </a:buClr>
              <a:buSzPts val="3300"/>
              <a:buFont typeface="Arial Black"/>
              <a:buNone/>
            </a:pPr>
            <a:r>
              <a:rPr lang="en-US"/>
              <a:t>ESTABLISH THE COMMITTEE</a:t>
            </a:r>
            <a:endParaRPr/>
          </a:p>
        </p:txBody>
      </p:sp>
      <p:sp>
        <p:nvSpPr>
          <p:cNvPr id="1400" name="Google Shape;1400;p46"/>
          <p:cNvSpPr txBox="1">
            <a:spLocks noGrp="1"/>
          </p:cNvSpPr>
          <p:nvPr>
            <p:ph type="subTitle" idx="1"/>
          </p:nvPr>
        </p:nvSpPr>
        <p:spPr>
          <a:xfrm>
            <a:off x="270587" y="1925090"/>
            <a:ext cx="6494105" cy="4447371"/>
          </a:xfrm>
          <a:prstGeom prst="rect">
            <a:avLst/>
          </a:prstGeom>
          <a:noFill/>
          <a:ln>
            <a:noFill/>
          </a:ln>
        </p:spPr>
        <p:txBody>
          <a:bodyPr spcFirstLastPara="1" wrap="square" lIns="91425" tIns="0" rIns="91425" bIns="0" anchor="t" anchorCtr="0">
            <a:spAutoFit/>
          </a:bodyPr>
          <a:lstStyle/>
          <a:p>
            <a:pPr marL="0" lvl="0" indent="0" algn="l" rtl="0">
              <a:lnSpc>
                <a:spcPct val="100000"/>
              </a:lnSpc>
              <a:spcBef>
                <a:spcPts val="0"/>
              </a:spcBef>
              <a:spcAft>
                <a:spcPts val="0"/>
              </a:spcAft>
              <a:buClr>
                <a:srgbClr val="3F3F3F"/>
              </a:buClr>
              <a:buSzPts val="2400"/>
              <a:buNone/>
            </a:pPr>
            <a:r>
              <a:rPr lang="en-US" sz="2400">
                <a:solidFill>
                  <a:srgbClr val="3F3F3F"/>
                </a:solidFill>
              </a:rPr>
              <a:t>The GO Team needs to </a:t>
            </a:r>
            <a:r>
              <a:rPr lang="en-US" sz="2400" b="1">
                <a:solidFill>
                  <a:schemeClr val="accent3"/>
                </a:solidFill>
              </a:rPr>
              <a:t>TAKE ACTION (vote)</a:t>
            </a:r>
            <a:r>
              <a:rPr lang="en-US" sz="2400">
                <a:solidFill>
                  <a:schemeClr val="accent3"/>
                </a:solidFill>
              </a:rPr>
              <a:t> </a:t>
            </a:r>
            <a:r>
              <a:rPr lang="en-US" sz="2400">
                <a:solidFill>
                  <a:srgbClr val="3F3F3F"/>
                </a:solidFill>
              </a:rPr>
              <a:t>on establishing its </a:t>
            </a:r>
            <a:r>
              <a:rPr lang="en-US" sz="2400" b="1">
                <a:solidFill>
                  <a:schemeClr val="accent2"/>
                </a:solidFill>
              </a:rPr>
              <a:t>School Uniform Advisory Committee</a:t>
            </a:r>
            <a:r>
              <a:rPr lang="en-US" sz="2400" b="1">
                <a:solidFill>
                  <a:srgbClr val="3F3F3F"/>
                </a:solidFill>
              </a:rPr>
              <a:t> </a:t>
            </a:r>
            <a:r>
              <a:rPr lang="en-US" sz="2400">
                <a:solidFill>
                  <a:srgbClr val="3F3F3F"/>
                </a:solidFill>
              </a:rPr>
              <a:t>based on the previous discussion. </a:t>
            </a:r>
            <a:endParaRPr/>
          </a:p>
          <a:p>
            <a:pPr marL="0" lvl="0" indent="0" algn="l" rtl="0">
              <a:lnSpc>
                <a:spcPct val="100000"/>
              </a:lnSpc>
              <a:spcBef>
                <a:spcPts val="1000"/>
              </a:spcBef>
              <a:spcAft>
                <a:spcPts val="0"/>
              </a:spcAft>
              <a:buClr>
                <a:srgbClr val="3F3F3F"/>
              </a:buClr>
              <a:buSzPts val="2400"/>
              <a:buNone/>
            </a:pPr>
            <a:r>
              <a:rPr lang="en-US" sz="2400">
                <a:solidFill>
                  <a:srgbClr val="3F3F3F"/>
                </a:solidFill>
              </a:rPr>
              <a:t>After the motion and a second, the GO Team may have additional discussion. </a:t>
            </a:r>
            <a:endParaRPr/>
          </a:p>
          <a:p>
            <a:pPr marL="0" lvl="0" indent="0" algn="l" rtl="0">
              <a:lnSpc>
                <a:spcPct val="100000"/>
              </a:lnSpc>
              <a:spcBef>
                <a:spcPts val="1000"/>
              </a:spcBef>
              <a:spcAft>
                <a:spcPts val="0"/>
              </a:spcAft>
              <a:buClr>
                <a:srgbClr val="3F3F3F"/>
              </a:buClr>
              <a:buSzPts val="2400"/>
              <a:buNone/>
            </a:pPr>
            <a:r>
              <a:rPr lang="en-US" sz="2400">
                <a:solidFill>
                  <a:srgbClr val="3F3F3F"/>
                </a:solidFill>
              </a:rPr>
              <a:t>Once discussion is concluded, the GO Team will vote.</a:t>
            </a:r>
            <a:endParaRPr/>
          </a:p>
          <a:p>
            <a:pPr marL="0" lvl="0" indent="0" algn="l" rtl="0">
              <a:lnSpc>
                <a:spcPct val="100000"/>
              </a:lnSpc>
              <a:spcBef>
                <a:spcPts val="1000"/>
              </a:spcBef>
              <a:spcAft>
                <a:spcPts val="0"/>
              </a:spcAft>
              <a:buClr>
                <a:srgbClr val="3F3F3F"/>
              </a:buClr>
              <a:buSzPts val="2400"/>
              <a:buNone/>
            </a:pPr>
            <a:r>
              <a:rPr lang="en-US" sz="2400">
                <a:solidFill>
                  <a:srgbClr val="3F3F3F"/>
                </a:solidFill>
              </a:rPr>
              <a:t>If the GO Team votes in the affirmative (yes) for moving forward, then the Chair will need to fill out a committee resolution form (</a:t>
            </a:r>
            <a:r>
              <a:rPr lang="en-US" sz="2400" i="1">
                <a:solidFill>
                  <a:srgbClr val="3F3F3F"/>
                </a:solidFill>
              </a:rPr>
              <a:t>see example on</a:t>
            </a:r>
            <a:r>
              <a:rPr lang="en-US" sz="2400">
                <a:solidFill>
                  <a:srgbClr val="3F3F3F"/>
                </a:solidFill>
              </a:rPr>
              <a:t> </a:t>
            </a:r>
            <a:r>
              <a:rPr lang="en-US" sz="2400" i="1">
                <a:solidFill>
                  <a:srgbClr val="3F3F3F"/>
                </a:solidFill>
              </a:rPr>
              <a:t>next slide</a:t>
            </a:r>
            <a:r>
              <a:rPr lang="en-US" sz="2400">
                <a:solidFill>
                  <a:srgbClr val="3F3F3F"/>
                </a:solidFill>
              </a:rPr>
              <a:t>) and send to the GO Team Office.</a:t>
            </a:r>
            <a:endParaRPr sz="2400">
              <a:solidFill>
                <a:srgbClr val="3F3F3F"/>
              </a:solidFill>
            </a:endParaRPr>
          </a:p>
        </p:txBody>
      </p:sp>
      <p:sp>
        <p:nvSpPr>
          <p:cNvPr id="1401" name="Google Shape;1401;p46"/>
          <p:cNvSpPr txBox="1"/>
          <p:nvPr/>
        </p:nvSpPr>
        <p:spPr>
          <a:xfrm>
            <a:off x="7417837" y="2709224"/>
            <a:ext cx="3247053" cy="1439552"/>
          </a:xfrm>
          <a:prstGeom prst="rect">
            <a:avLst/>
          </a:prstGeom>
          <a:noFill/>
          <a:ln>
            <a:noFill/>
          </a:ln>
        </p:spPr>
        <p:txBody>
          <a:bodyPr spcFirstLastPara="1" wrap="square" lIns="91425" tIns="0" rIns="91425" bIns="45700" anchor="ctr" anchorCtr="0">
            <a:noAutofit/>
          </a:bodyPr>
          <a:lstStyle/>
          <a:p>
            <a:pPr marL="0" marR="0" lvl="0" indent="0" algn="ctr" rtl="0">
              <a:lnSpc>
                <a:spcPct val="83090"/>
              </a:lnSpc>
              <a:spcBef>
                <a:spcPts val="0"/>
              </a:spcBef>
              <a:spcAft>
                <a:spcPts val="0"/>
              </a:spcAft>
              <a:buClr>
                <a:schemeClr val="accent4"/>
              </a:buClr>
              <a:buSzPts val="4400"/>
              <a:buFont typeface="Arial Black"/>
              <a:buNone/>
            </a:pPr>
            <a:r>
              <a:rPr lang="en-US" sz="4400" b="1" i="0" u="none" strike="noStrike" cap="none">
                <a:solidFill>
                  <a:schemeClr val="accent4"/>
                </a:solidFill>
                <a:latin typeface="Arial Black"/>
                <a:ea typeface="Arial Black"/>
                <a:cs typeface="Arial Black"/>
                <a:sym typeface="Arial Black"/>
              </a:rPr>
              <a:t>TAKE ACTION</a:t>
            </a:r>
            <a:endParaRPr sz="1400" b="0" i="0" u="none" strike="noStrike" cap="none">
              <a:solidFill>
                <a:srgbClr val="000000"/>
              </a:solidFill>
              <a:latin typeface="Arial"/>
              <a:ea typeface="Arial"/>
              <a:cs typeface="Arial"/>
              <a:sym typeface="Arial"/>
            </a:endParaRPr>
          </a:p>
        </p:txBody>
      </p:sp>
      <p:sp>
        <p:nvSpPr>
          <p:cNvPr id="1402" name="Google Shape;1402;p46"/>
          <p:cNvSpPr txBox="1"/>
          <p:nvPr/>
        </p:nvSpPr>
        <p:spPr>
          <a:xfrm>
            <a:off x="189814" y="1025636"/>
            <a:ext cx="5693665" cy="707886"/>
          </a:xfrm>
          <a:prstGeom prst="rect">
            <a:avLst/>
          </a:prstGeom>
          <a:solidFill>
            <a:schemeClr val="accent1"/>
          </a:solidFill>
          <a:ln w="952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1" u="none" strike="noStrike" cap="none">
                <a:solidFill>
                  <a:schemeClr val="dk1"/>
                </a:solidFill>
                <a:latin typeface="EB Garamond"/>
                <a:ea typeface="EB Garamond"/>
                <a:cs typeface="EB Garamond"/>
                <a:sym typeface="EB Garamond"/>
              </a:rPr>
              <a:t>Only needed if the GO Team voted </a:t>
            </a:r>
            <a:r>
              <a:rPr lang="en-US" sz="2000" b="0" i="0" u="none" strike="noStrike" cap="none">
                <a:solidFill>
                  <a:schemeClr val="dk1"/>
                </a:solidFill>
                <a:latin typeface="EB Garamond"/>
                <a:ea typeface="EB Garamond"/>
                <a:cs typeface="EB Garamond"/>
                <a:sym typeface="EB Garamond"/>
              </a:rPr>
              <a:t>YES</a:t>
            </a:r>
            <a:r>
              <a:rPr lang="en-US" sz="2000" b="0" i="1" u="none" strike="noStrike" cap="none">
                <a:solidFill>
                  <a:schemeClr val="dk1"/>
                </a:solidFill>
                <a:latin typeface="EB Garamond"/>
                <a:ea typeface="EB Garamond"/>
                <a:cs typeface="EB Garamond"/>
                <a:sym typeface="EB Garamond"/>
              </a:rPr>
              <a:t> to maintaining or exploring establishing an optional school uniform.</a:t>
            </a:r>
            <a:endParaRPr sz="1800" b="0" i="1" u="none" strike="noStrike" cap="none">
              <a:solidFill>
                <a:schemeClr val="dk1"/>
              </a:solidFill>
              <a:latin typeface="EB Garamond"/>
              <a:ea typeface="EB Garamond"/>
              <a:cs typeface="EB Garamond"/>
              <a:sym typeface="EB Garamon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sp>
        <p:nvSpPr>
          <p:cNvPr id="1407" name="Google Shape;1407;p47"/>
          <p:cNvSpPr txBox="1">
            <a:spLocks noGrp="1"/>
          </p:cNvSpPr>
          <p:nvPr>
            <p:ph type="sldNum" idx="12"/>
          </p:nvPr>
        </p:nvSpPr>
        <p:spPr>
          <a:xfrm>
            <a:off x="11402568" y="6583680"/>
            <a:ext cx="987552" cy="27432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900"/>
              <a:buNone/>
            </a:pPr>
            <a:fld id="{00000000-1234-1234-1234-123412341234}" type="slidenum">
              <a:rPr lang="en-US"/>
              <a:t>42</a:t>
            </a:fld>
            <a:endParaRPr/>
          </a:p>
        </p:txBody>
      </p:sp>
      <p:graphicFrame>
        <p:nvGraphicFramePr>
          <p:cNvPr id="1408" name="Google Shape;1408;p47"/>
          <p:cNvGraphicFramePr/>
          <p:nvPr/>
        </p:nvGraphicFramePr>
        <p:xfrm>
          <a:off x="6453673" y="731520"/>
          <a:ext cx="4631094" cy="5993904"/>
        </p:xfrm>
        <a:graphic>
          <a:graphicData uri="http://schemas.openxmlformats.org/presentationml/2006/ole">
            <mc:AlternateContent xmlns:mc="http://schemas.openxmlformats.org/markup-compatibility/2006">
              <mc:Choice xmlns:v="urn:schemas-microsoft-com:vml" Requires="v">
                <p:oleObj r:id="rId3" imgW="4631094" imgH="5993904" progId="Acrobat.Document.DC">
                  <p:embed/>
                </p:oleObj>
              </mc:Choice>
              <mc:Fallback>
                <p:oleObj r:id="rId3" imgW="4631094" imgH="5993904" progId="Acrobat.Document.DC">
                  <p:embed/>
                  <p:pic>
                    <p:nvPicPr>
                      <p:cNvPr id="1408" name="Google Shape;1408;p47"/>
                      <p:cNvPicPr preferRelativeResize="0"/>
                      <p:nvPr/>
                    </p:nvPicPr>
                    <p:blipFill rotWithShape="1">
                      <a:blip r:embed="rId4">
                        <a:alphaModFix/>
                      </a:blip>
                      <a:srcRect/>
                      <a:stretch/>
                    </p:blipFill>
                    <p:spPr>
                      <a:xfrm>
                        <a:off x="6453673" y="731520"/>
                        <a:ext cx="4631094" cy="5993904"/>
                      </a:xfrm>
                      <a:prstGeom prst="rect">
                        <a:avLst/>
                      </a:prstGeom>
                      <a:noFill/>
                      <a:ln w="9525" cap="flat" cmpd="sng">
                        <a:solidFill>
                          <a:schemeClr val="dk1"/>
                        </a:solidFill>
                        <a:prstDash val="solid"/>
                        <a:round/>
                        <a:headEnd type="none" w="sm" len="sm"/>
                        <a:tailEnd type="none" w="sm" len="sm"/>
                      </a:ln>
                    </p:spPr>
                  </p:pic>
                </p:oleObj>
              </mc:Fallback>
            </mc:AlternateContent>
          </a:graphicData>
        </a:graphic>
      </p:graphicFrame>
      <p:sp>
        <p:nvSpPr>
          <p:cNvPr id="1409" name="Google Shape;1409;p47"/>
          <p:cNvSpPr txBox="1"/>
          <p:nvPr/>
        </p:nvSpPr>
        <p:spPr>
          <a:xfrm>
            <a:off x="0" y="132576"/>
            <a:ext cx="12192000" cy="727334"/>
          </a:xfrm>
          <a:prstGeom prst="rect">
            <a:avLst/>
          </a:prstGeom>
          <a:noFill/>
          <a:ln>
            <a:noFill/>
          </a:ln>
        </p:spPr>
        <p:txBody>
          <a:bodyPr spcFirstLastPara="1" wrap="square" lIns="91425" tIns="45700" rIns="91425" bIns="45700" anchor="t" anchorCtr="0">
            <a:noAutofit/>
          </a:bodyPr>
          <a:lstStyle/>
          <a:p>
            <a:pPr marL="0" marR="0" lvl="0" indent="0" algn="ctr" rtl="0">
              <a:lnSpc>
                <a:spcPct val="110787"/>
              </a:lnSpc>
              <a:spcBef>
                <a:spcPts val="0"/>
              </a:spcBef>
              <a:spcAft>
                <a:spcPts val="0"/>
              </a:spcAft>
              <a:buClr>
                <a:schemeClr val="accent6"/>
              </a:buClr>
              <a:buSzPts val="3300"/>
              <a:buFont typeface="Arial Black"/>
              <a:buNone/>
            </a:pPr>
            <a:r>
              <a:rPr lang="en-US" sz="3300" b="1" i="0" u="none" strike="noStrike" cap="none">
                <a:solidFill>
                  <a:schemeClr val="accent6"/>
                </a:solidFill>
                <a:latin typeface="Arial Black"/>
                <a:ea typeface="Arial Black"/>
                <a:cs typeface="Arial Black"/>
                <a:sym typeface="Arial Black"/>
              </a:rPr>
              <a:t>BLANK COMMITTEE RESOLUTION</a:t>
            </a:r>
            <a:endParaRPr sz="1400" b="0" i="0" u="none" strike="noStrike" cap="none">
              <a:solidFill>
                <a:srgbClr val="000000"/>
              </a:solidFill>
              <a:latin typeface="Arial"/>
              <a:ea typeface="Arial"/>
              <a:cs typeface="Arial"/>
              <a:sym typeface="Arial"/>
            </a:endParaRPr>
          </a:p>
        </p:txBody>
      </p:sp>
      <p:graphicFrame>
        <p:nvGraphicFramePr>
          <p:cNvPr id="1410" name="Google Shape;1410;p47"/>
          <p:cNvGraphicFramePr/>
          <p:nvPr/>
        </p:nvGraphicFramePr>
        <p:xfrm>
          <a:off x="1517481" y="731520"/>
          <a:ext cx="4403506" cy="5993904"/>
        </p:xfrm>
        <a:graphic>
          <a:graphicData uri="http://schemas.openxmlformats.org/presentationml/2006/ole">
            <mc:AlternateContent xmlns:mc="http://schemas.openxmlformats.org/markup-compatibility/2006">
              <mc:Choice xmlns:v="urn:schemas-microsoft-com:vml" Requires="v">
                <p:oleObj r:id="rId5" imgW="4403506" imgH="5993904" progId="Acrobat.Document.DC">
                  <p:embed/>
                </p:oleObj>
              </mc:Choice>
              <mc:Fallback>
                <p:oleObj r:id="rId5" imgW="4403506" imgH="5993904" progId="Acrobat.Document.DC">
                  <p:embed/>
                  <p:pic>
                    <p:nvPicPr>
                      <p:cNvPr id="1410" name="Google Shape;1410;p47"/>
                      <p:cNvPicPr preferRelativeResize="0"/>
                      <p:nvPr/>
                    </p:nvPicPr>
                    <p:blipFill rotWithShape="1">
                      <a:blip r:embed="rId6">
                        <a:alphaModFix/>
                      </a:blip>
                      <a:srcRect/>
                      <a:stretch/>
                    </p:blipFill>
                    <p:spPr>
                      <a:xfrm>
                        <a:off x="1517481" y="731520"/>
                        <a:ext cx="4403506" cy="5993904"/>
                      </a:xfrm>
                      <a:prstGeom prst="rect">
                        <a:avLst/>
                      </a:prstGeom>
                      <a:noFill/>
                      <a:ln w="9525" cap="flat" cmpd="sng">
                        <a:solidFill>
                          <a:schemeClr val="dk1"/>
                        </a:solidFill>
                        <a:prstDash val="solid"/>
                        <a:round/>
                        <a:headEnd type="none" w="sm" len="sm"/>
                        <a:tailEnd type="none" w="sm" len="sm"/>
                      </a:ln>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414"/>
        <p:cNvGrpSpPr/>
        <p:nvPr/>
      </p:nvGrpSpPr>
      <p:grpSpPr>
        <a:xfrm>
          <a:off x="0" y="0"/>
          <a:ext cx="0" cy="0"/>
          <a:chOff x="0" y="0"/>
          <a:chExt cx="0" cy="0"/>
        </a:xfrm>
      </p:grpSpPr>
      <p:sp>
        <p:nvSpPr>
          <p:cNvPr id="1415" name="Google Shape;1415;p48"/>
          <p:cNvSpPr txBox="1">
            <a:spLocks noGrp="1"/>
          </p:cNvSpPr>
          <p:nvPr>
            <p:ph type="title"/>
          </p:nvPr>
        </p:nvSpPr>
        <p:spPr>
          <a:xfrm>
            <a:off x="2895600" y="3392424"/>
            <a:ext cx="6400800" cy="1439552"/>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6"/>
              </a:buClr>
              <a:buSzPts val="4400"/>
              <a:buFont typeface="Arial Black"/>
              <a:buNone/>
            </a:pPr>
            <a:r>
              <a:rPr lang="en-US" sz="4400" b="1">
                <a:solidFill>
                  <a:schemeClr val="accent6"/>
                </a:solidFill>
                <a:latin typeface="Arial Black"/>
                <a:ea typeface="Arial Black"/>
                <a:cs typeface="Arial Black"/>
                <a:sym typeface="Arial Black"/>
              </a:rPr>
              <a:t>PRINCIPAL’S REPORT</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19"/>
        <p:cNvGrpSpPr/>
        <p:nvPr/>
      </p:nvGrpSpPr>
      <p:grpSpPr>
        <a:xfrm>
          <a:off x="0" y="0"/>
          <a:ext cx="0" cy="0"/>
          <a:chOff x="0" y="0"/>
          <a:chExt cx="0" cy="0"/>
        </a:xfrm>
      </p:grpSpPr>
      <p:sp>
        <p:nvSpPr>
          <p:cNvPr id="1420" name="Google Shape;1420;p49"/>
          <p:cNvSpPr txBox="1">
            <a:spLocks noGrp="1"/>
          </p:cNvSpPr>
          <p:nvPr>
            <p:ph type="sldNum" idx="12"/>
          </p:nvPr>
        </p:nvSpPr>
        <p:spPr>
          <a:xfrm>
            <a:off x="11058082" y="6315271"/>
            <a:ext cx="987552" cy="27432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900"/>
              <a:buNone/>
            </a:pPr>
            <a:fld id="{00000000-1234-1234-1234-123412341234}" type="slidenum">
              <a:rPr lang="en-US"/>
              <a:t>44</a:t>
            </a:fld>
            <a:endParaRPr/>
          </a:p>
        </p:txBody>
      </p:sp>
      <p:sp>
        <p:nvSpPr>
          <p:cNvPr id="1421" name="Google Shape;1421;p49"/>
          <p:cNvSpPr txBox="1">
            <a:spLocks noGrp="1"/>
          </p:cNvSpPr>
          <p:nvPr>
            <p:ph type="title"/>
          </p:nvPr>
        </p:nvSpPr>
        <p:spPr>
          <a:xfrm>
            <a:off x="5458409" y="202225"/>
            <a:ext cx="6366793" cy="2102435"/>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accent6"/>
              </a:buClr>
              <a:buSzPts val="3200"/>
              <a:buFont typeface="Arial Black"/>
              <a:buNone/>
            </a:pPr>
            <a:r>
              <a:rPr lang="en-US" sz="3200">
                <a:latin typeface="Arial Black"/>
                <a:ea typeface="Arial Black"/>
                <a:cs typeface="Arial Black"/>
                <a:sym typeface="Arial Black"/>
              </a:rPr>
              <a:t>JOIN US ON</a:t>
            </a:r>
            <a:br>
              <a:rPr lang="en-US" sz="3200">
                <a:latin typeface="Arial Black"/>
                <a:ea typeface="Arial Black"/>
                <a:cs typeface="Arial Black"/>
                <a:sym typeface="Arial Black"/>
              </a:rPr>
            </a:br>
            <a:r>
              <a:rPr lang="en-US" sz="3200">
                <a:latin typeface="Arial Black"/>
                <a:ea typeface="Arial Black"/>
                <a:cs typeface="Arial Black"/>
                <a:sym typeface="Arial Black"/>
              </a:rPr>
              <a:t>SATURDAY, JANUARY 11</a:t>
            </a:r>
            <a:br>
              <a:rPr lang="en-US">
                <a:latin typeface="Arial Black"/>
                <a:ea typeface="Arial Black"/>
                <a:cs typeface="Arial Black"/>
                <a:sym typeface="Arial Black"/>
              </a:rPr>
            </a:br>
            <a:r>
              <a:rPr lang="en-US" b="0" cap="none">
                <a:solidFill>
                  <a:schemeClr val="dk1"/>
                </a:solidFill>
              </a:rPr>
              <a:t>All GO team members are invited,</a:t>
            </a:r>
            <a:br>
              <a:rPr lang="en-US" b="0" cap="none">
                <a:solidFill>
                  <a:schemeClr val="dk1"/>
                </a:solidFill>
              </a:rPr>
            </a:br>
            <a:r>
              <a:rPr lang="en-US" b="0" cap="none">
                <a:solidFill>
                  <a:schemeClr val="dk1"/>
                </a:solidFill>
              </a:rPr>
              <a:t>but plan to have at </a:t>
            </a:r>
            <a:r>
              <a:rPr lang="en-US" cap="none">
                <a:solidFill>
                  <a:schemeClr val="dk1"/>
                </a:solidFill>
              </a:rPr>
              <a:t>least 3 members </a:t>
            </a:r>
            <a:r>
              <a:rPr lang="en-US" b="0" cap="none">
                <a:solidFill>
                  <a:schemeClr val="dk1"/>
                </a:solidFill>
              </a:rPr>
              <a:t>of your GO Team attend!</a:t>
            </a:r>
            <a:endParaRPr b="0">
              <a:solidFill>
                <a:schemeClr val="dk1"/>
              </a:solidFill>
            </a:endParaRPr>
          </a:p>
        </p:txBody>
      </p:sp>
      <p:pic>
        <p:nvPicPr>
          <p:cNvPr id="1422" name="Google Shape;1422;p49" descr="A close-up of a logo&#10;&#10;Description automatically generated"/>
          <p:cNvPicPr preferRelativeResize="0"/>
          <p:nvPr/>
        </p:nvPicPr>
        <p:blipFill rotWithShape="1">
          <a:blip r:embed="rId3">
            <a:alphaModFix/>
          </a:blip>
          <a:srcRect/>
          <a:stretch/>
        </p:blipFill>
        <p:spPr>
          <a:xfrm>
            <a:off x="4745779" y="2583765"/>
            <a:ext cx="7299855" cy="3649928"/>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426"/>
        <p:cNvGrpSpPr/>
        <p:nvPr/>
      </p:nvGrpSpPr>
      <p:grpSpPr>
        <a:xfrm>
          <a:off x="0" y="0"/>
          <a:ext cx="0" cy="0"/>
          <a:chOff x="0" y="0"/>
          <a:chExt cx="0" cy="0"/>
        </a:xfrm>
      </p:grpSpPr>
      <p:sp>
        <p:nvSpPr>
          <p:cNvPr id="1427" name="Google Shape;1427;p50"/>
          <p:cNvSpPr txBox="1"/>
          <p:nvPr/>
        </p:nvSpPr>
        <p:spPr>
          <a:xfrm>
            <a:off x="0" y="3044952"/>
            <a:ext cx="7521388" cy="768096"/>
          </a:xfrm>
          <a:prstGeom prst="rect">
            <a:avLst/>
          </a:prstGeom>
          <a:noFill/>
          <a:ln>
            <a:noFill/>
          </a:ln>
        </p:spPr>
        <p:txBody>
          <a:bodyPr spcFirstLastPara="1" wrap="square" lIns="91425" tIns="0" rIns="91425" bIns="45700" anchor="ctr" anchorCtr="0">
            <a:noAutofit/>
          </a:bodyPr>
          <a:lstStyle/>
          <a:p>
            <a:pPr marL="0" marR="0" lvl="0" indent="0" algn="ctr" rtl="0">
              <a:lnSpc>
                <a:spcPct val="67703"/>
              </a:lnSpc>
              <a:spcBef>
                <a:spcPts val="0"/>
              </a:spcBef>
              <a:spcAft>
                <a:spcPts val="0"/>
              </a:spcAft>
              <a:buClr>
                <a:schemeClr val="accent4"/>
              </a:buClr>
              <a:buSzPts val="5400"/>
              <a:buFont typeface="Arial Black"/>
              <a:buNone/>
            </a:pPr>
            <a:r>
              <a:rPr lang="en-US" sz="5400" b="1" i="0" u="none" strike="noStrike" cap="none">
                <a:solidFill>
                  <a:schemeClr val="accent4"/>
                </a:solidFill>
                <a:latin typeface="Arial Black"/>
                <a:ea typeface="Arial Black"/>
                <a:cs typeface="Arial Black"/>
                <a:sym typeface="Arial Black"/>
              </a:rPr>
              <a:t>QUESTIONS?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952" name="Google Shape;952;p5"/>
          <p:cNvSpPr txBox="1">
            <a:spLocks noGrp="1"/>
          </p:cNvSpPr>
          <p:nvPr>
            <p:ph type="title"/>
          </p:nvPr>
        </p:nvSpPr>
        <p:spPr>
          <a:xfrm>
            <a:off x="2819400" y="3070478"/>
            <a:ext cx="6400800" cy="155867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6"/>
              </a:buClr>
              <a:buSzPts val="4400"/>
              <a:buFont typeface="Arial Black"/>
              <a:buNone/>
            </a:pPr>
            <a:r>
              <a:rPr lang="en-US"/>
              <a:t>2021-2025</a:t>
            </a:r>
            <a:br>
              <a:rPr lang="en-US"/>
            </a:br>
            <a:r>
              <a:rPr lang="en-US"/>
              <a:t>STRATEGIC PLAN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57" name="Google Shape;957;p6"/>
          <p:cNvSpPr txBox="1"/>
          <p:nvPr/>
        </p:nvSpPr>
        <p:spPr>
          <a:xfrm>
            <a:off x="1632000" y="1873123"/>
            <a:ext cx="1620520" cy="391795"/>
          </a:xfrm>
          <a:prstGeom prst="rect">
            <a:avLst/>
          </a:prstGeom>
          <a:noFill/>
          <a:ln>
            <a:noFill/>
          </a:ln>
        </p:spPr>
        <p:txBody>
          <a:bodyPr spcFirstLastPara="1" wrap="square" lIns="0" tIns="12700" rIns="0" bIns="0" anchor="t" anchorCtr="0">
            <a:spAutoFit/>
          </a:bodyPr>
          <a:lstStyle/>
          <a:p>
            <a:pPr marL="495934" marR="5080" lvl="0" indent="-483870" algn="l" rtl="0">
              <a:lnSpc>
                <a:spcPct val="100000"/>
              </a:lnSpc>
              <a:spcBef>
                <a:spcPts val="0"/>
              </a:spcBef>
              <a:spcAft>
                <a:spcPts val="0"/>
              </a:spcAft>
              <a:buClr>
                <a:srgbClr val="000000"/>
              </a:buClr>
              <a:buSzPts val="1200"/>
              <a:buFont typeface="Arial"/>
              <a:buNone/>
            </a:pPr>
            <a:r>
              <a:rPr lang="en-US" sz="1200" b="1" i="1" u="none" strike="noStrike" cap="none">
                <a:solidFill>
                  <a:srgbClr val="151515"/>
                </a:solidFill>
                <a:latin typeface="Calibri"/>
                <a:ea typeface="Calibri"/>
                <a:cs typeface="Calibri"/>
                <a:sym typeface="Calibri"/>
              </a:rPr>
              <a:t>APS Strategic Priorities &amp;  Initiatives</a:t>
            </a:r>
            <a:endParaRPr sz="1200" b="0" i="0" u="none" strike="noStrike" cap="none">
              <a:solidFill>
                <a:schemeClr val="dk1"/>
              </a:solidFill>
              <a:latin typeface="Calibri"/>
              <a:ea typeface="Calibri"/>
              <a:cs typeface="Calibri"/>
              <a:sym typeface="Calibri"/>
            </a:endParaRPr>
          </a:p>
        </p:txBody>
      </p:sp>
      <p:sp>
        <p:nvSpPr>
          <p:cNvPr id="958" name="Google Shape;958;p6"/>
          <p:cNvSpPr txBox="1"/>
          <p:nvPr/>
        </p:nvSpPr>
        <p:spPr>
          <a:xfrm>
            <a:off x="6182868" y="2327148"/>
            <a:ext cx="4003675" cy="655308"/>
          </a:xfrm>
          <a:prstGeom prst="rect">
            <a:avLst/>
          </a:prstGeom>
          <a:solidFill>
            <a:srgbClr val="F1F1F1"/>
          </a:solidFill>
          <a:ln>
            <a:noFill/>
          </a:ln>
        </p:spPr>
        <p:txBody>
          <a:bodyPr spcFirstLastPara="1" wrap="square" lIns="0" tIns="39350" rIns="0" bIns="0" anchor="t" anchorCtr="0">
            <a:spAutoFit/>
          </a:bodyPr>
          <a:lstStyle/>
          <a:p>
            <a:pPr marL="9271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1A. </a:t>
            </a:r>
            <a:r>
              <a:rPr lang="en-US" sz="1000" b="0" i="0" u="none" strike="noStrike" cap="none">
                <a:solidFill>
                  <a:schemeClr val="dk1"/>
                </a:solidFill>
                <a:latin typeface="Calibri"/>
                <a:ea typeface="Calibri"/>
                <a:cs typeface="Calibri"/>
                <a:sym typeface="Calibri"/>
              </a:rPr>
              <a:t>tbd</a:t>
            </a:r>
            <a:endParaRPr sz="1000" b="0" i="0" u="none" strike="noStrike" cap="none">
              <a:solidFill>
                <a:schemeClr val="dk1"/>
              </a:solidFill>
              <a:latin typeface="Calibri"/>
              <a:ea typeface="Calibri"/>
              <a:cs typeface="Calibri"/>
              <a:sym typeface="Calibri"/>
            </a:endParaRPr>
          </a:p>
          <a:p>
            <a:pPr marL="92710" marR="0" lvl="0" indent="0" algn="l" rtl="0">
              <a:lnSpc>
                <a:spcPct val="100000"/>
              </a:lnSpc>
              <a:spcBef>
                <a:spcPts val="605"/>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1B. </a:t>
            </a:r>
            <a:r>
              <a:rPr lang="en-US" sz="1000" b="0" i="0" u="none" strike="noStrike" cap="none">
                <a:solidFill>
                  <a:schemeClr val="dk1"/>
                </a:solidFill>
                <a:latin typeface="Calibri"/>
                <a:ea typeface="Calibri"/>
                <a:cs typeface="Calibri"/>
                <a:sym typeface="Calibri"/>
              </a:rPr>
              <a:t>tbd</a:t>
            </a:r>
            <a:endParaRPr sz="1000" b="0" i="0" u="none" strike="noStrike" cap="none">
              <a:solidFill>
                <a:schemeClr val="dk1"/>
              </a:solidFill>
              <a:latin typeface="Calibri"/>
              <a:ea typeface="Calibri"/>
              <a:cs typeface="Calibri"/>
              <a:sym typeface="Calibri"/>
            </a:endParaRPr>
          </a:p>
          <a:p>
            <a:pPr marL="92710" marR="0" lvl="0" indent="0" algn="l" rtl="0">
              <a:lnSpc>
                <a:spcPct val="100000"/>
              </a:lnSpc>
              <a:spcBef>
                <a:spcPts val="585"/>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1C. </a:t>
            </a:r>
            <a:r>
              <a:rPr lang="en-US" sz="1000" b="0" i="0" u="none" strike="noStrike" cap="none">
                <a:solidFill>
                  <a:schemeClr val="dk1"/>
                </a:solidFill>
                <a:latin typeface="Calibri"/>
                <a:ea typeface="Calibri"/>
                <a:cs typeface="Calibri"/>
                <a:sym typeface="Calibri"/>
              </a:rPr>
              <a:t>tbd</a:t>
            </a:r>
            <a:endParaRPr sz="1000" b="0" i="0" u="none" strike="noStrike" cap="none">
              <a:solidFill>
                <a:schemeClr val="dk1"/>
              </a:solidFill>
              <a:latin typeface="Calibri"/>
              <a:ea typeface="Calibri"/>
              <a:cs typeface="Calibri"/>
              <a:sym typeface="Calibri"/>
            </a:endParaRPr>
          </a:p>
        </p:txBody>
      </p:sp>
      <p:sp>
        <p:nvSpPr>
          <p:cNvPr id="959" name="Google Shape;959;p6"/>
          <p:cNvSpPr/>
          <p:nvPr/>
        </p:nvSpPr>
        <p:spPr>
          <a:xfrm>
            <a:off x="6182868" y="3630167"/>
            <a:ext cx="4003675" cy="477520"/>
          </a:xfrm>
          <a:custGeom>
            <a:avLst/>
            <a:gdLst/>
            <a:ahLst/>
            <a:cxnLst/>
            <a:rect l="l" t="t" r="r" b="b"/>
            <a:pathLst>
              <a:path w="4003675" h="477520" extrusionOk="0">
                <a:moveTo>
                  <a:pt x="4003547" y="0"/>
                </a:moveTo>
                <a:lnTo>
                  <a:pt x="0" y="0"/>
                </a:lnTo>
                <a:lnTo>
                  <a:pt x="0" y="477011"/>
                </a:lnTo>
                <a:lnTo>
                  <a:pt x="4003547" y="477011"/>
                </a:lnTo>
                <a:lnTo>
                  <a:pt x="4003547" y="0"/>
                </a:lnTo>
                <a:close/>
              </a:path>
            </a:pathLst>
          </a:custGeom>
          <a:solidFill>
            <a:srgbClr val="DDEAF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sp>
        <p:nvSpPr>
          <p:cNvPr id="960" name="Google Shape;960;p6"/>
          <p:cNvSpPr txBox="1"/>
          <p:nvPr/>
        </p:nvSpPr>
        <p:spPr>
          <a:xfrm>
            <a:off x="6262879" y="3582060"/>
            <a:ext cx="479425" cy="482600"/>
          </a:xfrm>
          <a:prstGeom prst="rect">
            <a:avLst/>
          </a:prstGeom>
          <a:noFill/>
          <a:ln>
            <a:noFill/>
          </a:ln>
        </p:spPr>
        <p:txBody>
          <a:bodyPr spcFirstLastPara="1" wrap="square" lIns="0" tIns="88900" rIns="0" bIns="0" anchor="t" anchorCtr="0">
            <a:spAutoFit/>
          </a:bodyPr>
          <a:lstStyle/>
          <a:p>
            <a:pPr marL="1270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TBD: </a:t>
            </a:r>
            <a:r>
              <a:rPr lang="en-US" sz="1000" b="0" i="0" u="none" strike="noStrike" cap="none">
                <a:solidFill>
                  <a:schemeClr val="dk1"/>
                </a:solidFill>
                <a:latin typeface="Calibri"/>
                <a:ea typeface="Calibri"/>
                <a:cs typeface="Calibri"/>
                <a:sym typeface="Calibri"/>
              </a:rPr>
              <a:t>tbd</a:t>
            </a:r>
            <a:endParaRPr sz="1000" b="0" i="0" u="none" strike="noStrike" cap="none">
              <a:solidFill>
                <a:schemeClr val="dk1"/>
              </a:solidFill>
              <a:latin typeface="Calibri"/>
              <a:ea typeface="Calibri"/>
              <a:cs typeface="Calibri"/>
              <a:sym typeface="Calibri"/>
            </a:endParaRPr>
          </a:p>
          <a:p>
            <a:pPr marL="12700" marR="0" lvl="0" indent="0" algn="l" rtl="0">
              <a:lnSpc>
                <a:spcPct val="100000"/>
              </a:lnSpc>
              <a:spcBef>
                <a:spcPts val="60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TBD: </a:t>
            </a:r>
            <a:r>
              <a:rPr lang="en-US" sz="1000" b="0" i="0" u="none" strike="noStrike" cap="none">
                <a:solidFill>
                  <a:schemeClr val="dk1"/>
                </a:solidFill>
                <a:latin typeface="Calibri"/>
                <a:ea typeface="Calibri"/>
                <a:cs typeface="Calibri"/>
                <a:sym typeface="Calibri"/>
              </a:rPr>
              <a:t>tbd</a:t>
            </a:r>
            <a:endParaRPr sz="1000" b="0" i="0" u="none" strike="noStrike" cap="none">
              <a:solidFill>
                <a:schemeClr val="dk1"/>
              </a:solidFill>
              <a:latin typeface="Calibri"/>
              <a:ea typeface="Calibri"/>
              <a:cs typeface="Calibri"/>
              <a:sym typeface="Calibri"/>
            </a:endParaRPr>
          </a:p>
        </p:txBody>
      </p:sp>
      <p:sp>
        <p:nvSpPr>
          <p:cNvPr id="961" name="Google Shape;961;p6"/>
          <p:cNvSpPr txBox="1"/>
          <p:nvPr/>
        </p:nvSpPr>
        <p:spPr>
          <a:xfrm>
            <a:off x="6182868" y="4703065"/>
            <a:ext cx="4003675" cy="194925"/>
          </a:xfrm>
          <a:prstGeom prst="rect">
            <a:avLst/>
          </a:prstGeom>
          <a:solidFill>
            <a:srgbClr val="FAE3D3"/>
          </a:solidFill>
          <a:ln>
            <a:noFill/>
          </a:ln>
        </p:spPr>
        <p:txBody>
          <a:bodyPr spcFirstLastPara="1" wrap="square" lIns="0" tIns="40625" rIns="0" bIns="0" anchor="t" anchorCtr="0">
            <a:spAutoFit/>
          </a:bodyPr>
          <a:lstStyle/>
          <a:p>
            <a:pPr marL="9271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TBD: </a:t>
            </a:r>
            <a:r>
              <a:rPr lang="en-US" sz="1000" b="0" i="0" u="none" strike="noStrike" cap="none">
                <a:solidFill>
                  <a:schemeClr val="dk1"/>
                </a:solidFill>
                <a:latin typeface="Calibri"/>
                <a:ea typeface="Calibri"/>
                <a:cs typeface="Calibri"/>
                <a:sym typeface="Calibri"/>
              </a:rPr>
              <a:t>tbd</a:t>
            </a:r>
            <a:endParaRPr sz="1000" b="0" i="0" u="none" strike="noStrike" cap="none">
              <a:solidFill>
                <a:schemeClr val="dk1"/>
              </a:solidFill>
              <a:latin typeface="Calibri"/>
              <a:ea typeface="Calibri"/>
              <a:cs typeface="Calibri"/>
              <a:sym typeface="Calibri"/>
            </a:endParaRPr>
          </a:p>
        </p:txBody>
      </p:sp>
      <p:sp>
        <p:nvSpPr>
          <p:cNvPr id="962" name="Google Shape;962;p6"/>
          <p:cNvSpPr txBox="1"/>
          <p:nvPr/>
        </p:nvSpPr>
        <p:spPr>
          <a:xfrm>
            <a:off x="6182868" y="5716524"/>
            <a:ext cx="4003675" cy="194925"/>
          </a:xfrm>
          <a:prstGeom prst="rect">
            <a:avLst/>
          </a:prstGeom>
          <a:solidFill>
            <a:srgbClr val="FFF1CC"/>
          </a:solidFill>
          <a:ln>
            <a:noFill/>
          </a:ln>
        </p:spPr>
        <p:txBody>
          <a:bodyPr spcFirstLastPara="1" wrap="square" lIns="0" tIns="40625" rIns="0" bIns="0" anchor="t" anchorCtr="0">
            <a:spAutoFit/>
          </a:bodyPr>
          <a:lstStyle/>
          <a:p>
            <a:pPr marL="9271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TBD: </a:t>
            </a:r>
            <a:r>
              <a:rPr lang="en-US" sz="1000" b="0" i="0" u="none" strike="noStrike" cap="none">
                <a:solidFill>
                  <a:schemeClr val="dk1"/>
                </a:solidFill>
                <a:latin typeface="Calibri"/>
                <a:ea typeface="Calibri"/>
                <a:cs typeface="Calibri"/>
                <a:sym typeface="Calibri"/>
              </a:rPr>
              <a:t>tbd</a:t>
            </a:r>
            <a:endParaRPr sz="1000" b="0" i="0" u="none" strike="noStrike" cap="none">
              <a:solidFill>
                <a:schemeClr val="dk1"/>
              </a:solidFill>
              <a:latin typeface="Calibri"/>
              <a:ea typeface="Calibri"/>
              <a:cs typeface="Calibri"/>
              <a:sym typeface="Calibri"/>
            </a:endParaRPr>
          </a:p>
        </p:txBody>
      </p:sp>
      <p:sp>
        <p:nvSpPr>
          <p:cNvPr id="963" name="Google Shape;963;p6"/>
          <p:cNvSpPr txBox="1"/>
          <p:nvPr/>
        </p:nvSpPr>
        <p:spPr>
          <a:xfrm>
            <a:off x="5587746" y="23240"/>
            <a:ext cx="995680" cy="228268"/>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151515"/>
                </a:solidFill>
                <a:latin typeface="Calibri"/>
                <a:ea typeface="Calibri"/>
                <a:cs typeface="Calibri"/>
                <a:sym typeface="Calibri"/>
              </a:rPr>
              <a:t>School Name</a:t>
            </a:r>
            <a:endParaRPr sz="1400" b="0" i="0" u="none" strike="noStrike" cap="none">
              <a:solidFill>
                <a:schemeClr val="dk1"/>
              </a:solidFill>
              <a:latin typeface="Calibri"/>
              <a:ea typeface="Calibri"/>
              <a:cs typeface="Calibri"/>
              <a:sym typeface="Calibri"/>
            </a:endParaRPr>
          </a:p>
        </p:txBody>
      </p:sp>
      <p:sp>
        <p:nvSpPr>
          <p:cNvPr id="964" name="Google Shape;964;p6"/>
          <p:cNvSpPr txBox="1"/>
          <p:nvPr/>
        </p:nvSpPr>
        <p:spPr>
          <a:xfrm>
            <a:off x="1595730" y="675894"/>
            <a:ext cx="875665" cy="19749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151515"/>
                </a:solidFill>
                <a:latin typeface="Calibri"/>
                <a:ea typeface="Calibri"/>
                <a:cs typeface="Calibri"/>
                <a:sym typeface="Calibri"/>
              </a:rPr>
              <a:t>SMART Goals</a:t>
            </a:r>
            <a:endParaRPr sz="1200" b="0" i="0" u="none" strike="noStrike" cap="none">
              <a:solidFill>
                <a:schemeClr val="dk1"/>
              </a:solidFill>
              <a:latin typeface="Calibri"/>
              <a:ea typeface="Calibri"/>
              <a:cs typeface="Calibri"/>
              <a:sym typeface="Calibri"/>
            </a:endParaRPr>
          </a:p>
        </p:txBody>
      </p:sp>
      <p:sp>
        <p:nvSpPr>
          <p:cNvPr id="965" name="Google Shape;965;p6"/>
          <p:cNvSpPr txBox="1"/>
          <p:nvPr/>
        </p:nvSpPr>
        <p:spPr>
          <a:xfrm>
            <a:off x="6175376" y="2002028"/>
            <a:ext cx="1116965" cy="19749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151515"/>
                </a:solidFill>
                <a:latin typeface="Calibri"/>
                <a:ea typeface="Calibri"/>
                <a:cs typeface="Calibri"/>
                <a:sym typeface="Calibri"/>
              </a:rPr>
              <a:t>School Strategies</a:t>
            </a:r>
            <a:endParaRPr sz="1200" b="0" i="0" u="none" strike="noStrike" cap="none">
              <a:solidFill>
                <a:schemeClr val="dk1"/>
              </a:solidFill>
              <a:latin typeface="Calibri"/>
              <a:ea typeface="Calibri"/>
              <a:cs typeface="Calibri"/>
              <a:sym typeface="Calibri"/>
            </a:endParaRPr>
          </a:p>
        </p:txBody>
      </p:sp>
      <p:sp>
        <p:nvSpPr>
          <p:cNvPr id="966" name="Google Shape;966;p6"/>
          <p:cNvSpPr txBox="1"/>
          <p:nvPr/>
        </p:nvSpPr>
        <p:spPr>
          <a:xfrm>
            <a:off x="2162555" y="946403"/>
            <a:ext cx="1912620" cy="484748"/>
          </a:xfrm>
          <a:prstGeom prst="rect">
            <a:avLst/>
          </a:prstGeom>
          <a:noFill/>
          <a:ln w="12700" cap="flat" cmpd="sng">
            <a:solidFill>
              <a:srgbClr val="A4A4A4"/>
            </a:solidFill>
            <a:prstDash val="solid"/>
            <a:round/>
            <a:headEnd type="none" w="sm" len="sm"/>
            <a:tailEnd type="none" w="sm" len="sm"/>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90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TBD</a:t>
            </a:r>
            <a:endParaRPr sz="1200" b="0" i="0" u="none" strike="noStrike" cap="none">
              <a:solidFill>
                <a:schemeClr val="dk1"/>
              </a:solidFill>
              <a:latin typeface="Calibri"/>
              <a:ea typeface="Calibri"/>
              <a:cs typeface="Calibri"/>
              <a:sym typeface="Calibri"/>
            </a:endParaRPr>
          </a:p>
        </p:txBody>
      </p:sp>
      <p:sp>
        <p:nvSpPr>
          <p:cNvPr id="967" name="Google Shape;967;p6"/>
          <p:cNvSpPr txBox="1"/>
          <p:nvPr/>
        </p:nvSpPr>
        <p:spPr>
          <a:xfrm>
            <a:off x="4172711" y="944880"/>
            <a:ext cx="1912620" cy="484748"/>
          </a:xfrm>
          <a:prstGeom prst="rect">
            <a:avLst/>
          </a:prstGeom>
          <a:noFill/>
          <a:ln w="12700" cap="flat" cmpd="sng">
            <a:solidFill>
              <a:srgbClr val="A4A4A4"/>
            </a:solidFill>
            <a:prstDash val="solid"/>
            <a:round/>
            <a:headEnd type="none" w="sm" len="sm"/>
            <a:tailEnd type="none" w="sm" len="sm"/>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894"/>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TBD</a:t>
            </a:r>
            <a:endParaRPr sz="1200" b="0" i="0" u="none" strike="noStrike" cap="none">
              <a:solidFill>
                <a:schemeClr val="dk1"/>
              </a:solidFill>
              <a:latin typeface="Calibri"/>
              <a:ea typeface="Calibri"/>
              <a:cs typeface="Calibri"/>
              <a:sym typeface="Calibri"/>
            </a:endParaRPr>
          </a:p>
        </p:txBody>
      </p:sp>
      <p:sp>
        <p:nvSpPr>
          <p:cNvPr id="968" name="Google Shape;968;p6"/>
          <p:cNvSpPr txBox="1"/>
          <p:nvPr/>
        </p:nvSpPr>
        <p:spPr>
          <a:xfrm>
            <a:off x="6182867" y="944880"/>
            <a:ext cx="1912620" cy="484748"/>
          </a:xfrm>
          <a:prstGeom prst="rect">
            <a:avLst/>
          </a:prstGeom>
          <a:noFill/>
          <a:ln w="12700" cap="flat" cmpd="sng">
            <a:solidFill>
              <a:srgbClr val="A4A4A4"/>
            </a:solidFill>
            <a:prstDash val="solid"/>
            <a:round/>
            <a:headEnd type="none" w="sm" len="sm"/>
            <a:tailEnd type="none" w="sm" len="sm"/>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894"/>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TBD</a:t>
            </a:r>
            <a:endParaRPr sz="1200" b="0" i="0" u="none" strike="noStrike" cap="none">
              <a:solidFill>
                <a:schemeClr val="dk1"/>
              </a:solidFill>
              <a:latin typeface="Calibri"/>
              <a:ea typeface="Calibri"/>
              <a:cs typeface="Calibri"/>
              <a:sym typeface="Calibri"/>
            </a:endParaRPr>
          </a:p>
        </p:txBody>
      </p:sp>
      <p:sp>
        <p:nvSpPr>
          <p:cNvPr id="969" name="Google Shape;969;p6"/>
          <p:cNvSpPr txBox="1"/>
          <p:nvPr/>
        </p:nvSpPr>
        <p:spPr>
          <a:xfrm>
            <a:off x="10341992" y="6637732"/>
            <a:ext cx="187325" cy="166071"/>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Verdana"/>
                <a:ea typeface="Verdana"/>
                <a:cs typeface="Verdana"/>
                <a:sym typeface="Verdana"/>
              </a:rPr>
              <a:t>14</a:t>
            </a:r>
            <a:endParaRPr sz="1000" b="0" i="0" u="none" strike="noStrike" cap="none">
              <a:solidFill>
                <a:schemeClr val="dk1"/>
              </a:solidFill>
              <a:latin typeface="Verdana"/>
              <a:ea typeface="Verdana"/>
              <a:cs typeface="Verdana"/>
              <a:sym typeface="Verdana"/>
            </a:endParaRPr>
          </a:p>
        </p:txBody>
      </p:sp>
      <p:sp>
        <p:nvSpPr>
          <p:cNvPr id="970" name="Google Shape;970;p6"/>
          <p:cNvSpPr txBox="1"/>
          <p:nvPr/>
        </p:nvSpPr>
        <p:spPr>
          <a:xfrm>
            <a:off x="8214359" y="944880"/>
            <a:ext cx="1912620" cy="484748"/>
          </a:xfrm>
          <a:prstGeom prst="rect">
            <a:avLst/>
          </a:prstGeom>
          <a:noFill/>
          <a:ln w="12700" cap="flat" cmpd="sng">
            <a:solidFill>
              <a:srgbClr val="A4A4A4"/>
            </a:solidFill>
            <a:prstDash val="solid"/>
            <a:round/>
            <a:headEnd type="none" w="sm" len="sm"/>
            <a:tailEnd type="none" w="sm" len="sm"/>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894"/>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TBD</a:t>
            </a:r>
            <a:endParaRPr sz="1200" b="0" i="0" u="none" strike="noStrike" cap="none">
              <a:solidFill>
                <a:schemeClr val="dk1"/>
              </a:solidFill>
              <a:latin typeface="Calibri"/>
              <a:ea typeface="Calibri"/>
              <a:cs typeface="Calibri"/>
              <a:sym typeface="Calibri"/>
            </a:endParaRPr>
          </a:p>
        </p:txBody>
      </p:sp>
      <p:sp>
        <p:nvSpPr>
          <p:cNvPr id="971" name="Google Shape;971;p6"/>
          <p:cNvSpPr txBox="1"/>
          <p:nvPr/>
        </p:nvSpPr>
        <p:spPr>
          <a:xfrm>
            <a:off x="3668648" y="1965705"/>
            <a:ext cx="1649730" cy="19749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151515"/>
                </a:solidFill>
                <a:latin typeface="Calibri"/>
                <a:ea typeface="Calibri"/>
                <a:cs typeface="Calibri"/>
                <a:sym typeface="Calibri"/>
              </a:rPr>
              <a:t>School Strategic Priorities</a:t>
            </a:r>
            <a:endParaRPr sz="1200" b="0" i="0" u="none" strike="noStrike" cap="none">
              <a:solidFill>
                <a:schemeClr val="dk1"/>
              </a:solidFill>
              <a:latin typeface="Calibri"/>
              <a:ea typeface="Calibri"/>
              <a:cs typeface="Calibri"/>
              <a:sym typeface="Calibri"/>
            </a:endParaRPr>
          </a:p>
        </p:txBody>
      </p:sp>
      <p:sp>
        <p:nvSpPr>
          <p:cNvPr id="972" name="Google Shape;972;p6"/>
          <p:cNvSpPr txBox="1"/>
          <p:nvPr/>
        </p:nvSpPr>
        <p:spPr>
          <a:xfrm>
            <a:off x="3575431" y="3731134"/>
            <a:ext cx="123189" cy="166071"/>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4.</a:t>
            </a:r>
            <a:endParaRPr sz="1000" b="0" i="0" u="none" strike="noStrike" cap="none">
              <a:solidFill>
                <a:schemeClr val="dk1"/>
              </a:solidFill>
              <a:latin typeface="Calibri"/>
              <a:ea typeface="Calibri"/>
              <a:cs typeface="Calibri"/>
              <a:sym typeface="Calibri"/>
            </a:endParaRPr>
          </a:p>
        </p:txBody>
      </p:sp>
      <p:sp>
        <p:nvSpPr>
          <p:cNvPr id="973" name="Google Shape;973;p6"/>
          <p:cNvSpPr txBox="1"/>
          <p:nvPr/>
        </p:nvSpPr>
        <p:spPr>
          <a:xfrm>
            <a:off x="3570224" y="4681500"/>
            <a:ext cx="123189" cy="480059"/>
          </a:xfrm>
          <a:prstGeom prst="rect">
            <a:avLst/>
          </a:prstGeom>
          <a:noFill/>
          <a:ln>
            <a:noFill/>
          </a:ln>
        </p:spPr>
        <p:txBody>
          <a:bodyPr spcFirstLastPara="1" wrap="square" lIns="0" tIns="86975" rIns="0" bIns="0" anchor="t" anchorCtr="0">
            <a:spAutoFit/>
          </a:bodyPr>
          <a:lstStyle/>
          <a:p>
            <a:pPr marL="1270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6.</a:t>
            </a:r>
            <a:endParaRPr sz="1000" b="0" i="0" u="none" strike="noStrike" cap="none">
              <a:solidFill>
                <a:schemeClr val="dk1"/>
              </a:solidFill>
              <a:latin typeface="Calibri"/>
              <a:ea typeface="Calibri"/>
              <a:cs typeface="Calibri"/>
              <a:sym typeface="Calibri"/>
            </a:endParaRPr>
          </a:p>
          <a:p>
            <a:pPr marL="12700" marR="0" lvl="0" indent="0" algn="l" rtl="0">
              <a:lnSpc>
                <a:spcPct val="100000"/>
              </a:lnSpc>
              <a:spcBef>
                <a:spcPts val="59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7.</a:t>
            </a:r>
            <a:endParaRPr sz="1000" b="0" i="0" u="none" strike="noStrike" cap="none">
              <a:solidFill>
                <a:schemeClr val="dk1"/>
              </a:solidFill>
              <a:latin typeface="Calibri"/>
              <a:ea typeface="Calibri"/>
              <a:cs typeface="Calibri"/>
              <a:sym typeface="Calibri"/>
            </a:endParaRPr>
          </a:p>
        </p:txBody>
      </p:sp>
      <p:sp>
        <p:nvSpPr>
          <p:cNvPr id="974" name="Google Shape;974;p6"/>
          <p:cNvSpPr txBox="1"/>
          <p:nvPr/>
        </p:nvSpPr>
        <p:spPr>
          <a:xfrm>
            <a:off x="1595730" y="189738"/>
            <a:ext cx="513715" cy="19749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151515"/>
                </a:solidFill>
                <a:latin typeface="Calibri"/>
                <a:ea typeface="Calibri"/>
                <a:cs typeface="Calibri"/>
                <a:sym typeface="Calibri"/>
              </a:rPr>
              <a:t>Mission</a:t>
            </a:r>
            <a:endParaRPr sz="1200" b="0" i="0" u="none" strike="noStrike" cap="none">
              <a:solidFill>
                <a:schemeClr val="dk1"/>
              </a:solidFill>
              <a:latin typeface="Calibri"/>
              <a:ea typeface="Calibri"/>
              <a:cs typeface="Calibri"/>
              <a:sym typeface="Calibri"/>
            </a:endParaRPr>
          </a:p>
        </p:txBody>
      </p:sp>
      <p:sp>
        <p:nvSpPr>
          <p:cNvPr id="975" name="Google Shape;975;p6"/>
          <p:cNvSpPr txBox="1"/>
          <p:nvPr/>
        </p:nvSpPr>
        <p:spPr>
          <a:xfrm>
            <a:off x="6898894" y="226567"/>
            <a:ext cx="411480" cy="19749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151515"/>
                </a:solidFill>
                <a:latin typeface="Calibri"/>
                <a:ea typeface="Calibri"/>
                <a:cs typeface="Calibri"/>
                <a:sym typeface="Calibri"/>
              </a:rPr>
              <a:t>Vision</a:t>
            </a:r>
            <a:endParaRPr sz="1200" b="0" i="0" u="none" strike="noStrike" cap="none">
              <a:solidFill>
                <a:schemeClr val="dk1"/>
              </a:solidFill>
              <a:latin typeface="Calibri"/>
              <a:ea typeface="Calibri"/>
              <a:cs typeface="Calibri"/>
              <a:sym typeface="Calibri"/>
            </a:endParaRPr>
          </a:p>
        </p:txBody>
      </p:sp>
      <p:grpSp>
        <p:nvGrpSpPr>
          <p:cNvPr id="976" name="Google Shape;976;p6"/>
          <p:cNvGrpSpPr/>
          <p:nvPr/>
        </p:nvGrpSpPr>
        <p:grpSpPr>
          <a:xfrm>
            <a:off x="1578102" y="2402586"/>
            <a:ext cx="1838325" cy="939165"/>
            <a:chOff x="54101" y="2402585"/>
            <a:chExt cx="1838325" cy="939165"/>
          </a:xfrm>
        </p:grpSpPr>
        <p:sp>
          <p:nvSpPr>
            <p:cNvPr id="977" name="Google Shape;977;p6"/>
            <p:cNvSpPr/>
            <p:nvPr/>
          </p:nvSpPr>
          <p:spPr>
            <a:xfrm>
              <a:off x="54101" y="2402585"/>
              <a:ext cx="1838325" cy="939165"/>
            </a:xfrm>
            <a:custGeom>
              <a:avLst/>
              <a:gdLst/>
              <a:ahLst/>
              <a:cxnLst/>
              <a:rect l="l" t="t" r="r" b="b"/>
              <a:pathLst>
                <a:path w="1838325" h="939164" extrusionOk="0">
                  <a:moveTo>
                    <a:pt x="1837944" y="0"/>
                  </a:moveTo>
                  <a:lnTo>
                    <a:pt x="0" y="0"/>
                  </a:lnTo>
                  <a:lnTo>
                    <a:pt x="0" y="938784"/>
                  </a:lnTo>
                  <a:lnTo>
                    <a:pt x="1837944" y="938784"/>
                  </a:lnTo>
                  <a:lnTo>
                    <a:pt x="1837944" y="0"/>
                  </a:lnTo>
                  <a:close/>
                </a:path>
              </a:pathLst>
            </a:custGeom>
            <a:solidFill>
              <a:srgbClr val="6A6A6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sp>
          <p:nvSpPr>
            <p:cNvPr id="978" name="Google Shape;978;p6"/>
            <p:cNvSpPr/>
            <p:nvPr/>
          </p:nvSpPr>
          <p:spPr>
            <a:xfrm>
              <a:off x="54101" y="2402585"/>
              <a:ext cx="1838325" cy="939165"/>
            </a:xfrm>
            <a:custGeom>
              <a:avLst/>
              <a:gdLst/>
              <a:ahLst/>
              <a:cxnLst/>
              <a:rect l="l" t="t" r="r" b="b"/>
              <a:pathLst>
                <a:path w="1838325" h="939164" extrusionOk="0">
                  <a:moveTo>
                    <a:pt x="0" y="938784"/>
                  </a:moveTo>
                  <a:lnTo>
                    <a:pt x="1837944" y="938784"/>
                  </a:lnTo>
                  <a:lnTo>
                    <a:pt x="1837944" y="0"/>
                  </a:lnTo>
                  <a:lnTo>
                    <a:pt x="0" y="0"/>
                  </a:lnTo>
                  <a:lnTo>
                    <a:pt x="0" y="938784"/>
                  </a:lnTo>
                  <a:close/>
                </a:path>
              </a:pathLst>
            </a:custGeom>
            <a:noFill/>
            <a:ln w="508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grpSp>
      <p:sp>
        <p:nvSpPr>
          <p:cNvPr id="979" name="Google Shape;979;p6"/>
          <p:cNvSpPr txBox="1"/>
          <p:nvPr/>
        </p:nvSpPr>
        <p:spPr>
          <a:xfrm>
            <a:off x="1909063" y="2471421"/>
            <a:ext cx="1172210" cy="774065"/>
          </a:xfrm>
          <a:prstGeom prst="rect">
            <a:avLst/>
          </a:prstGeom>
          <a:noFill/>
          <a:ln>
            <a:noFill/>
          </a:ln>
        </p:spPr>
        <p:txBody>
          <a:bodyPr spcFirstLastPara="1" wrap="square" lIns="0" tIns="13325" rIns="0" bIns="0" anchor="t" anchorCtr="0">
            <a:spAutoFit/>
          </a:bodyPr>
          <a:lstStyle/>
          <a:p>
            <a:pPr marL="17145" marR="10795"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Calibri"/>
                <a:ea typeface="Calibri"/>
                <a:cs typeface="Calibri"/>
                <a:sym typeface="Calibri"/>
              </a:rPr>
              <a:t>Fostering Academic  Excellence for All  </a:t>
            </a:r>
            <a:r>
              <a:rPr lang="en-US" sz="900" b="0" i="0" u="none" strike="noStrike" cap="none">
                <a:solidFill>
                  <a:srgbClr val="FFFFFF"/>
                </a:solidFill>
                <a:latin typeface="Calibri"/>
                <a:ea typeface="Calibri"/>
                <a:cs typeface="Calibri"/>
                <a:sym typeface="Calibri"/>
              </a:rPr>
              <a:t>Data</a:t>
            </a:r>
            <a:endParaRPr sz="900" b="0" i="0" u="none" strike="noStrike" cap="none">
              <a:solidFill>
                <a:schemeClr val="dk1"/>
              </a:solidFill>
              <a:latin typeface="Calibri"/>
              <a:ea typeface="Calibri"/>
              <a:cs typeface="Calibri"/>
              <a:sym typeface="Calibri"/>
            </a:endParaRPr>
          </a:p>
          <a:p>
            <a:pPr marL="12700" marR="5080" lvl="0" indent="0" algn="ctr" rtl="0">
              <a:lnSpc>
                <a:spcPct val="100000"/>
              </a:lnSpc>
              <a:spcBef>
                <a:spcPts val="5"/>
              </a:spcBef>
              <a:spcAft>
                <a:spcPts val="0"/>
              </a:spcAft>
              <a:buClr>
                <a:srgbClr val="000000"/>
              </a:buClr>
              <a:buSzPts val="900"/>
              <a:buFont typeface="Arial"/>
              <a:buNone/>
            </a:pPr>
            <a:r>
              <a:rPr lang="en-US" sz="900" b="0" i="0" u="none" strike="noStrike" cap="none">
                <a:solidFill>
                  <a:srgbClr val="FFFFFF"/>
                </a:solidFill>
                <a:latin typeface="Calibri"/>
                <a:ea typeface="Calibri"/>
                <a:cs typeface="Calibri"/>
                <a:sym typeface="Calibri"/>
              </a:rPr>
              <a:t>Curriculum &amp; Instruction  Signature Program</a:t>
            </a:r>
            <a:endParaRPr sz="900" b="0" i="0" u="none" strike="noStrike" cap="none">
              <a:solidFill>
                <a:schemeClr val="dk1"/>
              </a:solidFill>
              <a:latin typeface="Calibri"/>
              <a:ea typeface="Calibri"/>
              <a:cs typeface="Calibri"/>
              <a:sym typeface="Calibri"/>
            </a:endParaRPr>
          </a:p>
        </p:txBody>
      </p:sp>
      <p:grpSp>
        <p:nvGrpSpPr>
          <p:cNvPr id="980" name="Google Shape;980;p6"/>
          <p:cNvGrpSpPr/>
          <p:nvPr/>
        </p:nvGrpSpPr>
        <p:grpSpPr>
          <a:xfrm>
            <a:off x="1578102" y="3617215"/>
            <a:ext cx="1838325" cy="780415"/>
            <a:chOff x="54101" y="3617214"/>
            <a:chExt cx="1838325" cy="780415"/>
          </a:xfrm>
        </p:grpSpPr>
        <p:sp>
          <p:nvSpPr>
            <p:cNvPr id="981" name="Google Shape;981;p6"/>
            <p:cNvSpPr/>
            <p:nvPr/>
          </p:nvSpPr>
          <p:spPr>
            <a:xfrm>
              <a:off x="54101" y="3617214"/>
              <a:ext cx="1838325" cy="780415"/>
            </a:xfrm>
            <a:custGeom>
              <a:avLst/>
              <a:gdLst/>
              <a:ahLst/>
              <a:cxnLst/>
              <a:rect l="l" t="t" r="r" b="b"/>
              <a:pathLst>
                <a:path w="1838325" h="780414" extrusionOk="0">
                  <a:moveTo>
                    <a:pt x="1837944" y="0"/>
                  </a:moveTo>
                  <a:lnTo>
                    <a:pt x="0" y="0"/>
                  </a:lnTo>
                  <a:lnTo>
                    <a:pt x="0" y="780288"/>
                  </a:lnTo>
                  <a:lnTo>
                    <a:pt x="1837944" y="780288"/>
                  </a:lnTo>
                  <a:lnTo>
                    <a:pt x="1837944" y="0"/>
                  </a:lnTo>
                  <a:close/>
                </a:path>
              </a:pathLst>
            </a:custGeom>
            <a:solidFill>
              <a:srgbClr val="006EA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sp>
          <p:nvSpPr>
            <p:cNvPr id="982" name="Google Shape;982;p6"/>
            <p:cNvSpPr/>
            <p:nvPr/>
          </p:nvSpPr>
          <p:spPr>
            <a:xfrm>
              <a:off x="54101" y="3617214"/>
              <a:ext cx="1838325" cy="780415"/>
            </a:xfrm>
            <a:custGeom>
              <a:avLst/>
              <a:gdLst/>
              <a:ahLst/>
              <a:cxnLst/>
              <a:rect l="l" t="t" r="r" b="b"/>
              <a:pathLst>
                <a:path w="1838325" h="780414" extrusionOk="0">
                  <a:moveTo>
                    <a:pt x="0" y="780288"/>
                  </a:moveTo>
                  <a:lnTo>
                    <a:pt x="1837944" y="780288"/>
                  </a:lnTo>
                  <a:lnTo>
                    <a:pt x="1837944" y="0"/>
                  </a:lnTo>
                  <a:lnTo>
                    <a:pt x="0" y="0"/>
                  </a:lnTo>
                  <a:lnTo>
                    <a:pt x="0" y="780288"/>
                  </a:lnTo>
                  <a:close/>
                </a:path>
              </a:pathLst>
            </a:custGeom>
            <a:noFill/>
            <a:ln w="508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grpSp>
      <p:sp>
        <p:nvSpPr>
          <p:cNvPr id="983" name="Google Shape;983;p6"/>
          <p:cNvSpPr txBox="1"/>
          <p:nvPr/>
        </p:nvSpPr>
        <p:spPr>
          <a:xfrm>
            <a:off x="1832864" y="3686683"/>
            <a:ext cx="1321435" cy="667385"/>
          </a:xfrm>
          <a:prstGeom prst="rect">
            <a:avLst/>
          </a:prstGeom>
          <a:noFill/>
          <a:ln>
            <a:noFill/>
          </a:ln>
        </p:spPr>
        <p:txBody>
          <a:bodyPr spcFirstLastPara="1" wrap="square" lIns="0" tIns="12700" rIns="0" bIns="0" anchor="t" anchorCtr="0">
            <a:spAutoFit/>
          </a:bodyPr>
          <a:lstStyle/>
          <a:p>
            <a:pPr marL="140335" marR="5080" lvl="0" indent="-128270" algn="l"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Building a Culture of  Student Support</a:t>
            </a:r>
            <a:endParaRPr sz="1200" b="0" i="0" u="none" strike="noStrike" cap="none">
              <a:solidFill>
                <a:schemeClr val="dk1"/>
              </a:solidFill>
              <a:latin typeface="Calibri"/>
              <a:ea typeface="Calibri"/>
              <a:cs typeface="Calibri"/>
              <a:sym typeface="Calibri"/>
            </a:endParaRPr>
          </a:p>
          <a:p>
            <a:pPr marL="155575" marR="15875" lvl="0" indent="-128270" algn="l" rtl="0">
              <a:lnSpc>
                <a:spcPct val="100000"/>
              </a:lnSpc>
              <a:spcBef>
                <a:spcPts val="10"/>
              </a:spcBef>
              <a:spcAft>
                <a:spcPts val="0"/>
              </a:spcAft>
              <a:buClr>
                <a:srgbClr val="000000"/>
              </a:buClr>
              <a:buSzPts val="900"/>
              <a:buFont typeface="Arial"/>
              <a:buNone/>
            </a:pPr>
            <a:r>
              <a:rPr lang="en-US" sz="900" b="0" i="0" u="none" strike="noStrike" cap="none">
                <a:solidFill>
                  <a:srgbClr val="FFFFFF"/>
                </a:solidFill>
                <a:latin typeface="Calibri"/>
                <a:ea typeface="Calibri"/>
                <a:cs typeface="Calibri"/>
                <a:sym typeface="Calibri"/>
              </a:rPr>
              <a:t>Whole Child &amp; Intervention  Personalized Learning</a:t>
            </a:r>
            <a:endParaRPr sz="900" b="0" i="0" u="none" strike="noStrike" cap="none">
              <a:solidFill>
                <a:schemeClr val="dk1"/>
              </a:solidFill>
              <a:latin typeface="Calibri"/>
              <a:ea typeface="Calibri"/>
              <a:cs typeface="Calibri"/>
              <a:sym typeface="Calibri"/>
            </a:endParaRPr>
          </a:p>
        </p:txBody>
      </p:sp>
      <p:grpSp>
        <p:nvGrpSpPr>
          <p:cNvPr id="984" name="Google Shape;984;p6"/>
          <p:cNvGrpSpPr/>
          <p:nvPr/>
        </p:nvGrpSpPr>
        <p:grpSpPr>
          <a:xfrm>
            <a:off x="1578102" y="4644391"/>
            <a:ext cx="1838325" cy="780415"/>
            <a:chOff x="54101" y="4644390"/>
            <a:chExt cx="1838325" cy="780415"/>
          </a:xfrm>
        </p:grpSpPr>
        <p:sp>
          <p:nvSpPr>
            <p:cNvPr id="985" name="Google Shape;985;p6"/>
            <p:cNvSpPr/>
            <p:nvPr/>
          </p:nvSpPr>
          <p:spPr>
            <a:xfrm>
              <a:off x="54101" y="4644390"/>
              <a:ext cx="1838325" cy="780415"/>
            </a:xfrm>
            <a:custGeom>
              <a:avLst/>
              <a:gdLst/>
              <a:ahLst/>
              <a:cxnLst/>
              <a:rect l="l" t="t" r="r" b="b"/>
              <a:pathLst>
                <a:path w="1838325" h="780414" extrusionOk="0">
                  <a:moveTo>
                    <a:pt x="1837944" y="0"/>
                  </a:moveTo>
                  <a:lnTo>
                    <a:pt x="0" y="0"/>
                  </a:lnTo>
                  <a:lnTo>
                    <a:pt x="0" y="780288"/>
                  </a:lnTo>
                  <a:lnTo>
                    <a:pt x="1837944" y="780288"/>
                  </a:lnTo>
                  <a:lnTo>
                    <a:pt x="1837944" y="0"/>
                  </a:lnTo>
                  <a:close/>
                </a:path>
              </a:pathLst>
            </a:custGeom>
            <a:solidFill>
              <a:srgbClr val="DF6A3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sp>
          <p:nvSpPr>
            <p:cNvPr id="986" name="Google Shape;986;p6"/>
            <p:cNvSpPr/>
            <p:nvPr/>
          </p:nvSpPr>
          <p:spPr>
            <a:xfrm>
              <a:off x="54101" y="4644390"/>
              <a:ext cx="1838325" cy="780415"/>
            </a:xfrm>
            <a:custGeom>
              <a:avLst/>
              <a:gdLst/>
              <a:ahLst/>
              <a:cxnLst/>
              <a:rect l="l" t="t" r="r" b="b"/>
              <a:pathLst>
                <a:path w="1838325" h="780414" extrusionOk="0">
                  <a:moveTo>
                    <a:pt x="0" y="780288"/>
                  </a:moveTo>
                  <a:lnTo>
                    <a:pt x="1837944" y="780288"/>
                  </a:lnTo>
                  <a:lnTo>
                    <a:pt x="1837944" y="0"/>
                  </a:lnTo>
                  <a:lnTo>
                    <a:pt x="0" y="0"/>
                  </a:lnTo>
                  <a:lnTo>
                    <a:pt x="0" y="780288"/>
                  </a:lnTo>
                  <a:close/>
                </a:path>
              </a:pathLst>
            </a:custGeom>
            <a:noFill/>
            <a:ln w="507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grpSp>
      <p:sp>
        <p:nvSpPr>
          <p:cNvPr id="987" name="Google Shape;987;p6"/>
          <p:cNvSpPr txBox="1"/>
          <p:nvPr/>
        </p:nvSpPr>
        <p:spPr>
          <a:xfrm>
            <a:off x="1675892" y="4714495"/>
            <a:ext cx="1638300" cy="667385"/>
          </a:xfrm>
          <a:prstGeom prst="rect">
            <a:avLst/>
          </a:prstGeom>
          <a:noFill/>
          <a:ln>
            <a:noFill/>
          </a:ln>
        </p:spPr>
        <p:txBody>
          <a:bodyPr spcFirstLastPara="1" wrap="square" lIns="0" tIns="12700" rIns="0" bIns="0" anchor="t" anchorCtr="0">
            <a:spAutoFit/>
          </a:bodyPr>
          <a:lstStyle/>
          <a:p>
            <a:pPr marL="337185" marR="5080" lvl="0" indent="-325119" algn="l"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Equipping &amp; Empowering  Leaders &amp; Staff</a:t>
            </a:r>
            <a:endParaRPr sz="1200" b="0" i="0" u="none" strike="noStrike" cap="none">
              <a:solidFill>
                <a:schemeClr val="dk1"/>
              </a:solidFill>
              <a:latin typeface="Calibri"/>
              <a:ea typeface="Calibri"/>
              <a:cs typeface="Calibri"/>
              <a:sym typeface="Calibri"/>
            </a:endParaRPr>
          </a:p>
          <a:p>
            <a:pPr marL="212090" marR="32384" lvl="0" indent="172084" algn="l" rtl="0">
              <a:lnSpc>
                <a:spcPct val="100000"/>
              </a:lnSpc>
              <a:spcBef>
                <a:spcPts val="10"/>
              </a:spcBef>
              <a:spcAft>
                <a:spcPts val="0"/>
              </a:spcAft>
              <a:buClr>
                <a:srgbClr val="000000"/>
              </a:buClr>
              <a:buSzPts val="900"/>
              <a:buFont typeface="Arial"/>
              <a:buNone/>
            </a:pPr>
            <a:r>
              <a:rPr lang="en-US" sz="900" b="0" i="0" u="none" strike="noStrike" cap="none">
                <a:solidFill>
                  <a:srgbClr val="FFFFFF"/>
                </a:solidFill>
                <a:latin typeface="Calibri"/>
                <a:ea typeface="Calibri"/>
                <a:cs typeface="Calibri"/>
                <a:sym typeface="Calibri"/>
              </a:rPr>
              <a:t>Strategic Staff Support  Equitable Resource Allocation</a:t>
            </a:r>
            <a:endParaRPr sz="900" b="0" i="0" u="none" strike="noStrike" cap="none">
              <a:solidFill>
                <a:schemeClr val="dk1"/>
              </a:solidFill>
              <a:latin typeface="Calibri"/>
              <a:ea typeface="Calibri"/>
              <a:cs typeface="Calibri"/>
              <a:sym typeface="Calibri"/>
            </a:endParaRPr>
          </a:p>
        </p:txBody>
      </p:sp>
      <p:grpSp>
        <p:nvGrpSpPr>
          <p:cNvPr id="988" name="Google Shape;988;p6"/>
          <p:cNvGrpSpPr/>
          <p:nvPr/>
        </p:nvGrpSpPr>
        <p:grpSpPr>
          <a:xfrm>
            <a:off x="1578102" y="5680710"/>
            <a:ext cx="1838325" cy="780415"/>
            <a:chOff x="54101" y="5680709"/>
            <a:chExt cx="1838325" cy="780415"/>
          </a:xfrm>
        </p:grpSpPr>
        <p:sp>
          <p:nvSpPr>
            <p:cNvPr id="989" name="Google Shape;989;p6"/>
            <p:cNvSpPr/>
            <p:nvPr/>
          </p:nvSpPr>
          <p:spPr>
            <a:xfrm>
              <a:off x="54101" y="5680709"/>
              <a:ext cx="1838325" cy="780415"/>
            </a:xfrm>
            <a:custGeom>
              <a:avLst/>
              <a:gdLst/>
              <a:ahLst/>
              <a:cxnLst/>
              <a:rect l="l" t="t" r="r" b="b"/>
              <a:pathLst>
                <a:path w="1838325" h="780414" extrusionOk="0">
                  <a:moveTo>
                    <a:pt x="1837944" y="0"/>
                  </a:moveTo>
                  <a:lnTo>
                    <a:pt x="0" y="0"/>
                  </a:lnTo>
                  <a:lnTo>
                    <a:pt x="0" y="780287"/>
                  </a:lnTo>
                  <a:lnTo>
                    <a:pt x="1837944" y="780287"/>
                  </a:lnTo>
                  <a:lnTo>
                    <a:pt x="1837944" y="0"/>
                  </a:lnTo>
                  <a:close/>
                </a:path>
              </a:pathLst>
            </a:custGeom>
            <a:solidFill>
              <a:srgbClr val="BE9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sp>
          <p:nvSpPr>
            <p:cNvPr id="990" name="Google Shape;990;p6"/>
            <p:cNvSpPr/>
            <p:nvPr/>
          </p:nvSpPr>
          <p:spPr>
            <a:xfrm>
              <a:off x="54101" y="5680709"/>
              <a:ext cx="1838325" cy="780415"/>
            </a:xfrm>
            <a:custGeom>
              <a:avLst/>
              <a:gdLst/>
              <a:ahLst/>
              <a:cxnLst/>
              <a:rect l="l" t="t" r="r" b="b"/>
              <a:pathLst>
                <a:path w="1838325" h="780414" extrusionOk="0">
                  <a:moveTo>
                    <a:pt x="0" y="780287"/>
                  </a:moveTo>
                  <a:lnTo>
                    <a:pt x="1837944" y="780287"/>
                  </a:lnTo>
                  <a:lnTo>
                    <a:pt x="1837944" y="0"/>
                  </a:lnTo>
                  <a:lnTo>
                    <a:pt x="0" y="0"/>
                  </a:lnTo>
                  <a:lnTo>
                    <a:pt x="0" y="780287"/>
                  </a:lnTo>
                  <a:close/>
                </a:path>
              </a:pathLst>
            </a:custGeom>
            <a:noFill/>
            <a:ln w="508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EB Garamond"/>
                <a:ea typeface="EB Garamond"/>
                <a:cs typeface="EB Garamond"/>
                <a:sym typeface="EB Garamond"/>
              </a:endParaRPr>
            </a:p>
          </p:txBody>
        </p:sp>
      </p:grpSp>
      <p:sp>
        <p:nvSpPr>
          <p:cNvPr id="991" name="Google Shape;991;p6"/>
          <p:cNvSpPr txBox="1"/>
          <p:nvPr/>
        </p:nvSpPr>
        <p:spPr>
          <a:xfrm>
            <a:off x="1832863" y="5751678"/>
            <a:ext cx="1454150" cy="667385"/>
          </a:xfrm>
          <a:prstGeom prst="rect">
            <a:avLst/>
          </a:prstGeom>
          <a:noFill/>
          <a:ln>
            <a:noFill/>
          </a:ln>
        </p:spPr>
        <p:txBody>
          <a:bodyPr spcFirstLastPara="1" wrap="square" lIns="0" tIns="12700" rIns="0" bIns="0" anchor="t" anchorCtr="0">
            <a:spAutoFit/>
          </a:bodyPr>
          <a:lstStyle/>
          <a:p>
            <a:pPr marL="180340" marR="136525" lvl="0" indent="-167640" algn="l"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Creating a System of  School Support</a:t>
            </a:r>
            <a:endParaRPr sz="1200" b="0" i="0" u="none" strike="noStrike" cap="none">
              <a:solidFill>
                <a:schemeClr val="dk1"/>
              </a:solidFill>
              <a:latin typeface="Calibri"/>
              <a:ea typeface="Calibri"/>
              <a:cs typeface="Calibri"/>
              <a:sym typeface="Calibri"/>
            </a:endParaRPr>
          </a:p>
          <a:p>
            <a:pPr marL="43815" marR="0" lvl="0" indent="0" algn="ctr" rtl="0">
              <a:lnSpc>
                <a:spcPct val="100000"/>
              </a:lnSpc>
              <a:spcBef>
                <a:spcPts val="10"/>
              </a:spcBef>
              <a:spcAft>
                <a:spcPts val="0"/>
              </a:spcAft>
              <a:buClr>
                <a:srgbClr val="000000"/>
              </a:buClr>
              <a:buSzPts val="900"/>
              <a:buFont typeface="Arial"/>
              <a:buNone/>
            </a:pPr>
            <a:r>
              <a:rPr lang="en-US" sz="900" b="0" i="0" u="none" strike="noStrike" cap="none">
                <a:solidFill>
                  <a:srgbClr val="FFFFFF"/>
                </a:solidFill>
                <a:latin typeface="Calibri"/>
                <a:ea typeface="Calibri"/>
                <a:cs typeface="Calibri"/>
                <a:sym typeface="Calibri"/>
              </a:rPr>
              <a:t>Strategic Staff Support</a:t>
            </a:r>
            <a:endParaRPr sz="900" b="0" i="0" u="none" strike="noStrike" cap="none">
              <a:solidFill>
                <a:schemeClr val="dk1"/>
              </a:solidFill>
              <a:latin typeface="Calibri"/>
              <a:ea typeface="Calibri"/>
              <a:cs typeface="Calibri"/>
              <a:sym typeface="Calibri"/>
            </a:endParaRPr>
          </a:p>
          <a:p>
            <a:pPr marL="42545"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FFFFFF"/>
                </a:solidFill>
                <a:latin typeface="Calibri"/>
                <a:ea typeface="Calibri"/>
                <a:cs typeface="Calibri"/>
                <a:sym typeface="Calibri"/>
              </a:rPr>
              <a:t>Equitable Resource Allocation</a:t>
            </a:r>
            <a:endParaRPr sz="900" b="0" i="0" u="none" strike="noStrike" cap="none">
              <a:solidFill>
                <a:schemeClr val="dk1"/>
              </a:solidFill>
              <a:latin typeface="Calibri"/>
              <a:ea typeface="Calibri"/>
              <a:cs typeface="Calibri"/>
              <a:sym typeface="Calibri"/>
            </a:endParaRPr>
          </a:p>
        </p:txBody>
      </p:sp>
      <p:sp>
        <p:nvSpPr>
          <p:cNvPr id="992" name="Google Shape;992;p6"/>
          <p:cNvSpPr txBox="1"/>
          <p:nvPr/>
        </p:nvSpPr>
        <p:spPr>
          <a:xfrm>
            <a:off x="3586099" y="5781548"/>
            <a:ext cx="123189" cy="480059"/>
          </a:xfrm>
          <a:prstGeom prst="rect">
            <a:avLst/>
          </a:prstGeom>
          <a:noFill/>
          <a:ln>
            <a:noFill/>
          </a:ln>
        </p:spPr>
        <p:txBody>
          <a:bodyPr spcFirstLastPara="1" wrap="square" lIns="0" tIns="86975" rIns="0" bIns="0" anchor="t" anchorCtr="0">
            <a:spAutoFit/>
          </a:bodyPr>
          <a:lstStyle/>
          <a:p>
            <a:pPr marL="1270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8.</a:t>
            </a:r>
            <a:endParaRPr sz="1000" b="0" i="0" u="none" strike="noStrike" cap="none">
              <a:solidFill>
                <a:schemeClr val="dk1"/>
              </a:solidFill>
              <a:latin typeface="Calibri"/>
              <a:ea typeface="Calibri"/>
              <a:cs typeface="Calibri"/>
              <a:sym typeface="Calibri"/>
            </a:endParaRPr>
          </a:p>
          <a:p>
            <a:pPr marL="12700" marR="0" lvl="0" indent="0" algn="l" rtl="0">
              <a:lnSpc>
                <a:spcPct val="100000"/>
              </a:lnSpc>
              <a:spcBef>
                <a:spcPts val="59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9.</a:t>
            </a:r>
            <a:endParaRPr sz="1000" b="0" i="0" u="none" strike="noStrike" cap="none">
              <a:solidFill>
                <a:schemeClr val="dk1"/>
              </a:solidFill>
              <a:latin typeface="Calibri"/>
              <a:ea typeface="Calibri"/>
              <a:cs typeface="Calibri"/>
              <a:sym typeface="Calibri"/>
            </a:endParaRPr>
          </a:p>
        </p:txBody>
      </p:sp>
      <p:pic>
        <p:nvPicPr>
          <p:cNvPr id="993" name="Google Shape;993;p6"/>
          <p:cNvPicPr preferRelativeResize="0"/>
          <p:nvPr/>
        </p:nvPicPr>
        <p:blipFill rotWithShape="1">
          <a:blip r:embed="rId3">
            <a:alphaModFix/>
          </a:blip>
          <a:srcRect/>
          <a:stretch/>
        </p:blipFill>
        <p:spPr>
          <a:xfrm>
            <a:off x="1609975" y="94625"/>
            <a:ext cx="8951224" cy="67091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p7"/>
          <p:cNvSpPr txBox="1"/>
          <p:nvPr/>
        </p:nvSpPr>
        <p:spPr>
          <a:xfrm>
            <a:off x="68365" y="76912"/>
            <a:ext cx="8289421" cy="1700613"/>
          </a:xfrm>
          <a:prstGeom prst="rect">
            <a:avLst/>
          </a:prstGeom>
          <a:noFill/>
          <a:ln>
            <a:noFill/>
          </a:ln>
        </p:spPr>
        <p:txBody>
          <a:bodyPr spcFirstLastPara="1" wrap="square" lIns="91425" tIns="45700" rIns="91425" bIns="45700" anchor="ctr" anchorCtr="0">
            <a:normAutofit lnSpcReduction="10000"/>
          </a:bodyPr>
          <a:lstStyle/>
          <a:p>
            <a:pPr marL="0" marR="0" lvl="0" indent="0" algn="ctr" rtl="0">
              <a:lnSpc>
                <a:spcPct val="90000"/>
              </a:lnSpc>
              <a:spcBef>
                <a:spcPts val="0"/>
              </a:spcBef>
              <a:spcAft>
                <a:spcPts val="0"/>
              </a:spcAft>
              <a:buClr>
                <a:srgbClr val="D47B22"/>
              </a:buClr>
              <a:buSzPts val="6000"/>
              <a:buFont typeface="Arial"/>
              <a:buNone/>
            </a:pPr>
            <a:r>
              <a:rPr lang="en-US" sz="6000" b="1" i="0" u="none" strike="noStrike" cap="none">
                <a:solidFill>
                  <a:srgbClr val="D47B22"/>
                </a:solidFill>
                <a:latin typeface="Arial"/>
                <a:ea typeface="Arial"/>
                <a:cs typeface="Arial"/>
                <a:sym typeface="Arial"/>
              </a:rPr>
              <a:t>Strategic Plan</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D47B22"/>
              </a:buClr>
              <a:buSzPts val="6000"/>
              <a:buFont typeface="Arial"/>
              <a:buNone/>
            </a:pPr>
            <a:r>
              <a:rPr lang="en-US" sz="6000" b="1" i="0" u="none" strike="noStrike" cap="none">
                <a:solidFill>
                  <a:srgbClr val="D47B22"/>
                </a:solidFill>
                <a:latin typeface="Arial"/>
                <a:ea typeface="Arial"/>
                <a:cs typeface="Arial"/>
                <a:sym typeface="Arial"/>
              </a:rPr>
              <a:t>Priority Ranking</a:t>
            </a:r>
            <a:endParaRPr sz="1400" b="0" i="0" u="none" strike="noStrike" cap="none">
              <a:solidFill>
                <a:srgbClr val="000000"/>
              </a:solidFill>
              <a:latin typeface="Arial"/>
              <a:ea typeface="Arial"/>
              <a:cs typeface="Arial"/>
              <a:sym typeface="Arial"/>
            </a:endParaRPr>
          </a:p>
        </p:txBody>
      </p:sp>
      <p:sp>
        <p:nvSpPr>
          <p:cNvPr id="999" name="Google Shape;999;p7"/>
          <p:cNvSpPr txBox="1"/>
          <p:nvPr/>
        </p:nvSpPr>
        <p:spPr>
          <a:xfrm>
            <a:off x="470017" y="2144995"/>
            <a:ext cx="7486115" cy="369332"/>
          </a:xfrm>
          <a:prstGeom prst="rect">
            <a:avLst/>
          </a:prstGeom>
          <a:noFill/>
          <a:ln>
            <a:noFill/>
          </a:ln>
        </p:spPr>
        <p:txBody>
          <a:bodyPr spcFirstLastPara="1" wrap="square" lIns="91425" tIns="45700" rIns="91425" bIns="45700" anchor="t" anchorCtr="0">
            <a:spAutoFit/>
          </a:bodyPr>
          <a:lstStyle/>
          <a:p>
            <a:pPr marL="342900" marR="0" lvl="0" indent="-228600" algn="l" rtl="0">
              <a:lnSpc>
                <a:spcPct val="100000"/>
              </a:lnSpc>
              <a:spcBef>
                <a:spcPts val="0"/>
              </a:spcBef>
              <a:spcAft>
                <a:spcPts val="0"/>
              </a:spcAft>
              <a:buClr>
                <a:schemeClr val="dk1"/>
              </a:buClr>
              <a:buSzPts val="1800"/>
              <a:buFont typeface="Arial"/>
              <a:buNone/>
            </a:pPr>
            <a:endParaRPr sz="1800" b="1" i="0" u="none" strike="noStrike" cap="none">
              <a:solidFill>
                <a:srgbClr val="000000"/>
              </a:solidFill>
              <a:latin typeface="Arial"/>
              <a:ea typeface="Arial"/>
              <a:cs typeface="Arial"/>
              <a:sym typeface="Arial"/>
            </a:endParaRPr>
          </a:p>
        </p:txBody>
      </p:sp>
      <p:sp>
        <p:nvSpPr>
          <p:cNvPr id="1000" name="Google Shape;1000;p7"/>
          <p:cNvSpPr txBox="1"/>
          <p:nvPr/>
        </p:nvSpPr>
        <p:spPr>
          <a:xfrm>
            <a:off x="1351901" y="1775663"/>
            <a:ext cx="6062472"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Insert the school’s priorities from Higher to Lower</a:t>
            </a:r>
            <a:endParaRPr sz="1400" b="0" i="0" u="none" strike="noStrike" cap="none">
              <a:solidFill>
                <a:srgbClr val="000000"/>
              </a:solidFill>
              <a:latin typeface="Arial"/>
              <a:ea typeface="Arial"/>
              <a:cs typeface="Arial"/>
              <a:sym typeface="Arial"/>
            </a:endParaRPr>
          </a:p>
        </p:txBody>
      </p:sp>
      <p:sp>
        <p:nvSpPr>
          <p:cNvPr id="1001" name="Google Shape;1001;p7"/>
          <p:cNvSpPr txBox="1"/>
          <p:nvPr/>
        </p:nvSpPr>
        <p:spPr>
          <a:xfrm>
            <a:off x="1160808" y="2585216"/>
            <a:ext cx="6992339"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02" name="Google Shape;1002;p7"/>
          <p:cNvSpPr/>
          <p:nvPr/>
        </p:nvSpPr>
        <p:spPr>
          <a:xfrm>
            <a:off x="392649" y="2587752"/>
            <a:ext cx="502920" cy="3538728"/>
          </a:xfrm>
          <a:prstGeom prst="downArrow">
            <a:avLst>
              <a:gd name="adj1" fmla="val 50000"/>
              <a:gd name="adj2" fmla="val 50000"/>
            </a:avLst>
          </a:prstGeom>
          <a:solidFill>
            <a:schemeClr val="accent1"/>
          </a:solidFill>
          <a:ln w="12700" cap="flat" cmpd="sng">
            <a:solidFill>
              <a:srgbClr val="54144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003" name="Google Shape;1003;p7"/>
          <p:cNvSpPr txBox="1"/>
          <p:nvPr/>
        </p:nvSpPr>
        <p:spPr>
          <a:xfrm>
            <a:off x="260029" y="2263641"/>
            <a:ext cx="7681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83A9"/>
              </a:buClr>
              <a:buSzPts val="1600"/>
              <a:buFont typeface="Arial"/>
              <a:buNone/>
            </a:pPr>
            <a:r>
              <a:rPr lang="en-US" sz="1600" b="0" i="0" u="none" strike="noStrike" cap="none">
                <a:solidFill>
                  <a:srgbClr val="0083A9"/>
                </a:solidFill>
                <a:latin typeface="Arial"/>
                <a:ea typeface="Arial"/>
                <a:cs typeface="Arial"/>
                <a:sym typeface="Arial"/>
              </a:rPr>
              <a:t>Higher</a:t>
            </a:r>
            <a:endParaRPr sz="1400" b="0" i="0" u="none" strike="noStrike" cap="none">
              <a:solidFill>
                <a:srgbClr val="000000"/>
              </a:solidFill>
              <a:latin typeface="Arial"/>
              <a:ea typeface="Arial"/>
              <a:cs typeface="Arial"/>
              <a:sym typeface="Arial"/>
            </a:endParaRPr>
          </a:p>
        </p:txBody>
      </p:sp>
      <p:sp>
        <p:nvSpPr>
          <p:cNvPr id="1004" name="Google Shape;1004;p7"/>
          <p:cNvSpPr txBox="1"/>
          <p:nvPr/>
        </p:nvSpPr>
        <p:spPr>
          <a:xfrm>
            <a:off x="285003" y="6126480"/>
            <a:ext cx="71821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83A9"/>
              </a:buClr>
              <a:buSzPts val="1600"/>
              <a:buFont typeface="Arial"/>
              <a:buNone/>
            </a:pPr>
            <a:r>
              <a:rPr lang="en-US" sz="1600" b="0" i="0" u="none" strike="noStrike" cap="none">
                <a:solidFill>
                  <a:srgbClr val="0083A9"/>
                </a:solidFill>
                <a:latin typeface="Arial"/>
                <a:ea typeface="Arial"/>
                <a:cs typeface="Arial"/>
                <a:sym typeface="Arial"/>
              </a:rPr>
              <a:t>Lower</a:t>
            </a:r>
            <a:endParaRPr sz="1400" b="0" i="0" u="none" strike="noStrike" cap="none">
              <a:solidFill>
                <a:srgbClr val="000000"/>
              </a:solidFill>
              <a:latin typeface="Arial"/>
              <a:ea typeface="Arial"/>
              <a:cs typeface="Arial"/>
              <a:sym typeface="Arial"/>
            </a:endParaRPr>
          </a:p>
        </p:txBody>
      </p:sp>
      <p:sp>
        <p:nvSpPr>
          <p:cNvPr id="1005" name="Google Shape;1005;p7"/>
          <p:cNvSpPr/>
          <p:nvPr/>
        </p:nvSpPr>
        <p:spPr>
          <a:xfrm>
            <a:off x="0" y="-5139855"/>
            <a:ext cx="11947501" cy="1027973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914400" marR="0" lvl="2" indent="-1270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   Ensure that instructional resources and supplies are accessible to all staff.</a:t>
            </a:r>
            <a:endParaRPr sz="1400" b="0" i="0" u="none" strike="noStrike" cap="none">
              <a:solidFill>
                <a:srgbClr val="000000"/>
              </a:solidFill>
              <a:latin typeface="Arial"/>
              <a:ea typeface="Arial"/>
              <a:cs typeface="Arial"/>
              <a:sym typeface="Arial"/>
            </a:endParaRPr>
          </a:p>
          <a:p>
            <a:pPr marL="914400" marR="0" lvl="2" indent="-1270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   Enhance student achievement in core content areas (math, science, social studies, and ELA).</a:t>
            </a:r>
            <a:endParaRPr sz="1400" b="0" i="0" u="none" strike="noStrike" cap="none">
              <a:solidFill>
                <a:srgbClr val="000000"/>
              </a:solidFill>
              <a:latin typeface="Arial"/>
              <a:ea typeface="Arial"/>
              <a:cs typeface="Arial"/>
              <a:sym typeface="Arial"/>
            </a:endParaRPr>
          </a:p>
          <a:p>
            <a:pPr marL="914400" marR="0" lvl="2" indent="-1270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   Provide increased support to students at risk.</a:t>
            </a:r>
            <a:endParaRPr sz="1400" b="0" i="0" u="none" strike="noStrike" cap="none">
              <a:solidFill>
                <a:srgbClr val="000000"/>
              </a:solidFill>
              <a:latin typeface="Arial"/>
              <a:ea typeface="Arial"/>
              <a:cs typeface="Arial"/>
              <a:sym typeface="Arial"/>
            </a:endParaRPr>
          </a:p>
          <a:p>
            <a:pPr marL="914400" marR="0" lvl="2" indent="-1270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   Raise the student graduation rate.</a:t>
            </a:r>
            <a:endParaRPr sz="1400" b="0" i="0" u="none" strike="noStrike" cap="none">
              <a:solidFill>
                <a:srgbClr val="000000"/>
              </a:solidFill>
              <a:latin typeface="Arial"/>
              <a:ea typeface="Arial"/>
              <a:cs typeface="Arial"/>
              <a:sym typeface="Arial"/>
            </a:endParaRPr>
          </a:p>
          <a:p>
            <a:pPr marL="914400" marR="0" lvl="2" indent="-1270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   Implement the IB programmes (MYP, DP, and CP) with fidelity through the IB </a:t>
            </a:r>
            <a:endParaRPr sz="1400" b="0" i="0" u="none" strike="noStrike" cap="none">
              <a:solidFill>
                <a:srgbClr val="000000"/>
              </a:solidFill>
              <a:latin typeface="Arial"/>
              <a:ea typeface="Arial"/>
              <a:cs typeface="Arial"/>
              <a:sym typeface="Arial"/>
            </a:endParaRPr>
          </a:p>
          <a:p>
            <a:pPr marL="914400" marR="0" lvl="2"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	Programme Development Plan (PDP), including expanding program diversity. </a:t>
            </a:r>
            <a:endParaRPr sz="1400" b="0" i="0" u="none" strike="noStrike" cap="none">
              <a:solidFill>
                <a:srgbClr val="000000"/>
              </a:solidFill>
              <a:latin typeface="Arial"/>
              <a:ea typeface="Arial"/>
              <a:cs typeface="Arial"/>
              <a:sym typeface="Arial"/>
            </a:endParaRPr>
          </a:p>
          <a:p>
            <a:pPr marL="1257300" marR="0" lvl="2"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Develop a positive, informed school community.</a:t>
            </a:r>
            <a:endParaRPr sz="2000" b="0" i="0" u="none" strike="noStrike" cap="none">
              <a:solidFill>
                <a:schemeClr val="dk1"/>
              </a:solidFill>
              <a:latin typeface="Arial"/>
              <a:ea typeface="Arial"/>
              <a:cs typeface="Arial"/>
              <a:sym typeface="Arial"/>
            </a:endParaRPr>
          </a:p>
          <a:p>
            <a:pPr marL="1200150" marR="0" lvl="2"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p8"/>
          <p:cNvSpPr txBox="1">
            <a:spLocks noGrp="1"/>
          </p:cNvSpPr>
          <p:nvPr>
            <p:ph type="title"/>
          </p:nvPr>
        </p:nvSpPr>
        <p:spPr>
          <a:xfrm>
            <a:off x="2895600" y="3150600"/>
            <a:ext cx="6400800" cy="161862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6"/>
              </a:buClr>
              <a:buSzPts val="4400"/>
              <a:buFont typeface="Arial Black"/>
              <a:buNone/>
            </a:pPr>
            <a:r>
              <a:rPr lang="en-US"/>
              <a:t>DATA</a:t>
            </a:r>
            <a:br>
              <a:rPr lang="en-US"/>
            </a:br>
            <a:r>
              <a:rPr lang="en-US"/>
              <a:t>DISCUSSION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Google Shape;1015;g30e6e698727_0_1"/>
          <p:cNvSpPr txBox="1">
            <a:spLocks noGrp="1"/>
          </p:cNvSpPr>
          <p:nvPr>
            <p:ph type="sldNum" idx="12"/>
          </p:nvPr>
        </p:nvSpPr>
        <p:spPr>
          <a:xfrm>
            <a:off x="11058579" y="6436170"/>
            <a:ext cx="9876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9</a:t>
            </a:fld>
            <a:endParaRPr/>
          </a:p>
        </p:txBody>
      </p:sp>
      <p:sp>
        <p:nvSpPr>
          <p:cNvPr id="1016" name="Google Shape;1016;g30e6e698727_0_1"/>
          <p:cNvSpPr txBox="1"/>
          <p:nvPr/>
        </p:nvSpPr>
        <p:spPr>
          <a:xfrm>
            <a:off x="539496" y="445770"/>
            <a:ext cx="10671000" cy="76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6"/>
              </a:buClr>
              <a:buSzPts val="4400"/>
              <a:buFont typeface="Arial Black"/>
              <a:buNone/>
            </a:pPr>
            <a:r>
              <a:rPr lang="en-US" sz="4400" b="1" i="0" u="none" strike="noStrike" cap="none">
                <a:solidFill>
                  <a:schemeClr val="accent6"/>
                </a:solidFill>
                <a:latin typeface="Arial Black"/>
                <a:ea typeface="Arial Black"/>
                <a:cs typeface="Arial Black"/>
                <a:sym typeface="Arial Black"/>
              </a:rPr>
              <a:t>GMAS RESULTS</a:t>
            </a:r>
            <a:endParaRPr sz="1400" b="0" i="0" u="none" strike="noStrike" cap="none">
              <a:solidFill>
                <a:srgbClr val="000000"/>
              </a:solidFill>
              <a:latin typeface="Arial"/>
              <a:ea typeface="Arial"/>
              <a:cs typeface="Arial"/>
              <a:sym typeface="Arial"/>
            </a:endParaRPr>
          </a:p>
        </p:txBody>
      </p:sp>
      <p:sp>
        <p:nvSpPr>
          <p:cNvPr id="1017" name="Google Shape;1017;g30e6e698727_0_1"/>
          <p:cNvSpPr txBox="1"/>
          <p:nvPr/>
        </p:nvSpPr>
        <p:spPr>
          <a:xfrm>
            <a:off x="920464" y="1150492"/>
            <a:ext cx="99090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accent4"/>
                </a:solidFill>
                <a:latin typeface="Arial"/>
                <a:ea typeface="Arial"/>
                <a:cs typeface="Arial"/>
                <a:sym typeface="Arial"/>
              </a:rPr>
              <a:t>2022 - 2024</a:t>
            </a:r>
            <a:endParaRPr sz="3600" b="0" i="0" u="none" strike="noStrike" cap="none">
              <a:solidFill>
                <a:schemeClr val="dk1"/>
              </a:solidFill>
              <a:latin typeface="EB Garamond"/>
              <a:ea typeface="EB Garamond"/>
              <a:cs typeface="EB Garamond"/>
              <a:sym typeface="EB Garamond"/>
            </a:endParaRPr>
          </a:p>
        </p:txBody>
      </p:sp>
      <p:pic>
        <p:nvPicPr>
          <p:cNvPr id="1018" name="Google Shape;1018;g30e6e698727_0_1"/>
          <p:cNvPicPr preferRelativeResize="0"/>
          <p:nvPr/>
        </p:nvPicPr>
        <p:blipFill rotWithShape="1">
          <a:blip r:embed="rId3">
            <a:alphaModFix/>
          </a:blip>
          <a:srcRect/>
          <a:stretch/>
        </p:blipFill>
        <p:spPr>
          <a:xfrm>
            <a:off x="219200" y="1828800"/>
            <a:ext cx="11463820" cy="23241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APS Colors">
      <a:dk1>
        <a:srgbClr val="000000"/>
      </a:dk1>
      <a:lt1>
        <a:srgbClr val="FFFFFF"/>
      </a:lt1>
      <a:dk2>
        <a:srgbClr val="0083A9"/>
      </a:dk2>
      <a:lt2>
        <a:srgbClr val="E7E6E6"/>
      </a:lt2>
      <a:accent1>
        <a:srgbClr val="0083A9"/>
      </a:accent1>
      <a:accent2>
        <a:srgbClr val="D47B22"/>
      </a:accent2>
      <a:accent3>
        <a:srgbClr val="F3CF45"/>
      </a:accent3>
      <a:accent4>
        <a:srgbClr val="159839"/>
      </a:accent4>
      <a:accent5>
        <a:srgbClr val="595B5D"/>
      </a:accent5>
      <a:accent6>
        <a:srgbClr val="A92A91"/>
      </a:accent6>
      <a:hlink>
        <a:srgbClr val="D47B22"/>
      </a:hlink>
      <a:folHlink>
        <a:srgbClr val="F3CF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hapesVTI">
  <a:themeElements>
    <a:clrScheme name="APS 5">
      <a:dk1>
        <a:srgbClr val="000000"/>
      </a:dk1>
      <a:lt1>
        <a:srgbClr val="FFFFFF"/>
      </a:lt1>
      <a:dk2>
        <a:srgbClr val="0083A9"/>
      </a:dk2>
      <a:lt2>
        <a:srgbClr val="E7E6E6"/>
      </a:lt2>
      <a:accent1>
        <a:srgbClr val="F3CF45"/>
      </a:accent1>
      <a:accent2>
        <a:srgbClr val="D47B22"/>
      </a:accent2>
      <a:accent3>
        <a:srgbClr val="A92A91"/>
      </a:accent3>
      <a:accent4>
        <a:srgbClr val="0083A9"/>
      </a:accent4>
      <a:accent5>
        <a:srgbClr val="A92A91"/>
      </a:accent5>
      <a:accent6>
        <a:srgbClr val="159839"/>
      </a:accent6>
      <a:hlink>
        <a:srgbClr val="D47B22"/>
      </a:hlink>
      <a:folHlink>
        <a:srgbClr val="1598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APS 4">
      <a:dk1>
        <a:srgbClr val="000000"/>
      </a:dk1>
      <a:lt1>
        <a:srgbClr val="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hapesVTI">
  <a:themeElements>
    <a:clrScheme name="APS 5">
      <a:dk1>
        <a:srgbClr val="000000"/>
      </a:dk1>
      <a:lt1>
        <a:srgbClr val="FFFFFF"/>
      </a:lt1>
      <a:dk2>
        <a:srgbClr val="0083A9"/>
      </a:dk2>
      <a:lt2>
        <a:srgbClr val="E7E6E6"/>
      </a:lt2>
      <a:accent1>
        <a:srgbClr val="F3CF45"/>
      </a:accent1>
      <a:accent2>
        <a:srgbClr val="D47B22"/>
      </a:accent2>
      <a:accent3>
        <a:srgbClr val="A92A91"/>
      </a:accent3>
      <a:accent4>
        <a:srgbClr val="0083A9"/>
      </a:accent4>
      <a:accent5>
        <a:srgbClr val="A92A91"/>
      </a:accent5>
      <a:accent6>
        <a:srgbClr val="159839"/>
      </a:accent6>
      <a:hlink>
        <a:srgbClr val="D47B22"/>
      </a:hlink>
      <a:folHlink>
        <a:srgbClr val="1598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022 Principal's Report Template - Mtg 1">
  <a:themeElements>
    <a:clrScheme name="APS 4">
      <a:dk1>
        <a:srgbClr val="000000"/>
      </a:dk1>
      <a:lt1>
        <a:srgbClr val="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3017</Words>
  <Application>Microsoft Office PowerPoint</Application>
  <PresentationFormat>Widescreen</PresentationFormat>
  <Paragraphs>628</Paragraphs>
  <Slides>45</Slides>
  <Notes>45</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45</vt:i4>
      </vt:variant>
    </vt:vector>
  </HeadingPairs>
  <TitlesOfParts>
    <vt:vector size="59" baseType="lpstr">
      <vt:lpstr>Arial Black</vt:lpstr>
      <vt:lpstr>Avenir</vt:lpstr>
      <vt:lpstr>Verdana</vt:lpstr>
      <vt:lpstr>Twentieth Century</vt:lpstr>
      <vt:lpstr>EB Garamond</vt:lpstr>
      <vt:lpstr>Arial</vt:lpstr>
      <vt:lpstr>Calibri</vt:lpstr>
      <vt:lpstr>Times New Roman</vt:lpstr>
      <vt:lpstr>Office Theme</vt:lpstr>
      <vt:lpstr>ShapesVTI</vt:lpstr>
      <vt:lpstr>1_Office Theme</vt:lpstr>
      <vt:lpstr>1_ShapesVTI</vt:lpstr>
      <vt:lpstr>2022 Principal's Report Template - Mtg 1</vt:lpstr>
      <vt:lpstr>Acrobat.Document.DC</vt:lpstr>
      <vt:lpstr>GO TEAM MEETING #3 </vt:lpstr>
      <vt:lpstr>TOPICS</vt:lpstr>
      <vt:lpstr>Timeline for GO Teams</vt:lpstr>
      <vt:lpstr>Where We Are</vt:lpstr>
      <vt:lpstr>2021-2025 STRATEGIC PLAN</vt:lpstr>
      <vt:lpstr>PowerPoint Presentation</vt:lpstr>
      <vt:lpstr>PowerPoint Presentation</vt:lpstr>
      <vt:lpstr>DATA DISCUSSION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GLOWS &amp; GROWS </vt:lpstr>
      <vt:lpstr>GO TEAM DISCUSSION: DATA PROTOCOL</vt:lpstr>
      <vt:lpstr>QUESTIONS?</vt:lpstr>
      <vt:lpstr>Continuous Improvement Plan</vt:lpstr>
      <vt:lpstr>CONNECTING THE STRATEGIC PLAN &amp;  CONTINUOUS IMPROVEMENT PLAN</vt:lpstr>
      <vt:lpstr>PowerPoint Presentation</vt:lpstr>
      <vt:lpstr>PowerPoint Presentation</vt:lpstr>
      <vt:lpstr>GO Team Activity &amp; Discussion</vt:lpstr>
      <vt:lpstr>PowerPoint Presentation</vt:lpstr>
      <vt:lpstr>DISCUSSION: OPTIONAL SCHOOL UNIFORM</vt:lpstr>
      <vt:lpstr>OPTIONAL SCHOOL UNIFORM</vt:lpstr>
      <vt:lpstr>ABOE POLICY JCDB STUDENT DRESS CODE (Last Revised, 06/03/2024)</vt:lpstr>
      <vt:lpstr>SCHOOL-SPECIFIC DRESS CODES</vt:lpstr>
      <vt:lpstr>SCHOOL UNIFORMS</vt:lpstr>
      <vt:lpstr>ESTABLISH AN OPTIONAL SCHOOL UNIFORM</vt:lpstr>
      <vt:lpstr>DISCUSSION</vt:lpstr>
      <vt:lpstr>COMMITTEE MEMBERS</vt:lpstr>
      <vt:lpstr>ESTABLISH THE COMMITTEE</vt:lpstr>
      <vt:lpstr>PowerPoint Presentation</vt:lpstr>
      <vt:lpstr>PRINCIPAL’S REPORT</vt:lpstr>
      <vt:lpstr>JOIN US ON SATURDAY, JANUARY 11 All GO team members are invited, but plan to have at least 3 members of your GO Team attend!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Jacobi, Diane</dc:creator>
  <cp:lastModifiedBy>Porter, Sheena</cp:lastModifiedBy>
  <cp:revision>1</cp:revision>
  <dcterms:created xsi:type="dcterms:W3CDTF">2024-10-03T17:16:26Z</dcterms:created>
  <dcterms:modified xsi:type="dcterms:W3CDTF">2025-03-12T12:51:16Z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