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Masters/slideMaster9.xml" ContentType="application/vnd.openxmlformats-officedocument.presentationml.slideMaster+xml"/>
  <Override PartName="/ppt/slideMasters/slideMaster10.xml" ContentType="application/vnd.openxmlformats-officedocument.presentationml.slideMaster+xml"/>
  <Override PartName="/ppt/slideMasters/slideMaster1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theme/theme5.xml" ContentType="application/vnd.openxmlformats-officedocument.theme+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theme/theme6.xml" ContentType="application/vnd.openxmlformats-officedocument.theme+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slideLayouts/slideLayout78.xml" ContentType="application/vnd.openxmlformats-officedocument.presentationml.slideLayout+xml"/>
  <Override PartName="/ppt/slideLayouts/slideLayout79.xml" ContentType="application/vnd.openxmlformats-officedocument.presentationml.slideLayout+xml"/>
  <Override PartName="/ppt/slideLayouts/slideLayout80.xml" ContentType="application/vnd.openxmlformats-officedocument.presentationml.slideLayout+xml"/>
  <Override PartName="/ppt/theme/theme7.xml" ContentType="application/vnd.openxmlformats-officedocument.theme+xml"/>
  <Override PartName="/ppt/slideLayouts/slideLayout81.xml" ContentType="application/vnd.openxmlformats-officedocument.presentationml.slideLayout+xml"/>
  <Override PartName="/ppt/slideLayouts/slideLayout82.xml" ContentType="application/vnd.openxmlformats-officedocument.presentationml.slideLayout+xml"/>
  <Override PartName="/ppt/slideLayouts/slideLayout83.xml" ContentType="application/vnd.openxmlformats-officedocument.presentationml.slideLayout+xml"/>
  <Override PartName="/ppt/slideLayouts/slideLayout84.xml" ContentType="application/vnd.openxmlformats-officedocument.presentationml.slideLayout+xml"/>
  <Override PartName="/ppt/slideLayouts/slideLayout85.xml" ContentType="application/vnd.openxmlformats-officedocument.presentationml.slideLayout+xml"/>
  <Override PartName="/ppt/slideLayouts/slideLayout86.xml" ContentType="application/vnd.openxmlformats-officedocument.presentationml.slideLayout+xml"/>
  <Override PartName="/ppt/slideLayouts/slideLayout87.xml" ContentType="application/vnd.openxmlformats-officedocument.presentationml.slideLayout+xml"/>
  <Override PartName="/ppt/slideLayouts/slideLayout88.xml" ContentType="application/vnd.openxmlformats-officedocument.presentationml.slideLayout+xml"/>
  <Override PartName="/ppt/slideLayouts/slideLayout89.xml" ContentType="application/vnd.openxmlformats-officedocument.presentationml.slideLayout+xml"/>
  <Override PartName="/ppt/slideLayouts/slideLayout90.xml" ContentType="application/vnd.openxmlformats-officedocument.presentationml.slideLayout+xml"/>
  <Override PartName="/ppt/slideLayouts/slideLayout91.xml" ContentType="application/vnd.openxmlformats-officedocument.presentationml.slideLayout+xml"/>
  <Override PartName="/ppt/theme/theme8.xml" ContentType="application/vnd.openxmlformats-officedocument.theme+xml"/>
  <Override PartName="/ppt/slideLayouts/slideLayout92.xml" ContentType="application/vnd.openxmlformats-officedocument.presentationml.slideLayout+xml"/>
  <Override PartName="/ppt/slideLayouts/slideLayout93.xml" ContentType="application/vnd.openxmlformats-officedocument.presentationml.slideLayout+xml"/>
  <Override PartName="/ppt/slideLayouts/slideLayout94.xml" ContentType="application/vnd.openxmlformats-officedocument.presentationml.slideLayout+xml"/>
  <Override PartName="/ppt/slideLayouts/slideLayout95.xml" ContentType="application/vnd.openxmlformats-officedocument.presentationml.slideLayout+xml"/>
  <Override PartName="/ppt/slideLayouts/slideLayout96.xml" ContentType="application/vnd.openxmlformats-officedocument.presentationml.slideLayout+xml"/>
  <Override PartName="/ppt/slideLayouts/slideLayout97.xml" ContentType="application/vnd.openxmlformats-officedocument.presentationml.slideLayout+xml"/>
  <Override PartName="/ppt/slideLayouts/slideLayout98.xml" ContentType="application/vnd.openxmlformats-officedocument.presentationml.slideLayout+xml"/>
  <Override PartName="/ppt/slideLayouts/slideLayout99.xml" ContentType="application/vnd.openxmlformats-officedocument.presentationml.slideLayout+xml"/>
  <Override PartName="/ppt/slideLayouts/slideLayout100.xml" ContentType="application/vnd.openxmlformats-officedocument.presentationml.slideLayout+xml"/>
  <Override PartName="/ppt/slideLayouts/slideLayout101.xml" ContentType="application/vnd.openxmlformats-officedocument.presentationml.slideLayout+xml"/>
  <Override PartName="/ppt/slideLayouts/slideLayout102.xml" ContentType="application/vnd.openxmlformats-officedocument.presentationml.slideLayout+xml"/>
  <Override PartName="/ppt/slideLayouts/slideLayout103.xml" ContentType="application/vnd.openxmlformats-officedocument.presentationml.slideLayout+xml"/>
  <Override PartName="/ppt/theme/theme9.xml" ContentType="application/vnd.openxmlformats-officedocument.theme+xml"/>
  <Override PartName="/ppt/slideLayouts/slideLayout104.xml" ContentType="application/vnd.openxmlformats-officedocument.presentationml.slideLayout+xml"/>
  <Override PartName="/ppt/slideLayouts/slideLayout105.xml" ContentType="application/vnd.openxmlformats-officedocument.presentationml.slideLayout+xml"/>
  <Override PartName="/ppt/slideLayouts/slideLayout106.xml" ContentType="application/vnd.openxmlformats-officedocument.presentationml.slideLayout+xml"/>
  <Override PartName="/ppt/slideLayouts/slideLayout107.xml" ContentType="application/vnd.openxmlformats-officedocument.presentationml.slideLayout+xml"/>
  <Override PartName="/ppt/slideLayouts/slideLayout108.xml" ContentType="application/vnd.openxmlformats-officedocument.presentationml.slideLayout+xml"/>
  <Override PartName="/ppt/slideLayouts/slideLayout109.xml" ContentType="application/vnd.openxmlformats-officedocument.presentationml.slideLayout+xml"/>
  <Override PartName="/ppt/slideLayouts/slideLayout110.xml" ContentType="application/vnd.openxmlformats-officedocument.presentationml.slideLayout+xml"/>
  <Override PartName="/ppt/slideLayouts/slideLayout111.xml" ContentType="application/vnd.openxmlformats-officedocument.presentationml.slideLayout+xml"/>
  <Override PartName="/ppt/slideLayouts/slideLayout112.xml" ContentType="application/vnd.openxmlformats-officedocument.presentationml.slideLayout+xml"/>
  <Override PartName="/ppt/slideLayouts/slideLayout113.xml" ContentType="application/vnd.openxmlformats-officedocument.presentationml.slideLayout+xml"/>
  <Override PartName="/ppt/slideLayouts/slideLayout114.xml" ContentType="application/vnd.openxmlformats-officedocument.presentationml.slideLayout+xml"/>
  <Override PartName="/ppt/theme/theme10.xml" ContentType="application/vnd.openxmlformats-officedocument.theme+xml"/>
  <Override PartName="/ppt/slideLayouts/slideLayout115.xml" ContentType="application/vnd.openxmlformats-officedocument.presentationml.slideLayout+xml"/>
  <Override PartName="/ppt/slideLayouts/slideLayout116.xml" ContentType="application/vnd.openxmlformats-officedocument.presentationml.slideLayout+xml"/>
  <Override PartName="/ppt/slideLayouts/slideLayout117.xml" ContentType="application/vnd.openxmlformats-officedocument.presentationml.slideLayout+xml"/>
  <Override PartName="/ppt/slideLayouts/slideLayout118.xml" ContentType="application/vnd.openxmlformats-officedocument.presentationml.slideLayout+xml"/>
  <Override PartName="/ppt/slideLayouts/slideLayout119.xml" ContentType="application/vnd.openxmlformats-officedocument.presentationml.slideLayout+xml"/>
  <Override PartName="/ppt/slideLayouts/slideLayout120.xml" ContentType="application/vnd.openxmlformats-officedocument.presentationml.slideLayout+xml"/>
  <Override PartName="/ppt/slideLayouts/slideLayout121.xml" ContentType="application/vnd.openxmlformats-officedocument.presentationml.slideLayout+xml"/>
  <Override PartName="/ppt/slideLayouts/slideLayout122.xml" ContentType="application/vnd.openxmlformats-officedocument.presentationml.slideLayout+xml"/>
  <Override PartName="/ppt/slideLayouts/slideLayout123.xml" ContentType="application/vnd.openxmlformats-officedocument.presentationml.slideLayout+xml"/>
  <Override PartName="/ppt/slideLayouts/slideLayout124.xml" ContentType="application/vnd.openxmlformats-officedocument.presentationml.slideLayout+xml"/>
  <Override PartName="/ppt/slideLayouts/slideLayout125.xml" ContentType="application/vnd.openxmlformats-officedocument.presentationml.slideLayout+xml"/>
  <Override PartName="/ppt/theme/theme11.xml" ContentType="application/vnd.openxmlformats-officedocument.theme+xml"/>
  <Override PartName="/ppt/theme/theme12.xml" ContentType="application/vnd.openxmlformats-officedocument.theme+xml"/>
  <Override PartName="/ppt/theme/theme1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4"/>
    <p:sldMasterId id="2147483672" r:id="rId5"/>
    <p:sldMasterId id="2147483684" r:id="rId6"/>
    <p:sldMasterId id="2147483696" r:id="rId7"/>
    <p:sldMasterId id="2147483709" r:id="rId8"/>
    <p:sldMasterId id="2147483722" r:id="rId9"/>
    <p:sldMasterId id="2147483735" r:id="rId10"/>
    <p:sldMasterId id="2147483760" r:id="rId11"/>
    <p:sldMasterId id="2147483784" r:id="rId12"/>
    <p:sldMasterId id="2147483797" r:id="rId13"/>
    <p:sldMasterId id="2147483821" r:id="rId14"/>
  </p:sldMasterIdLst>
  <p:notesMasterIdLst>
    <p:notesMasterId r:id="rId32"/>
  </p:notesMasterIdLst>
  <p:handoutMasterIdLst>
    <p:handoutMasterId r:id="rId33"/>
  </p:handoutMasterIdLst>
  <p:sldIdLst>
    <p:sldId id="556" r:id="rId15"/>
    <p:sldId id="555" r:id="rId16"/>
    <p:sldId id="558" r:id="rId17"/>
    <p:sldId id="279" r:id="rId18"/>
    <p:sldId id="553" r:id="rId19"/>
    <p:sldId id="518" r:id="rId20"/>
    <p:sldId id="505" r:id="rId21"/>
    <p:sldId id="559" r:id="rId22"/>
    <p:sldId id="474" r:id="rId23"/>
    <p:sldId id="509" r:id="rId24"/>
    <p:sldId id="561" r:id="rId25"/>
    <p:sldId id="560" r:id="rId26"/>
    <p:sldId id="562" r:id="rId27"/>
    <p:sldId id="563" r:id="rId28"/>
    <p:sldId id="534" r:id="rId29"/>
    <p:sldId id="314" r:id="rId30"/>
    <p:sldId id="552" r:id="rId31"/>
  </p:sldIdLst>
  <p:sldSz cx="9144000" cy="6858000" type="screen4x3"/>
  <p:notesSz cx="7023100" cy="93091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00"/>
    <a:srgbClr val="FFFF00"/>
    <a:srgbClr val="33CCFF"/>
    <a:srgbClr val="F5ECDB"/>
    <a:srgbClr val="F1E4CB"/>
    <a:srgbClr val="009999"/>
    <a:srgbClr val="C495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9269" autoAdjust="0"/>
    <p:restoredTop sz="82734" autoAdjust="0"/>
  </p:normalViewPr>
  <p:slideViewPr>
    <p:cSldViewPr snapToGrid="0" snapToObjects="1">
      <p:cViewPr varScale="1">
        <p:scale>
          <a:sx n="103" d="100"/>
          <a:sy n="103" d="100"/>
        </p:scale>
        <p:origin x="2220" y="114"/>
      </p:cViewPr>
      <p:guideLst>
        <p:guide orient="horz" pos="2160"/>
        <p:guide pos="2880"/>
      </p:guideLst>
    </p:cSldViewPr>
  </p:slideViewPr>
  <p:notesTextViewPr>
    <p:cViewPr>
      <p:scale>
        <a:sx n="100" d="100"/>
        <a:sy n="100" d="100"/>
      </p:scale>
      <p:origin x="0" y="0"/>
    </p:cViewPr>
  </p:notesTextViewPr>
  <p:sorterViewPr>
    <p:cViewPr varScale="1">
      <p:scale>
        <a:sx n="100" d="100"/>
        <a:sy n="100" d="100"/>
      </p:scale>
      <p:origin x="0" y="-876"/>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5.xml"/><Relationship Id="rId13" Type="http://schemas.openxmlformats.org/officeDocument/2006/relationships/slideMaster" Target="slideMasters/slideMaster10.xml"/><Relationship Id="rId18" Type="http://schemas.openxmlformats.org/officeDocument/2006/relationships/slide" Target="slides/slide4.xml"/><Relationship Id="rId26" Type="http://schemas.openxmlformats.org/officeDocument/2006/relationships/slide" Target="slides/slide12.xml"/><Relationship Id="rId3" Type="http://schemas.openxmlformats.org/officeDocument/2006/relationships/customXml" Target="../customXml/item3.xml"/><Relationship Id="rId21" Type="http://schemas.openxmlformats.org/officeDocument/2006/relationships/slide" Target="slides/slide7.xml"/><Relationship Id="rId34" Type="http://schemas.openxmlformats.org/officeDocument/2006/relationships/presProps" Target="presProps.xml"/><Relationship Id="rId7" Type="http://schemas.openxmlformats.org/officeDocument/2006/relationships/slideMaster" Target="slideMasters/slideMaster4.xml"/><Relationship Id="rId12" Type="http://schemas.openxmlformats.org/officeDocument/2006/relationships/slideMaster" Target="slideMasters/slideMaster9.xml"/><Relationship Id="rId17" Type="http://schemas.openxmlformats.org/officeDocument/2006/relationships/slide" Target="slides/slide3.xml"/><Relationship Id="rId25" Type="http://schemas.openxmlformats.org/officeDocument/2006/relationships/slide" Target="slides/slide11.xml"/><Relationship Id="rId33"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slide" Target="slides/slide2.xml"/><Relationship Id="rId20" Type="http://schemas.openxmlformats.org/officeDocument/2006/relationships/slide" Target="slides/slide6.xml"/><Relationship Id="rId29" Type="http://schemas.openxmlformats.org/officeDocument/2006/relationships/slide" Target="slides/slide15.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Master" Target="slideMasters/slideMaster8.xml"/><Relationship Id="rId24" Type="http://schemas.openxmlformats.org/officeDocument/2006/relationships/slide" Target="slides/slide10.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Master" Target="slideMasters/slideMaster2.xml"/><Relationship Id="rId15" Type="http://schemas.openxmlformats.org/officeDocument/2006/relationships/slide" Target="slides/slide1.xml"/><Relationship Id="rId23" Type="http://schemas.openxmlformats.org/officeDocument/2006/relationships/slide" Target="slides/slide9.xml"/><Relationship Id="rId28" Type="http://schemas.openxmlformats.org/officeDocument/2006/relationships/slide" Target="slides/slide14.xml"/><Relationship Id="rId36" Type="http://schemas.openxmlformats.org/officeDocument/2006/relationships/theme" Target="theme/theme1.xml"/><Relationship Id="rId10" Type="http://schemas.openxmlformats.org/officeDocument/2006/relationships/slideMaster" Target="slideMasters/slideMaster7.xml"/><Relationship Id="rId19" Type="http://schemas.openxmlformats.org/officeDocument/2006/relationships/slide" Target="slides/slide5.xml"/><Relationship Id="rId31" Type="http://schemas.openxmlformats.org/officeDocument/2006/relationships/slide" Target="slides/slide17.xml"/><Relationship Id="rId4" Type="http://schemas.openxmlformats.org/officeDocument/2006/relationships/slideMaster" Target="slideMasters/slideMaster1.xml"/><Relationship Id="rId9" Type="http://schemas.openxmlformats.org/officeDocument/2006/relationships/slideMaster" Target="slideMasters/slideMaster6.xml"/><Relationship Id="rId14" Type="http://schemas.openxmlformats.org/officeDocument/2006/relationships/slideMaster" Target="slideMasters/slideMaster11.xml"/><Relationship Id="rId22" Type="http://schemas.openxmlformats.org/officeDocument/2006/relationships/slide" Target="slides/slide8.xml"/><Relationship Id="rId27" Type="http://schemas.openxmlformats.org/officeDocument/2006/relationships/slide" Target="slides/slide13.xml"/><Relationship Id="rId30" Type="http://schemas.openxmlformats.org/officeDocument/2006/relationships/slide" Target="slides/slide16.xml"/><Relationship Id="rId35"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B899E59-7F2A-41B2-A3F7-9E7754AAD286}" type="doc">
      <dgm:prSet loTypeId="urn:microsoft.com/office/officeart/2005/8/layout/default" loCatId="list" qsTypeId="urn:microsoft.com/office/officeart/2005/8/quickstyle/simple2" qsCatId="simple" csTypeId="urn:microsoft.com/office/officeart/2005/8/colors/accent1_2" csCatId="accent1" phldr="1"/>
      <dgm:spPr/>
      <dgm:t>
        <a:bodyPr/>
        <a:lstStyle/>
        <a:p>
          <a:endParaRPr lang="en-US"/>
        </a:p>
      </dgm:t>
    </dgm:pt>
    <dgm:pt modelId="{0F44B89A-9762-4261-BA82-4A12CF73E426}">
      <dgm:prSet custT="1"/>
      <dgm:spPr/>
      <dgm:t>
        <a:bodyPr/>
        <a:lstStyle/>
        <a:p>
          <a:pPr>
            <a:lnSpc>
              <a:spcPct val="100000"/>
            </a:lnSpc>
          </a:pPr>
          <a:r>
            <a:rPr lang="en-US" sz="3600" dirty="0"/>
            <a:t>Mics on Mute</a:t>
          </a:r>
        </a:p>
      </dgm:t>
    </dgm:pt>
    <dgm:pt modelId="{1C8100EC-4B41-457D-B7A5-DD193801DAAD}" type="parTrans" cxnId="{CB705D17-D22A-46A9-B020-FF67BE0D62E7}">
      <dgm:prSet/>
      <dgm:spPr/>
      <dgm:t>
        <a:bodyPr/>
        <a:lstStyle/>
        <a:p>
          <a:endParaRPr lang="en-US"/>
        </a:p>
      </dgm:t>
    </dgm:pt>
    <dgm:pt modelId="{4E5C7170-3A96-4D71-A301-4552CFF104E0}" type="sibTrans" cxnId="{CB705D17-D22A-46A9-B020-FF67BE0D62E7}">
      <dgm:prSet/>
      <dgm:spPr/>
      <dgm:t>
        <a:bodyPr/>
        <a:lstStyle/>
        <a:p>
          <a:endParaRPr lang="en-US"/>
        </a:p>
      </dgm:t>
    </dgm:pt>
    <dgm:pt modelId="{08621BC0-2557-48D4-9CDF-0C22A2F7FAA5}">
      <dgm:prSet custT="1"/>
      <dgm:spPr/>
      <dgm:t>
        <a:bodyPr/>
        <a:lstStyle/>
        <a:p>
          <a:pPr>
            <a:lnSpc>
              <a:spcPct val="100000"/>
            </a:lnSpc>
          </a:pPr>
          <a:r>
            <a:rPr lang="en-US" sz="3600" dirty="0"/>
            <a:t>Actively Engage</a:t>
          </a:r>
        </a:p>
      </dgm:t>
    </dgm:pt>
    <dgm:pt modelId="{CB95B680-2D39-4BF4-887A-194E38AF09B0}" type="parTrans" cxnId="{207FA6E4-37A5-4507-B4C1-37D8E72083DC}">
      <dgm:prSet/>
      <dgm:spPr/>
      <dgm:t>
        <a:bodyPr/>
        <a:lstStyle/>
        <a:p>
          <a:endParaRPr lang="en-US"/>
        </a:p>
      </dgm:t>
    </dgm:pt>
    <dgm:pt modelId="{4EC25350-BC3B-4859-896E-1DFDE26909B3}" type="sibTrans" cxnId="{207FA6E4-37A5-4507-B4C1-37D8E72083DC}">
      <dgm:prSet/>
      <dgm:spPr/>
      <dgm:t>
        <a:bodyPr/>
        <a:lstStyle/>
        <a:p>
          <a:endParaRPr lang="en-US"/>
        </a:p>
      </dgm:t>
    </dgm:pt>
    <dgm:pt modelId="{EDBEE39E-D3EF-469B-85A1-F46036F40D19}">
      <dgm:prSet custT="1"/>
      <dgm:spPr/>
      <dgm:t>
        <a:bodyPr/>
        <a:lstStyle/>
        <a:p>
          <a:pPr>
            <a:lnSpc>
              <a:spcPct val="100000"/>
            </a:lnSpc>
          </a:pPr>
          <a:r>
            <a:rPr lang="en-US" sz="3600" dirty="0"/>
            <a:t>Cameras On</a:t>
          </a:r>
        </a:p>
      </dgm:t>
    </dgm:pt>
    <dgm:pt modelId="{3D17FCB7-3ECD-4855-8231-46221205DF27}" type="parTrans" cxnId="{F7A7F353-0D44-4CB4-8562-95B5E6C0E546}">
      <dgm:prSet/>
      <dgm:spPr/>
      <dgm:t>
        <a:bodyPr/>
        <a:lstStyle/>
        <a:p>
          <a:endParaRPr lang="en-US"/>
        </a:p>
      </dgm:t>
    </dgm:pt>
    <dgm:pt modelId="{CD2EB933-559C-44EE-BB20-8B14F2D03DB4}" type="sibTrans" cxnId="{F7A7F353-0D44-4CB4-8562-95B5E6C0E546}">
      <dgm:prSet/>
      <dgm:spPr/>
      <dgm:t>
        <a:bodyPr/>
        <a:lstStyle/>
        <a:p>
          <a:endParaRPr lang="en-US"/>
        </a:p>
      </dgm:t>
    </dgm:pt>
    <dgm:pt modelId="{CF3E8B96-66C8-4463-AB69-D47DC9876FAF}" type="pres">
      <dgm:prSet presAssocID="{2B899E59-7F2A-41B2-A3F7-9E7754AAD286}" presName="diagram" presStyleCnt="0">
        <dgm:presLayoutVars>
          <dgm:dir/>
          <dgm:resizeHandles val="exact"/>
        </dgm:presLayoutVars>
      </dgm:prSet>
      <dgm:spPr/>
    </dgm:pt>
    <dgm:pt modelId="{8955A43B-2415-4C3B-B6CD-EEBA2BFF5448}" type="pres">
      <dgm:prSet presAssocID="{0F44B89A-9762-4261-BA82-4A12CF73E426}" presName="node" presStyleLbl="node1" presStyleIdx="0" presStyleCnt="3">
        <dgm:presLayoutVars>
          <dgm:bulletEnabled val="1"/>
        </dgm:presLayoutVars>
      </dgm:prSet>
      <dgm:spPr/>
    </dgm:pt>
    <dgm:pt modelId="{D9376744-9528-44DE-A653-5C43789A0762}" type="pres">
      <dgm:prSet presAssocID="{4E5C7170-3A96-4D71-A301-4552CFF104E0}" presName="sibTrans" presStyleCnt="0"/>
      <dgm:spPr/>
    </dgm:pt>
    <dgm:pt modelId="{B401C1EB-237C-4BD1-A12D-C817DB63C2F9}" type="pres">
      <dgm:prSet presAssocID="{08621BC0-2557-48D4-9CDF-0C22A2F7FAA5}" presName="node" presStyleLbl="node1" presStyleIdx="1" presStyleCnt="3">
        <dgm:presLayoutVars>
          <dgm:bulletEnabled val="1"/>
        </dgm:presLayoutVars>
      </dgm:prSet>
      <dgm:spPr/>
    </dgm:pt>
    <dgm:pt modelId="{F2AB7E40-2CD5-4856-9C0B-912FB0647D24}" type="pres">
      <dgm:prSet presAssocID="{4EC25350-BC3B-4859-896E-1DFDE26909B3}" presName="sibTrans" presStyleCnt="0"/>
      <dgm:spPr/>
    </dgm:pt>
    <dgm:pt modelId="{A0A32649-281B-4BE6-AAD1-F4F8F90FBC84}" type="pres">
      <dgm:prSet presAssocID="{EDBEE39E-D3EF-469B-85A1-F46036F40D19}" presName="node" presStyleLbl="node1" presStyleIdx="2" presStyleCnt="3">
        <dgm:presLayoutVars>
          <dgm:bulletEnabled val="1"/>
        </dgm:presLayoutVars>
      </dgm:prSet>
      <dgm:spPr/>
    </dgm:pt>
  </dgm:ptLst>
  <dgm:cxnLst>
    <dgm:cxn modelId="{CB705D17-D22A-46A9-B020-FF67BE0D62E7}" srcId="{2B899E59-7F2A-41B2-A3F7-9E7754AAD286}" destId="{0F44B89A-9762-4261-BA82-4A12CF73E426}" srcOrd="0" destOrd="0" parTransId="{1C8100EC-4B41-457D-B7A5-DD193801DAAD}" sibTransId="{4E5C7170-3A96-4D71-A301-4552CFF104E0}"/>
    <dgm:cxn modelId="{F7A7F353-0D44-4CB4-8562-95B5E6C0E546}" srcId="{2B899E59-7F2A-41B2-A3F7-9E7754AAD286}" destId="{EDBEE39E-D3EF-469B-85A1-F46036F40D19}" srcOrd="2" destOrd="0" parTransId="{3D17FCB7-3ECD-4855-8231-46221205DF27}" sibTransId="{CD2EB933-559C-44EE-BB20-8B14F2D03DB4}"/>
    <dgm:cxn modelId="{A0CCCA79-1E45-49E4-8C26-9007C8F3B562}" type="presOf" srcId="{0F44B89A-9762-4261-BA82-4A12CF73E426}" destId="{8955A43B-2415-4C3B-B6CD-EEBA2BFF5448}" srcOrd="0" destOrd="0" presId="urn:microsoft.com/office/officeart/2005/8/layout/default"/>
    <dgm:cxn modelId="{6357F07C-E7B0-46B1-8F48-340D6C9567AA}" type="presOf" srcId="{08621BC0-2557-48D4-9CDF-0C22A2F7FAA5}" destId="{B401C1EB-237C-4BD1-A12D-C817DB63C2F9}" srcOrd="0" destOrd="0" presId="urn:microsoft.com/office/officeart/2005/8/layout/default"/>
    <dgm:cxn modelId="{8EAEEF88-3DD3-48A5-A4E4-1C2615B7794D}" type="presOf" srcId="{EDBEE39E-D3EF-469B-85A1-F46036F40D19}" destId="{A0A32649-281B-4BE6-AAD1-F4F8F90FBC84}" srcOrd="0" destOrd="0" presId="urn:microsoft.com/office/officeart/2005/8/layout/default"/>
    <dgm:cxn modelId="{A8602F9C-3073-49B6-B598-807895FCA86E}" type="presOf" srcId="{2B899E59-7F2A-41B2-A3F7-9E7754AAD286}" destId="{CF3E8B96-66C8-4463-AB69-D47DC9876FAF}" srcOrd="0" destOrd="0" presId="urn:microsoft.com/office/officeart/2005/8/layout/default"/>
    <dgm:cxn modelId="{207FA6E4-37A5-4507-B4C1-37D8E72083DC}" srcId="{2B899E59-7F2A-41B2-A3F7-9E7754AAD286}" destId="{08621BC0-2557-48D4-9CDF-0C22A2F7FAA5}" srcOrd="1" destOrd="0" parTransId="{CB95B680-2D39-4BF4-887A-194E38AF09B0}" sibTransId="{4EC25350-BC3B-4859-896E-1DFDE26909B3}"/>
    <dgm:cxn modelId="{B4374350-600D-468E-B276-BBB2B0D83AA0}" type="presParOf" srcId="{CF3E8B96-66C8-4463-AB69-D47DC9876FAF}" destId="{8955A43B-2415-4C3B-B6CD-EEBA2BFF5448}" srcOrd="0" destOrd="0" presId="urn:microsoft.com/office/officeart/2005/8/layout/default"/>
    <dgm:cxn modelId="{9CD419AB-6B49-40A6-919F-C5C57F535C8C}" type="presParOf" srcId="{CF3E8B96-66C8-4463-AB69-D47DC9876FAF}" destId="{D9376744-9528-44DE-A653-5C43789A0762}" srcOrd="1" destOrd="0" presId="urn:microsoft.com/office/officeart/2005/8/layout/default"/>
    <dgm:cxn modelId="{1351095B-6BE4-47D7-A19B-FBAA3C01229F}" type="presParOf" srcId="{CF3E8B96-66C8-4463-AB69-D47DC9876FAF}" destId="{B401C1EB-237C-4BD1-A12D-C817DB63C2F9}" srcOrd="2" destOrd="0" presId="urn:microsoft.com/office/officeart/2005/8/layout/default"/>
    <dgm:cxn modelId="{3920FF5B-96C5-410D-B418-4138358C4643}" type="presParOf" srcId="{CF3E8B96-66C8-4463-AB69-D47DC9876FAF}" destId="{F2AB7E40-2CD5-4856-9C0B-912FB0647D24}" srcOrd="3" destOrd="0" presId="urn:microsoft.com/office/officeart/2005/8/layout/default"/>
    <dgm:cxn modelId="{A61ED75B-A515-4118-A1F5-DED4CAFF36A1}" type="presParOf" srcId="{CF3E8B96-66C8-4463-AB69-D47DC9876FAF}" destId="{A0A32649-281B-4BE6-AAD1-F4F8F90FBC84}" srcOrd="4"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7714F0ED-E1AB-410C-8EB7-DC9D8C0BC038}" type="doc">
      <dgm:prSet loTypeId="urn:microsoft.com/office/officeart/2008/layout/LinedList" loCatId="list" qsTypeId="urn:microsoft.com/office/officeart/2005/8/quickstyle/simple1" qsCatId="simple" csTypeId="urn:microsoft.com/office/officeart/2005/8/colors/colorful2" csCatId="colorful" phldr="1"/>
      <dgm:spPr/>
      <dgm:t>
        <a:bodyPr/>
        <a:lstStyle/>
        <a:p>
          <a:endParaRPr lang="en-US"/>
        </a:p>
      </dgm:t>
    </dgm:pt>
    <dgm:pt modelId="{B17DC220-E97F-4EDA-81B5-D71FC836D616}">
      <dgm:prSet/>
      <dgm:spPr/>
      <dgm:t>
        <a:bodyPr/>
        <a:lstStyle/>
        <a:p>
          <a:r>
            <a:rPr lang="en-US" dirty="0"/>
            <a:t>#1</a:t>
          </a:r>
        </a:p>
        <a:p>
          <a:r>
            <a:rPr lang="en-US" dirty="0"/>
            <a:t>Economic and Workforce Development	</a:t>
          </a:r>
        </a:p>
      </dgm:t>
    </dgm:pt>
    <dgm:pt modelId="{E7D9D46B-7B0C-4A64-AA6A-6421490367BD}" type="parTrans" cxnId="{68747464-B957-49ED-A4D3-812936CB2389}">
      <dgm:prSet/>
      <dgm:spPr/>
      <dgm:t>
        <a:bodyPr/>
        <a:lstStyle/>
        <a:p>
          <a:endParaRPr lang="en-US"/>
        </a:p>
      </dgm:t>
    </dgm:pt>
    <dgm:pt modelId="{9E25E2CD-7B05-43AC-800C-EFB6A56829B5}" type="sibTrans" cxnId="{68747464-B957-49ED-A4D3-812936CB2389}">
      <dgm:prSet/>
      <dgm:spPr/>
      <dgm:t>
        <a:bodyPr/>
        <a:lstStyle/>
        <a:p>
          <a:endParaRPr lang="en-US"/>
        </a:p>
      </dgm:t>
    </dgm:pt>
    <dgm:pt modelId="{3DD34EFF-59BE-419E-BD7F-F7A7FC7D84AC}">
      <dgm:prSet/>
      <dgm:spPr/>
      <dgm:t>
        <a:bodyPr/>
        <a:lstStyle/>
        <a:p>
          <a:r>
            <a:rPr lang="en-US" dirty="0"/>
            <a:t>#2</a:t>
          </a:r>
        </a:p>
        <a:p>
          <a:r>
            <a:rPr lang="en-US" dirty="0"/>
            <a:t>Teaching and Assessing for Learning</a:t>
          </a:r>
        </a:p>
      </dgm:t>
    </dgm:pt>
    <dgm:pt modelId="{330786E7-3046-42D9-9B8F-C26A293F9CC8}" type="parTrans" cxnId="{839CA1A4-CB00-400E-AB1C-795DFF00A398}">
      <dgm:prSet/>
      <dgm:spPr/>
      <dgm:t>
        <a:bodyPr/>
        <a:lstStyle/>
        <a:p>
          <a:endParaRPr lang="en-US"/>
        </a:p>
      </dgm:t>
    </dgm:pt>
    <dgm:pt modelId="{96BA47C9-E0D5-4F4A-82D2-3A07B28E23A7}" type="sibTrans" cxnId="{839CA1A4-CB00-400E-AB1C-795DFF00A398}">
      <dgm:prSet/>
      <dgm:spPr/>
      <dgm:t>
        <a:bodyPr/>
        <a:lstStyle/>
        <a:p>
          <a:endParaRPr lang="en-US"/>
        </a:p>
      </dgm:t>
    </dgm:pt>
    <dgm:pt modelId="{88FBC3D7-C61F-480C-AF21-AD89DA4267AD}">
      <dgm:prSet/>
      <dgm:spPr/>
      <dgm:t>
        <a:bodyPr/>
        <a:lstStyle/>
        <a:p>
          <a:r>
            <a:rPr lang="en-US" dirty="0"/>
            <a:t>#3</a:t>
          </a:r>
        </a:p>
        <a:p>
          <a:r>
            <a:rPr lang="en-US" dirty="0"/>
            <a:t>Strategic Planning and Sustainability</a:t>
          </a:r>
        </a:p>
      </dgm:t>
    </dgm:pt>
    <dgm:pt modelId="{8D58301F-20C8-48E4-8948-486EAF5059DD}" type="parTrans" cxnId="{B22B70F3-67E3-43CA-AD4B-2EC44CA0623C}">
      <dgm:prSet/>
      <dgm:spPr/>
      <dgm:t>
        <a:bodyPr/>
        <a:lstStyle/>
        <a:p>
          <a:endParaRPr lang="en-US"/>
        </a:p>
      </dgm:t>
    </dgm:pt>
    <dgm:pt modelId="{1E6D18D7-DA35-4203-8A70-6C5CEA25C75B}" type="sibTrans" cxnId="{B22B70F3-67E3-43CA-AD4B-2EC44CA0623C}">
      <dgm:prSet/>
      <dgm:spPr/>
      <dgm:t>
        <a:bodyPr/>
        <a:lstStyle/>
        <a:p>
          <a:endParaRPr lang="en-US"/>
        </a:p>
      </dgm:t>
    </dgm:pt>
    <dgm:pt modelId="{492E938C-11A2-4F3A-8F1C-99C84C5B1048}">
      <dgm:prSet/>
      <dgm:spPr/>
      <dgm:t>
        <a:bodyPr/>
        <a:lstStyle/>
        <a:p>
          <a:r>
            <a:rPr lang="en-US" dirty="0"/>
            <a:t>#4</a:t>
          </a:r>
        </a:p>
        <a:p>
          <a:r>
            <a:rPr lang="en-US" dirty="0"/>
            <a:t>Governance and Leadership</a:t>
          </a:r>
        </a:p>
      </dgm:t>
    </dgm:pt>
    <dgm:pt modelId="{86EB6EDC-403A-4779-9B40-30B01192CBE2}" type="parTrans" cxnId="{F443EBC3-51D1-4822-9DB6-8104B35502DA}">
      <dgm:prSet/>
      <dgm:spPr/>
      <dgm:t>
        <a:bodyPr/>
        <a:lstStyle/>
        <a:p>
          <a:endParaRPr lang="en-US"/>
        </a:p>
      </dgm:t>
    </dgm:pt>
    <dgm:pt modelId="{7402FF4E-24C6-437B-AA93-0F8833A2C4BB}" type="sibTrans" cxnId="{F443EBC3-51D1-4822-9DB6-8104B35502DA}">
      <dgm:prSet/>
      <dgm:spPr/>
      <dgm:t>
        <a:bodyPr/>
        <a:lstStyle/>
        <a:p>
          <a:endParaRPr lang="en-US"/>
        </a:p>
      </dgm:t>
    </dgm:pt>
    <dgm:pt modelId="{78726636-04FF-46BD-AA10-879977726CF7}" type="pres">
      <dgm:prSet presAssocID="{7714F0ED-E1AB-410C-8EB7-DC9D8C0BC038}" presName="vert0" presStyleCnt="0">
        <dgm:presLayoutVars>
          <dgm:dir/>
          <dgm:animOne val="branch"/>
          <dgm:animLvl val="lvl"/>
        </dgm:presLayoutVars>
      </dgm:prSet>
      <dgm:spPr/>
    </dgm:pt>
    <dgm:pt modelId="{CEB0600B-451A-42DB-AB85-D5D76A97F59C}" type="pres">
      <dgm:prSet presAssocID="{B17DC220-E97F-4EDA-81B5-D71FC836D616}" presName="thickLine" presStyleLbl="alignNode1" presStyleIdx="0" presStyleCnt="4"/>
      <dgm:spPr/>
    </dgm:pt>
    <dgm:pt modelId="{AB38C534-D205-4910-B50F-17744B576279}" type="pres">
      <dgm:prSet presAssocID="{B17DC220-E97F-4EDA-81B5-D71FC836D616}" presName="horz1" presStyleCnt="0"/>
      <dgm:spPr/>
    </dgm:pt>
    <dgm:pt modelId="{F3D888D0-BBE0-436D-9054-14A09A06DBEB}" type="pres">
      <dgm:prSet presAssocID="{B17DC220-E97F-4EDA-81B5-D71FC836D616}" presName="tx1" presStyleLbl="revTx" presStyleIdx="0" presStyleCnt="4"/>
      <dgm:spPr/>
    </dgm:pt>
    <dgm:pt modelId="{3EF28433-9370-491E-8A6E-991313D196E5}" type="pres">
      <dgm:prSet presAssocID="{B17DC220-E97F-4EDA-81B5-D71FC836D616}" presName="vert1" presStyleCnt="0"/>
      <dgm:spPr/>
    </dgm:pt>
    <dgm:pt modelId="{ED9F9C8F-4E0F-4EB9-A1E7-F72757CE5B4B}" type="pres">
      <dgm:prSet presAssocID="{3DD34EFF-59BE-419E-BD7F-F7A7FC7D84AC}" presName="thickLine" presStyleLbl="alignNode1" presStyleIdx="1" presStyleCnt="4"/>
      <dgm:spPr/>
    </dgm:pt>
    <dgm:pt modelId="{5FEE5002-0AF9-46ED-8D19-B05F90D40D3D}" type="pres">
      <dgm:prSet presAssocID="{3DD34EFF-59BE-419E-BD7F-F7A7FC7D84AC}" presName="horz1" presStyleCnt="0"/>
      <dgm:spPr/>
    </dgm:pt>
    <dgm:pt modelId="{CEFDF714-5071-419D-A57A-13F2B82F09BA}" type="pres">
      <dgm:prSet presAssocID="{3DD34EFF-59BE-419E-BD7F-F7A7FC7D84AC}" presName="tx1" presStyleLbl="revTx" presStyleIdx="1" presStyleCnt="4"/>
      <dgm:spPr/>
    </dgm:pt>
    <dgm:pt modelId="{ABD2AC7D-EB6A-4298-A2B9-33009FE95BBD}" type="pres">
      <dgm:prSet presAssocID="{3DD34EFF-59BE-419E-BD7F-F7A7FC7D84AC}" presName="vert1" presStyleCnt="0"/>
      <dgm:spPr/>
    </dgm:pt>
    <dgm:pt modelId="{6B4E9D7A-1172-4CEA-B3C2-D6C1664DF6CF}" type="pres">
      <dgm:prSet presAssocID="{88FBC3D7-C61F-480C-AF21-AD89DA4267AD}" presName="thickLine" presStyleLbl="alignNode1" presStyleIdx="2" presStyleCnt="4"/>
      <dgm:spPr/>
    </dgm:pt>
    <dgm:pt modelId="{605C1815-D085-4FE6-8824-9690E65DD001}" type="pres">
      <dgm:prSet presAssocID="{88FBC3D7-C61F-480C-AF21-AD89DA4267AD}" presName="horz1" presStyleCnt="0"/>
      <dgm:spPr/>
    </dgm:pt>
    <dgm:pt modelId="{D1926799-09B6-41B4-9EFE-F48157025387}" type="pres">
      <dgm:prSet presAssocID="{88FBC3D7-C61F-480C-AF21-AD89DA4267AD}" presName="tx1" presStyleLbl="revTx" presStyleIdx="2" presStyleCnt="4"/>
      <dgm:spPr/>
    </dgm:pt>
    <dgm:pt modelId="{17946F08-53B4-4408-8468-C1EC84408D19}" type="pres">
      <dgm:prSet presAssocID="{88FBC3D7-C61F-480C-AF21-AD89DA4267AD}" presName="vert1" presStyleCnt="0"/>
      <dgm:spPr/>
    </dgm:pt>
    <dgm:pt modelId="{67EF20D0-44F6-40FB-AEAB-24A765B1AF5A}" type="pres">
      <dgm:prSet presAssocID="{492E938C-11A2-4F3A-8F1C-99C84C5B1048}" presName="thickLine" presStyleLbl="alignNode1" presStyleIdx="3" presStyleCnt="4"/>
      <dgm:spPr/>
    </dgm:pt>
    <dgm:pt modelId="{C2A57B0E-2852-4DC6-9BA7-A9C378252391}" type="pres">
      <dgm:prSet presAssocID="{492E938C-11A2-4F3A-8F1C-99C84C5B1048}" presName="horz1" presStyleCnt="0"/>
      <dgm:spPr/>
    </dgm:pt>
    <dgm:pt modelId="{41493777-3708-497C-AAEF-C88837361541}" type="pres">
      <dgm:prSet presAssocID="{492E938C-11A2-4F3A-8F1C-99C84C5B1048}" presName="tx1" presStyleLbl="revTx" presStyleIdx="3" presStyleCnt="4"/>
      <dgm:spPr/>
    </dgm:pt>
    <dgm:pt modelId="{84335E60-501A-4484-A3D4-4CA25D2B5556}" type="pres">
      <dgm:prSet presAssocID="{492E938C-11A2-4F3A-8F1C-99C84C5B1048}" presName="vert1" presStyleCnt="0"/>
      <dgm:spPr/>
    </dgm:pt>
  </dgm:ptLst>
  <dgm:cxnLst>
    <dgm:cxn modelId="{68747464-B957-49ED-A4D3-812936CB2389}" srcId="{7714F0ED-E1AB-410C-8EB7-DC9D8C0BC038}" destId="{B17DC220-E97F-4EDA-81B5-D71FC836D616}" srcOrd="0" destOrd="0" parTransId="{E7D9D46B-7B0C-4A64-AA6A-6421490367BD}" sibTransId="{9E25E2CD-7B05-43AC-800C-EFB6A56829B5}"/>
    <dgm:cxn modelId="{839CA1A4-CB00-400E-AB1C-795DFF00A398}" srcId="{7714F0ED-E1AB-410C-8EB7-DC9D8C0BC038}" destId="{3DD34EFF-59BE-419E-BD7F-F7A7FC7D84AC}" srcOrd="1" destOrd="0" parTransId="{330786E7-3046-42D9-9B8F-C26A293F9CC8}" sibTransId="{96BA47C9-E0D5-4F4A-82D2-3A07B28E23A7}"/>
    <dgm:cxn modelId="{A6D68EBA-6930-449E-8976-7F96E7561193}" type="presOf" srcId="{7714F0ED-E1AB-410C-8EB7-DC9D8C0BC038}" destId="{78726636-04FF-46BD-AA10-879977726CF7}" srcOrd="0" destOrd="0" presId="urn:microsoft.com/office/officeart/2008/layout/LinedList"/>
    <dgm:cxn modelId="{F443EBC3-51D1-4822-9DB6-8104B35502DA}" srcId="{7714F0ED-E1AB-410C-8EB7-DC9D8C0BC038}" destId="{492E938C-11A2-4F3A-8F1C-99C84C5B1048}" srcOrd="3" destOrd="0" parTransId="{86EB6EDC-403A-4779-9B40-30B01192CBE2}" sibTransId="{7402FF4E-24C6-437B-AA93-0F8833A2C4BB}"/>
    <dgm:cxn modelId="{6605EFD0-BD77-4B0A-BB9C-26AC5E5751DA}" type="presOf" srcId="{B17DC220-E97F-4EDA-81B5-D71FC836D616}" destId="{F3D888D0-BBE0-436D-9054-14A09A06DBEB}" srcOrd="0" destOrd="0" presId="urn:microsoft.com/office/officeart/2008/layout/LinedList"/>
    <dgm:cxn modelId="{647708E4-8CFF-40A3-B98D-89552E204ABB}" type="presOf" srcId="{88FBC3D7-C61F-480C-AF21-AD89DA4267AD}" destId="{D1926799-09B6-41B4-9EFE-F48157025387}" srcOrd="0" destOrd="0" presId="urn:microsoft.com/office/officeart/2008/layout/LinedList"/>
    <dgm:cxn modelId="{BF1861E6-DE47-437F-8BCE-15419B52636E}" type="presOf" srcId="{3DD34EFF-59BE-419E-BD7F-F7A7FC7D84AC}" destId="{CEFDF714-5071-419D-A57A-13F2B82F09BA}" srcOrd="0" destOrd="0" presId="urn:microsoft.com/office/officeart/2008/layout/LinedList"/>
    <dgm:cxn modelId="{B22B70F3-67E3-43CA-AD4B-2EC44CA0623C}" srcId="{7714F0ED-E1AB-410C-8EB7-DC9D8C0BC038}" destId="{88FBC3D7-C61F-480C-AF21-AD89DA4267AD}" srcOrd="2" destOrd="0" parTransId="{8D58301F-20C8-48E4-8948-486EAF5059DD}" sibTransId="{1E6D18D7-DA35-4203-8A70-6C5CEA25C75B}"/>
    <dgm:cxn modelId="{4AE42FF7-8F3C-4744-B841-3E614C85A8DC}" type="presOf" srcId="{492E938C-11A2-4F3A-8F1C-99C84C5B1048}" destId="{41493777-3708-497C-AAEF-C88837361541}" srcOrd="0" destOrd="0" presId="urn:microsoft.com/office/officeart/2008/layout/LinedList"/>
    <dgm:cxn modelId="{BA4870B9-E4DC-4EBE-886F-F207A80F73F6}" type="presParOf" srcId="{78726636-04FF-46BD-AA10-879977726CF7}" destId="{CEB0600B-451A-42DB-AB85-D5D76A97F59C}" srcOrd="0" destOrd="0" presId="urn:microsoft.com/office/officeart/2008/layout/LinedList"/>
    <dgm:cxn modelId="{0C86F89A-5533-40CB-ABE9-5A9D4F2EEFD1}" type="presParOf" srcId="{78726636-04FF-46BD-AA10-879977726CF7}" destId="{AB38C534-D205-4910-B50F-17744B576279}" srcOrd="1" destOrd="0" presId="urn:microsoft.com/office/officeart/2008/layout/LinedList"/>
    <dgm:cxn modelId="{F0CE32F4-F36E-46DD-AA16-DFE147BC658E}" type="presParOf" srcId="{AB38C534-D205-4910-B50F-17744B576279}" destId="{F3D888D0-BBE0-436D-9054-14A09A06DBEB}" srcOrd="0" destOrd="0" presId="urn:microsoft.com/office/officeart/2008/layout/LinedList"/>
    <dgm:cxn modelId="{A2F5960E-F760-40B2-9129-57C700DB9D17}" type="presParOf" srcId="{AB38C534-D205-4910-B50F-17744B576279}" destId="{3EF28433-9370-491E-8A6E-991313D196E5}" srcOrd="1" destOrd="0" presId="urn:microsoft.com/office/officeart/2008/layout/LinedList"/>
    <dgm:cxn modelId="{3EC97FF0-4A8F-44E1-B95C-EF236D1C9E75}" type="presParOf" srcId="{78726636-04FF-46BD-AA10-879977726CF7}" destId="{ED9F9C8F-4E0F-4EB9-A1E7-F72757CE5B4B}" srcOrd="2" destOrd="0" presId="urn:microsoft.com/office/officeart/2008/layout/LinedList"/>
    <dgm:cxn modelId="{F8EEBAAA-BFD5-4FD5-BB67-C9D893BA2B30}" type="presParOf" srcId="{78726636-04FF-46BD-AA10-879977726CF7}" destId="{5FEE5002-0AF9-46ED-8D19-B05F90D40D3D}" srcOrd="3" destOrd="0" presId="urn:microsoft.com/office/officeart/2008/layout/LinedList"/>
    <dgm:cxn modelId="{9DE8970A-ED1B-4223-888B-1046E85A9942}" type="presParOf" srcId="{5FEE5002-0AF9-46ED-8D19-B05F90D40D3D}" destId="{CEFDF714-5071-419D-A57A-13F2B82F09BA}" srcOrd="0" destOrd="0" presId="urn:microsoft.com/office/officeart/2008/layout/LinedList"/>
    <dgm:cxn modelId="{532B1C6E-77BE-4543-B669-685BFB4B4F4D}" type="presParOf" srcId="{5FEE5002-0AF9-46ED-8D19-B05F90D40D3D}" destId="{ABD2AC7D-EB6A-4298-A2B9-33009FE95BBD}" srcOrd="1" destOrd="0" presId="urn:microsoft.com/office/officeart/2008/layout/LinedList"/>
    <dgm:cxn modelId="{BD2F58B2-FED0-49E4-8479-690F95D4655D}" type="presParOf" srcId="{78726636-04FF-46BD-AA10-879977726CF7}" destId="{6B4E9D7A-1172-4CEA-B3C2-D6C1664DF6CF}" srcOrd="4" destOrd="0" presId="urn:microsoft.com/office/officeart/2008/layout/LinedList"/>
    <dgm:cxn modelId="{2B2F670A-03BF-4F84-A6C3-D90CFCF85A00}" type="presParOf" srcId="{78726636-04FF-46BD-AA10-879977726CF7}" destId="{605C1815-D085-4FE6-8824-9690E65DD001}" srcOrd="5" destOrd="0" presId="urn:microsoft.com/office/officeart/2008/layout/LinedList"/>
    <dgm:cxn modelId="{2C84B781-0853-458A-8B2F-77CB26606C2C}" type="presParOf" srcId="{605C1815-D085-4FE6-8824-9690E65DD001}" destId="{D1926799-09B6-41B4-9EFE-F48157025387}" srcOrd="0" destOrd="0" presId="urn:microsoft.com/office/officeart/2008/layout/LinedList"/>
    <dgm:cxn modelId="{20B78D83-956E-4B18-9208-9CB1617E4EC9}" type="presParOf" srcId="{605C1815-D085-4FE6-8824-9690E65DD001}" destId="{17946F08-53B4-4408-8468-C1EC84408D19}" srcOrd="1" destOrd="0" presId="urn:microsoft.com/office/officeart/2008/layout/LinedList"/>
    <dgm:cxn modelId="{45AAFD0C-22CD-4E22-BAB3-30D1BCB7E53A}" type="presParOf" srcId="{78726636-04FF-46BD-AA10-879977726CF7}" destId="{67EF20D0-44F6-40FB-AEAB-24A765B1AF5A}" srcOrd="6" destOrd="0" presId="urn:microsoft.com/office/officeart/2008/layout/LinedList"/>
    <dgm:cxn modelId="{FF0EE8F3-8B7D-426F-BF98-8FF8D4246108}" type="presParOf" srcId="{78726636-04FF-46BD-AA10-879977726CF7}" destId="{C2A57B0E-2852-4DC6-9BA7-A9C378252391}" srcOrd="7" destOrd="0" presId="urn:microsoft.com/office/officeart/2008/layout/LinedList"/>
    <dgm:cxn modelId="{6F94CB0C-7772-4738-AA29-89472F178B9C}" type="presParOf" srcId="{C2A57B0E-2852-4DC6-9BA7-A9C378252391}" destId="{41493777-3708-497C-AAEF-C88837361541}" srcOrd="0" destOrd="0" presId="urn:microsoft.com/office/officeart/2008/layout/LinedList"/>
    <dgm:cxn modelId="{E5D87859-EC87-4743-8E73-56B298427FF8}" type="presParOf" srcId="{C2A57B0E-2852-4DC6-9BA7-A9C378252391}" destId="{84335E60-501A-4484-A3D4-4CA25D2B5556}" srcOrd="1" destOrd="0" presId="urn:microsoft.com/office/officeart/2008/layout/Lin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955A43B-2415-4C3B-B6CD-EEBA2BFF5448}">
      <dsp:nvSpPr>
        <dsp:cNvPr id="0" name=""/>
        <dsp:cNvSpPr/>
      </dsp:nvSpPr>
      <dsp:spPr>
        <a:xfrm>
          <a:off x="460905" y="1047"/>
          <a:ext cx="3479899" cy="2087939"/>
        </a:xfrm>
        <a:prstGeom prst="rect">
          <a:avLst/>
        </a:prstGeom>
        <a:solidFill>
          <a:schemeClr val="accent1">
            <a:hueOff val="0"/>
            <a:satOff val="0"/>
            <a:lumOff val="0"/>
            <a:alphaOff val="0"/>
          </a:schemeClr>
        </a:solidFill>
        <a:ln w="19050" cap="flat" cmpd="sng" algn="in">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137160" tIns="137160" rIns="137160" bIns="137160" numCol="1" spcCol="1270" anchor="ctr" anchorCtr="0">
          <a:noAutofit/>
        </a:bodyPr>
        <a:lstStyle/>
        <a:p>
          <a:pPr marL="0" lvl="0" indent="0" algn="ctr" defTabSz="1600200">
            <a:lnSpc>
              <a:spcPct val="100000"/>
            </a:lnSpc>
            <a:spcBef>
              <a:spcPct val="0"/>
            </a:spcBef>
            <a:spcAft>
              <a:spcPct val="35000"/>
            </a:spcAft>
            <a:buNone/>
          </a:pPr>
          <a:r>
            <a:rPr lang="en-US" sz="3600" kern="1200" dirty="0"/>
            <a:t>Mics on Mute</a:t>
          </a:r>
        </a:p>
      </dsp:txBody>
      <dsp:txXfrm>
        <a:off x="460905" y="1047"/>
        <a:ext cx="3479899" cy="2087939"/>
      </dsp:txXfrm>
    </dsp:sp>
    <dsp:sp modelId="{B401C1EB-237C-4BD1-A12D-C817DB63C2F9}">
      <dsp:nvSpPr>
        <dsp:cNvPr id="0" name=""/>
        <dsp:cNvSpPr/>
      </dsp:nvSpPr>
      <dsp:spPr>
        <a:xfrm>
          <a:off x="4288794" y="1047"/>
          <a:ext cx="3479899" cy="2087939"/>
        </a:xfrm>
        <a:prstGeom prst="rect">
          <a:avLst/>
        </a:prstGeom>
        <a:solidFill>
          <a:schemeClr val="accent1">
            <a:hueOff val="0"/>
            <a:satOff val="0"/>
            <a:lumOff val="0"/>
            <a:alphaOff val="0"/>
          </a:schemeClr>
        </a:solidFill>
        <a:ln w="19050" cap="flat" cmpd="sng" algn="in">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137160" tIns="137160" rIns="137160" bIns="137160" numCol="1" spcCol="1270" anchor="ctr" anchorCtr="0">
          <a:noAutofit/>
        </a:bodyPr>
        <a:lstStyle/>
        <a:p>
          <a:pPr marL="0" lvl="0" indent="0" algn="ctr" defTabSz="1600200">
            <a:lnSpc>
              <a:spcPct val="100000"/>
            </a:lnSpc>
            <a:spcBef>
              <a:spcPct val="0"/>
            </a:spcBef>
            <a:spcAft>
              <a:spcPct val="35000"/>
            </a:spcAft>
            <a:buNone/>
          </a:pPr>
          <a:r>
            <a:rPr lang="en-US" sz="3600" kern="1200" dirty="0"/>
            <a:t>Actively Engage</a:t>
          </a:r>
        </a:p>
      </dsp:txBody>
      <dsp:txXfrm>
        <a:off x="4288794" y="1047"/>
        <a:ext cx="3479899" cy="2087939"/>
      </dsp:txXfrm>
    </dsp:sp>
    <dsp:sp modelId="{A0A32649-281B-4BE6-AAD1-F4F8F90FBC84}">
      <dsp:nvSpPr>
        <dsp:cNvPr id="0" name=""/>
        <dsp:cNvSpPr/>
      </dsp:nvSpPr>
      <dsp:spPr>
        <a:xfrm>
          <a:off x="2374850" y="2436976"/>
          <a:ext cx="3479899" cy="2087939"/>
        </a:xfrm>
        <a:prstGeom prst="rect">
          <a:avLst/>
        </a:prstGeom>
        <a:solidFill>
          <a:schemeClr val="accent1">
            <a:hueOff val="0"/>
            <a:satOff val="0"/>
            <a:lumOff val="0"/>
            <a:alphaOff val="0"/>
          </a:schemeClr>
        </a:solidFill>
        <a:ln w="19050" cap="flat" cmpd="sng" algn="in">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137160" tIns="137160" rIns="137160" bIns="137160" numCol="1" spcCol="1270" anchor="ctr" anchorCtr="0">
          <a:noAutofit/>
        </a:bodyPr>
        <a:lstStyle/>
        <a:p>
          <a:pPr marL="0" lvl="0" indent="0" algn="ctr" defTabSz="1600200">
            <a:lnSpc>
              <a:spcPct val="100000"/>
            </a:lnSpc>
            <a:spcBef>
              <a:spcPct val="0"/>
            </a:spcBef>
            <a:spcAft>
              <a:spcPct val="35000"/>
            </a:spcAft>
            <a:buNone/>
          </a:pPr>
          <a:r>
            <a:rPr lang="en-US" sz="3600" kern="1200" dirty="0"/>
            <a:t>Cameras On</a:t>
          </a:r>
        </a:p>
      </dsp:txBody>
      <dsp:txXfrm>
        <a:off x="2374850" y="2436976"/>
        <a:ext cx="3479899" cy="2087939"/>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EB0600B-451A-42DB-AB85-D5D76A97F59C}">
      <dsp:nvSpPr>
        <dsp:cNvPr id="0" name=""/>
        <dsp:cNvSpPr/>
      </dsp:nvSpPr>
      <dsp:spPr>
        <a:xfrm>
          <a:off x="0" y="0"/>
          <a:ext cx="4686300" cy="0"/>
        </a:xfrm>
        <a:prstGeom prst="line">
          <a:avLst/>
        </a:prstGeom>
        <a:solidFill>
          <a:schemeClr val="accent2">
            <a:hueOff val="0"/>
            <a:satOff val="0"/>
            <a:lumOff val="0"/>
            <a:alphaOff val="0"/>
          </a:schemeClr>
        </a:solidFill>
        <a:ln w="12700" cap="flat" cmpd="sng" algn="in">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3D888D0-BBE0-436D-9054-14A09A06DBEB}">
      <dsp:nvSpPr>
        <dsp:cNvPr id="0" name=""/>
        <dsp:cNvSpPr/>
      </dsp:nvSpPr>
      <dsp:spPr>
        <a:xfrm>
          <a:off x="0" y="0"/>
          <a:ext cx="4686300" cy="141406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5250" tIns="95250" rIns="95250" bIns="95250" numCol="1" spcCol="1270" anchor="t" anchorCtr="0">
          <a:noAutofit/>
        </a:bodyPr>
        <a:lstStyle/>
        <a:p>
          <a:pPr marL="0" lvl="0" indent="0" algn="l" defTabSz="1111250">
            <a:lnSpc>
              <a:spcPct val="90000"/>
            </a:lnSpc>
            <a:spcBef>
              <a:spcPct val="0"/>
            </a:spcBef>
            <a:spcAft>
              <a:spcPct val="35000"/>
            </a:spcAft>
            <a:buNone/>
          </a:pPr>
          <a:r>
            <a:rPr lang="en-US" sz="2500" kern="1200" dirty="0"/>
            <a:t>#1</a:t>
          </a:r>
        </a:p>
        <a:p>
          <a:pPr marL="0" lvl="0" indent="0" algn="l" defTabSz="1111250">
            <a:lnSpc>
              <a:spcPct val="90000"/>
            </a:lnSpc>
            <a:spcBef>
              <a:spcPct val="0"/>
            </a:spcBef>
            <a:spcAft>
              <a:spcPct val="35000"/>
            </a:spcAft>
            <a:buNone/>
          </a:pPr>
          <a:r>
            <a:rPr lang="en-US" sz="2500" kern="1200" dirty="0"/>
            <a:t>Economic and Workforce Development	</a:t>
          </a:r>
        </a:p>
      </dsp:txBody>
      <dsp:txXfrm>
        <a:off x="0" y="0"/>
        <a:ext cx="4686300" cy="1414065"/>
      </dsp:txXfrm>
    </dsp:sp>
    <dsp:sp modelId="{ED9F9C8F-4E0F-4EB9-A1E7-F72757CE5B4B}">
      <dsp:nvSpPr>
        <dsp:cNvPr id="0" name=""/>
        <dsp:cNvSpPr/>
      </dsp:nvSpPr>
      <dsp:spPr>
        <a:xfrm>
          <a:off x="0" y="1414065"/>
          <a:ext cx="4686300" cy="0"/>
        </a:xfrm>
        <a:prstGeom prst="line">
          <a:avLst/>
        </a:prstGeom>
        <a:solidFill>
          <a:schemeClr val="accent2">
            <a:hueOff val="421546"/>
            <a:satOff val="-1239"/>
            <a:lumOff val="-915"/>
            <a:alphaOff val="0"/>
          </a:schemeClr>
        </a:solidFill>
        <a:ln w="12700" cap="flat" cmpd="sng" algn="in">
          <a:solidFill>
            <a:schemeClr val="accent2">
              <a:hueOff val="421546"/>
              <a:satOff val="-1239"/>
              <a:lumOff val="-915"/>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EFDF714-5071-419D-A57A-13F2B82F09BA}">
      <dsp:nvSpPr>
        <dsp:cNvPr id="0" name=""/>
        <dsp:cNvSpPr/>
      </dsp:nvSpPr>
      <dsp:spPr>
        <a:xfrm>
          <a:off x="0" y="1414065"/>
          <a:ext cx="4686300" cy="141406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5250" tIns="95250" rIns="95250" bIns="95250" numCol="1" spcCol="1270" anchor="t" anchorCtr="0">
          <a:noAutofit/>
        </a:bodyPr>
        <a:lstStyle/>
        <a:p>
          <a:pPr marL="0" lvl="0" indent="0" algn="l" defTabSz="1111250">
            <a:lnSpc>
              <a:spcPct val="90000"/>
            </a:lnSpc>
            <a:spcBef>
              <a:spcPct val="0"/>
            </a:spcBef>
            <a:spcAft>
              <a:spcPct val="35000"/>
            </a:spcAft>
            <a:buNone/>
          </a:pPr>
          <a:r>
            <a:rPr lang="en-US" sz="2500" kern="1200" dirty="0"/>
            <a:t>#2</a:t>
          </a:r>
        </a:p>
        <a:p>
          <a:pPr marL="0" lvl="0" indent="0" algn="l" defTabSz="1111250">
            <a:lnSpc>
              <a:spcPct val="90000"/>
            </a:lnSpc>
            <a:spcBef>
              <a:spcPct val="0"/>
            </a:spcBef>
            <a:spcAft>
              <a:spcPct val="35000"/>
            </a:spcAft>
            <a:buNone/>
          </a:pPr>
          <a:r>
            <a:rPr lang="en-US" sz="2500" kern="1200" dirty="0"/>
            <a:t>Teaching and Assessing for Learning</a:t>
          </a:r>
        </a:p>
      </dsp:txBody>
      <dsp:txXfrm>
        <a:off x="0" y="1414065"/>
        <a:ext cx="4686300" cy="1414065"/>
      </dsp:txXfrm>
    </dsp:sp>
    <dsp:sp modelId="{6B4E9D7A-1172-4CEA-B3C2-D6C1664DF6CF}">
      <dsp:nvSpPr>
        <dsp:cNvPr id="0" name=""/>
        <dsp:cNvSpPr/>
      </dsp:nvSpPr>
      <dsp:spPr>
        <a:xfrm>
          <a:off x="0" y="2828131"/>
          <a:ext cx="4686300" cy="0"/>
        </a:xfrm>
        <a:prstGeom prst="line">
          <a:avLst/>
        </a:prstGeom>
        <a:solidFill>
          <a:schemeClr val="accent2">
            <a:hueOff val="843091"/>
            <a:satOff val="-2479"/>
            <a:lumOff val="-1830"/>
            <a:alphaOff val="0"/>
          </a:schemeClr>
        </a:solidFill>
        <a:ln w="12700" cap="flat" cmpd="sng" algn="in">
          <a:solidFill>
            <a:schemeClr val="accent2">
              <a:hueOff val="843091"/>
              <a:satOff val="-2479"/>
              <a:lumOff val="-183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1926799-09B6-41B4-9EFE-F48157025387}">
      <dsp:nvSpPr>
        <dsp:cNvPr id="0" name=""/>
        <dsp:cNvSpPr/>
      </dsp:nvSpPr>
      <dsp:spPr>
        <a:xfrm>
          <a:off x="0" y="2828131"/>
          <a:ext cx="4686300" cy="141406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5250" tIns="95250" rIns="95250" bIns="95250" numCol="1" spcCol="1270" anchor="t" anchorCtr="0">
          <a:noAutofit/>
        </a:bodyPr>
        <a:lstStyle/>
        <a:p>
          <a:pPr marL="0" lvl="0" indent="0" algn="l" defTabSz="1111250">
            <a:lnSpc>
              <a:spcPct val="90000"/>
            </a:lnSpc>
            <a:spcBef>
              <a:spcPct val="0"/>
            </a:spcBef>
            <a:spcAft>
              <a:spcPct val="35000"/>
            </a:spcAft>
            <a:buNone/>
          </a:pPr>
          <a:r>
            <a:rPr lang="en-US" sz="2500" kern="1200" dirty="0"/>
            <a:t>#3</a:t>
          </a:r>
        </a:p>
        <a:p>
          <a:pPr marL="0" lvl="0" indent="0" algn="l" defTabSz="1111250">
            <a:lnSpc>
              <a:spcPct val="90000"/>
            </a:lnSpc>
            <a:spcBef>
              <a:spcPct val="0"/>
            </a:spcBef>
            <a:spcAft>
              <a:spcPct val="35000"/>
            </a:spcAft>
            <a:buNone/>
          </a:pPr>
          <a:r>
            <a:rPr lang="en-US" sz="2500" kern="1200" dirty="0"/>
            <a:t>Strategic Planning and Sustainability</a:t>
          </a:r>
        </a:p>
      </dsp:txBody>
      <dsp:txXfrm>
        <a:off x="0" y="2828131"/>
        <a:ext cx="4686300" cy="1414065"/>
      </dsp:txXfrm>
    </dsp:sp>
    <dsp:sp modelId="{67EF20D0-44F6-40FB-AEAB-24A765B1AF5A}">
      <dsp:nvSpPr>
        <dsp:cNvPr id="0" name=""/>
        <dsp:cNvSpPr/>
      </dsp:nvSpPr>
      <dsp:spPr>
        <a:xfrm>
          <a:off x="0" y="4242197"/>
          <a:ext cx="4686300" cy="0"/>
        </a:xfrm>
        <a:prstGeom prst="line">
          <a:avLst/>
        </a:prstGeom>
        <a:solidFill>
          <a:schemeClr val="accent2">
            <a:hueOff val="1264637"/>
            <a:satOff val="-3718"/>
            <a:lumOff val="-2745"/>
            <a:alphaOff val="0"/>
          </a:schemeClr>
        </a:solidFill>
        <a:ln w="12700" cap="flat" cmpd="sng" algn="in">
          <a:solidFill>
            <a:schemeClr val="accent2">
              <a:hueOff val="1264637"/>
              <a:satOff val="-3718"/>
              <a:lumOff val="-2745"/>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1493777-3708-497C-AAEF-C88837361541}">
      <dsp:nvSpPr>
        <dsp:cNvPr id="0" name=""/>
        <dsp:cNvSpPr/>
      </dsp:nvSpPr>
      <dsp:spPr>
        <a:xfrm>
          <a:off x="0" y="4242197"/>
          <a:ext cx="4686300" cy="141406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5250" tIns="95250" rIns="95250" bIns="95250" numCol="1" spcCol="1270" anchor="t" anchorCtr="0">
          <a:noAutofit/>
        </a:bodyPr>
        <a:lstStyle/>
        <a:p>
          <a:pPr marL="0" lvl="0" indent="0" algn="l" defTabSz="1111250">
            <a:lnSpc>
              <a:spcPct val="90000"/>
            </a:lnSpc>
            <a:spcBef>
              <a:spcPct val="0"/>
            </a:spcBef>
            <a:spcAft>
              <a:spcPct val="35000"/>
            </a:spcAft>
            <a:buNone/>
          </a:pPr>
          <a:r>
            <a:rPr lang="en-US" sz="2500" kern="1200" dirty="0"/>
            <a:t>#4</a:t>
          </a:r>
        </a:p>
        <a:p>
          <a:pPr marL="0" lvl="0" indent="0" algn="l" defTabSz="1111250">
            <a:lnSpc>
              <a:spcPct val="90000"/>
            </a:lnSpc>
            <a:spcBef>
              <a:spcPct val="0"/>
            </a:spcBef>
            <a:spcAft>
              <a:spcPct val="35000"/>
            </a:spcAft>
            <a:buNone/>
          </a:pPr>
          <a:r>
            <a:rPr lang="en-US" sz="2500" kern="1200" dirty="0"/>
            <a:t>Governance and Leadership</a:t>
          </a:r>
        </a:p>
      </dsp:txBody>
      <dsp:txXfrm>
        <a:off x="0" y="4242197"/>
        <a:ext cx="4686300" cy="1414065"/>
      </dsp:txXfrm>
    </dsp:sp>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1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6" y="4"/>
            <a:ext cx="3044154" cy="467363"/>
          </a:xfrm>
          <a:prstGeom prst="rect">
            <a:avLst/>
          </a:prstGeom>
        </p:spPr>
        <p:txBody>
          <a:bodyPr vert="horz" lIns="92519" tIns="46259" rIns="92519" bIns="46259" rtlCol="0"/>
          <a:lstStyle>
            <a:lvl1pPr algn="l">
              <a:defRPr sz="1200"/>
            </a:lvl1pPr>
          </a:lstStyle>
          <a:p>
            <a:endParaRPr lang="en-US" dirty="0"/>
          </a:p>
        </p:txBody>
      </p:sp>
      <p:sp>
        <p:nvSpPr>
          <p:cNvPr id="3" name="Date Placeholder 2"/>
          <p:cNvSpPr>
            <a:spLocks noGrp="1"/>
          </p:cNvSpPr>
          <p:nvPr>
            <p:ph type="dt" sz="quarter" idx="1"/>
          </p:nvPr>
        </p:nvSpPr>
        <p:spPr>
          <a:xfrm>
            <a:off x="3977333" y="4"/>
            <a:ext cx="3044153" cy="467363"/>
          </a:xfrm>
          <a:prstGeom prst="rect">
            <a:avLst/>
          </a:prstGeom>
        </p:spPr>
        <p:txBody>
          <a:bodyPr vert="horz" lIns="92519" tIns="46259" rIns="92519" bIns="46259" rtlCol="0"/>
          <a:lstStyle>
            <a:lvl1pPr algn="r">
              <a:defRPr sz="1200"/>
            </a:lvl1pPr>
          </a:lstStyle>
          <a:p>
            <a:fld id="{059F52E2-F1DE-46D3-BACC-78119557B962}" type="datetimeFigureOut">
              <a:rPr lang="en-US" smtClean="0"/>
              <a:t>2/24/2022</a:t>
            </a:fld>
            <a:endParaRPr lang="en-US" dirty="0"/>
          </a:p>
        </p:txBody>
      </p:sp>
      <p:sp>
        <p:nvSpPr>
          <p:cNvPr id="4" name="Footer Placeholder 3"/>
          <p:cNvSpPr>
            <a:spLocks noGrp="1"/>
          </p:cNvSpPr>
          <p:nvPr>
            <p:ph type="ftr" sz="quarter" idx="2"/>
          </p:nvPr>
        </p:nvSpPr>
        <p:spPr>
          <a:xfrm>
            <a:off x="6" y="8841740"/>
            <a:ext cx="3044154" cy="467363"/>
          </a:xfrm>
          <a:prstGeom prst="rect">
            <a:avLst/>
          </a:prstGeom>
        </p:spPr>
        <p:txBody>
          <a:bodyPr vert="horz" lIns="92519" tIns="46259" rIns="92519" bIns="46259"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7333" y="8841740"/>
            <a:ext cx="3044153" cy="467363"/>
          </a:xfrm>
          <a:prstGeom prst="rect">
            <a:avLst/>
          </a:prstGeom>
        </p:spPr>
        <p:txBody>
          <a:bodyPr vert="horz" lIns="92519" tIns="46259" rIns="92519" bIns="46259" rtlCol="0" anchor="b"/>
          <a:lstStyle>
            <a:lvl1pPr algn="r">
              <a:defRPr sz="1200"/>
            </a:lvl1pPr>
          </a:lstStyle>
          <a:p>
            <a:fld id="{4FE15C78-6CC8-4FB4-9DD6-3BEF9917CD66}" type="slidenum">
              <a:rPr lang="en-US" smtClean="0"/>
              <a:t>‹#›</a:t>
            </a:fld>
            <a:endParaRPr lang="en-US" dirty="0"/>
          </a:p>
        </p:txBody>
      </p:sp>
    </p:spTree>
    <p:extLst>
      <p:ext uri="{BB962C8B-B14F-4D97-AF65-F5344CB8AC3E}">
        <p14:creationId xmlns:p14="http://schemas.microsoft.com/office/powerpoint/2010/main" val="325934706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1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6" y="0"/>
            <a:ext cx="3043344" cy="467071"/>
          </a:xfrm>
          <a:prstGeom prst="rect">
            <a:avLst/>
          </a:prstGeom>
        </p:spPr>
        <p:txBody>
          <a:bodyPr vert="horz" lIns="93537" tIns="46768" rIns="93537" bIns="46768" rtlCol="0"/>
          <a:lstStyle>
            <a:lvl1pPr algn="l">
              <a:defRPr sz="1200"/>
            </a:lvl1pPr>
          </a:lstStyle>
          <a:p>
            <a:endParaRPr lang="en-US" dirty="0"/>
          </a:p>
        </p:txBody>
      </p:sp>
      <p:sp>
        <p:nvSpPr>
          <p:cNvPr id="3" name="Date Placeholder 2"/>
          <p:cNvSpPr>
            <a:spLocks noGrp="1"/>
          </p:cNvSpPr>
          <p:nvPr>
            <p:ph type="dt" idx="1"/>
          </p:nvPr>
        </p:nvSpPr>
        <p:spPr>
          <a:xfrm>
            <a:off x="3978133" y="0"/>
            <a:ext cx="3043344" cy="467071"/>
          </a:xfrm>
          <a:prstGeom prst="rect">
            <a:avLst/>
          </a:prstGeom>
        </p:spPr>
        <p:txBody>
          <a:bodyPr vert="horz" lIns="93537" tIns="46768" rIns="93537" bIns="46768" rtlCol="0"/>
          <a:lstStyle>
            <a:lvl1pPr algn="r">
              <a:defRPr sz="1200"/>
            </a:lvl1pPr>
          </a:lstStyle>
          <a:p>
            <a:fld id="{7B299F97-F58F-4790-8A4D-46307B570D7F}" type="datetimeFigureOut">
              <a:rPr lang="en-US" smtClean="0"/>
              <a:t>2/24/2022</a:t>
            </a:fld>
            <a:endParaRPr lang="en-US" dirty="0"/>
          </a:p>
        </p:txBody>
      </p:sp>
      <p:sp>
        <p:nvSpPr>
          <p:cNvPr id="4" name="Slide Image Placeholder 3"/>
          <p:cNvSpPr>
            <a:spLocks noGrp="1" noRot="1" noChangeAspect="1"/>
          </p:cNvSpPr>
          <p:nvPr>
            <p:ph type="sldImg" idx="2"/>
          </p:nvPr>
        </p:nvSpPr>
        <p:spPr>
          <a:xfrm>
            <a:off x="1417638" y="1165225"/>
            <a:ext cx="4187825" cy="3140075"/>
          </a:xfrm>
          <a:prstGeom prst="rect">
            <a:avLst/>
          </a:prstGeom>
          <a:noFill/>
          <a:ln w="12700">
            <a:solidFill>
              <a:prstClr val="black"/>
            </a:solidFill>
          </a:ln>
        </p:spPr>
        <p:txBody>
          <a:bodyPr vert="horz" lIns="93537" tIns="46768" rIns="93537" bIns="46768" rtlCol="0" anchor="ctr"/>
          <a:lstStyle/>
          <a:p>
            <a:endParaRPr lang="en-US" dirty="0"/>
          </a:p>
        </p:txBody>
      </p:sp>
      <p:sp>
        <p:nvSpPr>
          <p:cNvPr id="5" name="Notes Placeholder 4"/>
          <p:cNvSpPr>
            <a:spLocks noGrp="1"/>
          </p:cNvSpPr>
          <p:nvPr>
            <p:ph type="body" sz="quarter" idx="3"/>
          </p:nvPr>
        </p:nvSpPr>
        <p:spPr>
          <a:xfrm>
            <a:off x="702311" y="4480004"/>
            <a:ext cx="5618480" cy="3665458"/>
          </a:xfrm>
          <a:prstGeom prst="rect">
            <a:avLst/>
          </a:prstGeom>
        </p:spPr>
        <p:txBody>
          <a:bodyPr vert="horz" lIns="93537" tIns="46768" rIns="93537" bIns="46768"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6" y="8842034"/>
            <a:ext cx="3043344" cy="467070"/>
          </a:xfrm>
          <a:prstGeom prst="rect">
            <a:avLst/>
          </a:prstGeom>
        </p:spPr>
        <p:txBody>
          <a:bodyPr vert="horz" lIns="93537" tIns="46768" rIns="93537" bIns="46768"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8133" y="8842034"/>
            <a:ext cx="3043344" cy="467070"/>
          </a:xfrm>
          <a:prstGeom prst="rect">
            <a:avLst/>
          </a:prstGeom>
        </p:spPr>
        <p:txBody>
          <a:bodyPr vert="horz" lIns="93537" tIns="46768" rIns="93537" bIns="46768" rtlCol="0" anchor="b"/>
          <a:lstStyle>
            <a:lvl1pPr algn="r">
              <a:defRPr sz="1200"/>
            </a:lvl1pPr>
          </a:lstStyle>
          <a:p>
            <a:fld id="{06FECA5B-CB69-434F-96AB-1E7E18E86F8F}" type="slidenum">
              <a:rPr lang="en-US" smtClean="0"/>
              <a:t>‹#›</a:t>
            </a:fld>
            <a:endParaRPr lang="en-US" dirty="0"/>
          </a:p>
        </p:txBody>
      </p:sp>
    </p:spTree>
    <p:extLst>
      <p:ext uri="{BB962C8B-B14F-4D97-AF65-F5344CB8AC3E}">
        <p14:creationId xmlns:p14="http://schemas.microsoft.com/office/powerpoint/2010/main" val="20732270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06FECA5B-CB69-434F-96AB-1E7E18E86F8F}"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6529568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25190">
              <a:defRPr/>
            </a:pPr>
            <a:r>
              <a:rPr lang="en-US" dirty="0"/>
              <a:t>Good evening everyone.  Here we have the ranking of our priorities that were approved during our January 27</a:t>
            </a:r>
            <a:r>
              <a:rPr lang="en-US" baseline="30000" dirty="0"/>
              <a:t>th</a:t>
            </a:r>
            <a:r>
              <a:rPr lang="en-US" dirty="0"/>
              <a:t> meeting. </a:t>
            </a:r>
          </a:p>
        </p:txBody>
      </p:sp>
      <p:sp>
        <p:nvSpPr>
          <p:cNvPr id="4" name="Slide Number Placeholder 3"/>
          <p:cNvSpPr>
            <a:spLocks noGrp="1"/>
          </p:cNvSpPr>
          <p:nvPr>
            <p:ph type="sldNum" sz="quarter" idx="5"/>
          </p:nvPr>
        </p:nvSpPr>
        <p:spPr/>
        <p:txBody>
          <a:bodyPr/>
          <a:lstStyle/>
          <a:p>
            <a:fld id="{06FECA5B-CB69-434F-96AB-1E7E18E86F8F}" type="slidenum">
              <a:rPr lang="en-US" smtClean="0"/>
              <a:t>6</a:t>
            </a:fld>
            <a:endParaRPr lang="en-US" dirty="0"/>
          </a:p>
        </p:txBody>
      </p:sp>
    </p:spTree>
    <p:extLst>
      <p:ext uri="{BB962C8B-B14F-4D97-AF65-F5344CB8AC3E}">
        <p14:creationId xmlns:p14="http://schemas.microsoft.com/office/powerpoint/2010/main" val="410371205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25190">
              <a:defRPr/>
            </a:pPr>
            <a:r>
              <a:rPr lang="en-US" dirty="0"/>
              <a:t>Here are our top two ranked School Priorities and rationale statements.</a:t>
            </a:r>
          </a:p>
          <a:p>
            <a:pPr defTabSz="925190">
              <a:defRPr/>
            </a:pPr>
            <a:endParaRPr lang="en-US" dirty="0"/>
          </a:p>
          <a:p>
            <a:pPr defTabSz="925190">
              <a:defRPr/>
            </a:pPr>
            <a:endParaRPr lang="en-US" dirty="0"/>
          </a:p>
        </p:txBody>
      </p:sp>
      <p:sp>
        <p:nvSpPr>
          <p:cNvPr id="4" name="Slide Number Placeholder 3"/>
          <p:cNvSpPr>
            <a:spLocks noGrp="1"/>
          </p:cNvSpPr>
          <p:nvPr>
            <p:ph type="sldNum" sz="quarter" idx="10"/>
          </p:nvPr>
        </p:nvSpPr>
        <p:spPr/>
        <p:txBody>
          <a:bodyPr/>
          <a:lstStyle/>
          <a:p>
            <a:fld id="{06FECA5B-CB69-434F-96AB-1E7E18E86F8F}" type="slidenum">
              <a:rPr lang="en-US" smtClean="0">
                <a:solidFill>
                  <a:prstClr val="black"/>
                </a:solidFill>
              </a:rPr>
              <a:pPr/>
              <a:t>7</a:t>
            </a:fld>
            <a:endParaRPr lang="en-US" dirty="0">
              <a:solidFill>
                <a:prstClr val="black"/>
              </a:solidFill>
            </a:endParaRPr>
          </a:p>
        </p:txBody>
      </p:sp>
    </p:spTree>
    <p:extLst>
      <p:ext uri="{BB962C8B-B14F-4D97-AF65-F5344CB8AC3E}">
        <p14:creationId xmlns:p14="http://schemas.microsoft.com/office/powerpoint/2010/main" val="208533351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Here is our allocation.  There no changes since our last meeting.</a:t>
            </a:r>
          </a:p>
        </p:txBody>
      </p:sp>
      <p:sp>
        <p:nvSpPr>
          <p:cNvPr id="4" name="Slide Number Placeholder 3"/>
          <p:cNvSpPr>
            <a:spLocks noGrp="1"/>
          </p:cNvSpPr>
          <p:nvPr>
            <p:ph type="sldNum" sz="quarter" idx="5"/>
          </p:nvPr>
        </p:nvSpPr>
        <p:spPr/>
        <p:txBody>
          <a:bodyPr/>
          <a:lstStyle/>
          <a:p>
            <a:fld id="{06FECA5B-CB69-434F-96AB-1E7E18E86F8F}" type="slidenum">
              <a:rPr lang="en-US" smtClean="0"/>
              <a:t>8</a:t>
            </a:fld>
            <a:endParaRPr lang="en-US" dirty="0"/>
          </a:p>
        </p:txBody>
      </p:sp>
    </p:spTree>
    <p:extLst>
      <p:ext uri="{BB962C8B-B14F-4D97-AF65-F5344CB8AC3E}">
        <p14:creationId xmlns:p14="http://schemas.microsoft.com/office/powerpoint/2010/main" val="27208601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25190">
              <a:defRPr/>
            </a:pPr>
            <a:r>
              <a:rPr lang="en-US" dirty="0"/>
              <a:t>So here are the asks.  There are no changes from the previous meeting.  Are there any questions or comments?  Any discussion?</a:t>
            </a:r>
          </a:p>
        </p:txBody>
      </p:sp>
      <p:sp>
        <p:nvSpPr>
          <p:cNvPr id="4" name="Slide Number Placeholder 3"/>
          <p:cNvSpPr>
            <a:spLocks noGrp="1"/>
          </p:cNvSpPr>
          <p:nvPr>
            <p:ph type="sldNum" sz="quarter" idx="10"/>
          </p:nvPr>
        </p:nvSpPr>
        <p:spPr/>
        <p:txBody>
          <a:bodyPr/>
          <a:lstStyle/>
          <a:p>
            <a:fld id="{06FECA5B-CB69-434F-96AB-1E7E18E86F8F}" type="slidenum">
              <a:rPr lang="en-US" smtClean="0">
                <a:solidFill>
                  <a:prstClr val="black"/>
                </a:solidFill>
              </a:rPr>
              <a:pPr/>
              <a:t>9</a:t>
            </a:fld>
            <a:endParaRPr lang="en-US" dirty="0">
              <a:solidFill>
                <a:prstClr val="black"/>
              </a:solidFill>
            </a:endParaRPr>
          </a:p>
        </p:txBody>
      </p:sp>
    </p:spTree>
    <p:extLst>
      <p:ext uri="{BB962C8B-B14F-4D97-AF65-F5344CB8AC3E}">
        <p14:creationId xmlns:p14="http://schemas.microsoft.com/office/powerpoint/2010/main" val="322032762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slide represents the priorities we will fund </a:t>
            </a:r>
            <a:r>
              <a:rPr lang="en-US" b="1" dirty="0">
                <a:solidFill>
                  <a:srgbClr val="FF0000"/>
                </a:solidFill>
              </a:rPr>
              <a:t>during FY23 with our CARES 3 allotment</a:t>
            </a:r>
            <a:r>
              <a:rPr lang="en-US" b="1" baseline="0" dirty="0">
                <a:solidFill>
                  <a:srgbClr val="FF0000"/>
                </a:solidFill>
              </a:rPr>
              <a:t>.  There are no changes from the last meeting.  Are there any questions or comments? Any discussion?  If there are no questions or comments, I’ll turn it back over to the Chair for final approval.</a:t>
            </a:r>
            <a:endParaRPr lang="en-US" dirty="0"/>
          </a:p>
        </p:txBody>
      </p:sp>
      <p:sp>
        <p:nvSpPr>
          <p:cNvPr id="4" name="Slide Number Placeholder 3"/>
          <p:cNvSpPr>
            <a:spLocks noGrp="1"/>
          </p:cNvSpPr>
          <p:nvPr>
            <p:ph type="sldNum" sz="quarter" idx="10"/>
          </p:nvPr>
        </p:nvSpPr>
        <p:spPr/>
        <p:txBody>
          <a:bodyPr/>
          <a:lstStyle/>
          <a:p>
            <a:fld id="{06FECA5B-CB69-434F-96AB-1E7E18E86F8F}" type="slidenum">
              <a:rPr lang="en-US" smtClean="0"/>
              <a:t>10</a:t>
            </a:fld>
            <a:endParaRPr lang="en-US" dirty="0"/>
          </a:p>
        </p:txBody>
      </p:sp>
    </p:spTree>
    <p:extLst>
      <p:ext uri="{BB962C8B-B14F-4D97-AF65-F5344CB8AC3E}">
        <p14:creationId xmlns:p14="http://schemas.microsoft.com/office/powerpoint/2010/main" val="57092239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Here we have a quick update regarding the number of applications we have received for next school year as of last Wednesday, Feb. 16.  We are excited to share that we have received 972 applications!!!</a:t>
            </a:r>
          </a:p>
        </p:txBody>
      </p:sp>
      <p:sp>
        <p:nvSpPr>
          <p:cNvPr id="4" name="Slide Number Placeholder 3"/>
          <p:cNvSpPr>
            <a:spLocks noGrp="1"/>
          </p:cNvSpPr>
          <p:nvPr>
            <p:ph type="sldNum" sz="quarter" idx="5"/>
          </p:nvPr>
        </p:nvSpPr>
        <p:spPr/>
        <p:txBody>
          <a:bodyPr/>
          <a:lstStyle/>
          <a:p>
            <a:fld id="{06FECA5B-CB69-434F-96AB-1E7E18E86F8F}" type="slidenum">
              <a:rPr lang="en-US" smtClean="0"/>
              <a:t>13</a:t>
            </a:fld>
            <a:endParaRPr lang="en-US" dirty="0"/>
          </a:p>
        </p:txBody>
      </p:sp>
    </p:spTree>
    <p:extLst>
      <p:ext uri="{BB962C8B-B14F-4D97-AF65-F5344CB8AC3E}">
        <p14:creationId xmlns:p14="http://schemas.microsoft.com/office/powerpoint/2010/main" val="336556434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Here is a closer look at the applications we’ve received.  This slide breaks down the number of applications received for each pathway. The application window closes on March 15</a:t>
            </a:r>
            <a:r>
              <a:rPr lang="en-US" baseline="30000" dirty="0"/>
              <a:t>th</a:t>
            </a:r>
            <a:r>
              <a:rPr lang="en-US" dirty="0"/>
              <a:t>.  </a:t>
            </a:r>
          </a:p>
          <a:p>
            <a:r>
              <a:rPr lang="en-US" dirty="0"/>
              <a:t>A few disclaimers:  we are working with students that signed up for Aviation Maintenance to ensure they are provided an opportunity to participate in this pathway Fall 2023.  We are also aggressively recruiting to increase the number of students interested in HVAC. </a:t>
            </a:r>
          </a:p>
        </p:txBody>
      </p:sp>
      <p:sp>
        <p:nvSpPr>
          <p:cNvPr id="4" name="Slide Number Placeholder 3"/>
          <p:cNvSpPr>
            <a:spLocks noGrp="1"/>
          </p:cNvSpPr>
          <p:nvPr>
            <p:ph type="sldNum" sz="quarter" idx="5"/>
          </p:nvPr>
        </p:nvSpPr>
        <p:spPr/>
        <p:txBody>
          <a:bodyPr/>
          <a:lstStyle/>
          <a:p>
            <a:fld id="{06FECA5B-CB69-434F-96AB-1E7E18E86F8F}" type="slidenum">
              <a:rPr lang="en-US" smtClean="0"/>
              <a:t>14</a:t>
            </a:fld>
            <a:endParaRPr lang="en-US" dirty="0"/>
          </a:p>
        </p:txBody>
      </p:sp>
    </p:spTree>
    <p:extLst>
      <p:ext uri="{BB962C8B-B14F-4D97-AF65-F5344CB8AC3E}">
        <p14:creationId xmlns:p14="http://schemas.microsoft.com/office/powerpoint/2010/main" val="123445312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06FECA5B-CB69-434F-96AB-1E7E18E86F8F}"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15</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6690175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0.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01.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02.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03.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04.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5.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6.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7.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8.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9.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0.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1.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2.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3.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4.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5.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6.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7.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8.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9.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0.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1.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2.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3.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4.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5.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2.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3.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4.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5.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6.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7.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9.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0.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2.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3.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4.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5.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6.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7.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8.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9.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CF74069C-88F8-48B5-8814-06317A2067C5}" type="datetime1">
              <a:rPr lang="en-US" smtClean="0"/>
              <a:t>2/24/2022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3D6C3DC6-EF6E-8948-BFE6-808D46D584D8}" type="slidenum">
              <a:rPr lang="en-US" smtClean="0"/>
              <a:t>‹#›</a:t>
            </a:fld>
            <a:endParaRPr lang="en-US" dirty="0"/>
          </a:p>
        </p:txBody>
      </p:sp>
    </p:spTree>
    <p:extLst>
      <p:ext uri="{BB962C8B-B14F-4D97-AF65-F5344CB8AC3E}">
        <p14:creationId xmlns:p14="http://schemas.microsoft.com/office/powerpoint/2010/main" val="34353224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5FF1F2A2-C67B-4981-AD94-747309F8D8E6}" type="datetime1">
              <a:rPr lang="en-US" smtClean="0"/>
              <a:t>2/24/2022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3D6C3DC6-EF6E-8948-BFE6-808D46D584D8}" type="slidenum">
              <a:rPr lang="en-US" smtClean="0"/>
              <a:t>‹#›</a:t>
            </a:fld>
            <a:endParaRPr lang="en-US" dirty="0"/>
          </a:p>
        </p:txBody>
      </p:sp>
    </p:spTree>
    <p:extLst>
      <p:ext uri="{BB962C8B-B14F-4D97-AF65-F5344CB8AC3E}">
        <p14:creationId xmlns:p14="http://schemas.microsoft.com/office/powerpoint/2010/main" val="4089935676"/>
      </p:ext>
    </p:extLst>
  </p:cSld>
  <p:clrMapOvr>
    <a:masterClrMapping/>
  </p:clrMapOvr>
</p:sldLayout>
</file>

<file path=ppt/slideLayouts/slideLayout10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FD52BF9E-6463-434D-8EF8-081B1BFE5BE9}" type="datetime1">
              <a:rPr lang="en-US" smtClean="0">
                <a:solidFill>
                  <a:prstClr val="black">
                    <a:tint val="75000"/>
                  </a:prstClr>
                </a:solidFill>
              </a:rPr>
              <a:t>2/24/2022</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3D6C3DC6-EF6E-8948-BFE6-808D46D584D8}"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3669618256"/>
      </p:ext>
    </p:extLst>
  </p:cSld>
  <p:clrMapOvr>
    <a:masterClrMapping/>
  </p:clrMapOvr>
</p:sldLayout>
</file>

<file path=ppt/slideLayouts/slideLayout10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14C80A95-A9DB-48DF-B9E4-FADC0CCD30A9}" type="datetime1">
              <a:rPr lang="en-US" smtClean="0">
                <a:solidFill>
                  <a:prstClr val="black">
                    <a:tint val="75000"/>
                  </a:prstClr>
                </a:solidFill>
              </a:rPr>
              <a:t>2/24/2022</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3D6C3DC6-EF6E-8948-BFE6-808D46D584D8}"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1551673025"/>
      </p:ext>
    </p:extLst>
  </p:cSld>
  <p:clrMapOvr>
    <a:masterClrMapping/>
  </p:clrMapOvr>
</p:sldLayout>
</file>

<file path=ppt/slideLayouts/slideLayout10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3D3C5BBF-013D-49A0-8299-37EBF36C5305}" type="datetime1">
              <a:rPr lang="en-US" smtClean="0">
                <a:solidFill>
                  <a:prstClr val="black">
                    <a:tint val="75000"/>
                  </a:prstClr>
                </a:solidFill>
              </a:rPr>
              <a:t>2/24/2022</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3D6C3DC6-EF6E-8948-BFE6-808D46D584D8}"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2430530314"/>
      </p:ext>
    </p:extLst>
  </p:cSld>
  <p:clrMapOvr>
    <a:masterClrMapping/>
  </p:clrMapOvr>
</p:sldLayout>
</file>

<file path=ppt/slideLayouts/slideLayout103.xml><?xml version="1.0" encoding="utf-8"?>
<p:sldLayout xmlns:a="http://schemas.openxmlformats.org/drawingml/2006/main" xmlns:r="http://schemas.openxmlformats.org/officeDocument/2006/relationships" xmlns:p="http://schemas.openxmlformats.org/presentationml/2006/main" userDrawn="1">
  <p:cSld name="Audience Participation">
    <p:spTree>
      <p:nvGrpSpPr>
        <p:cNvPr id="1" name=""/>
        <p:cNvGrpSpPr/>
        <p:nvPr/>
      </p:nvGrpSpPr>
      <p:grpSpPr>
        <a:xfrm>
          <a:off x="0" y="0"/>
          <a:ext cx="0" cy="0"/>
          <a:chOff x="0" y="0"/>
          <a:chExt cx="0" cy="0"/>
        </a:xfrm>
      </p:grpSpPr>
      <p:sp>
        <p:nvSpPr>
          <p:cNvPr id="4" name="Content Placeholder 3"/>
          <p:cNvSpPr>
            <a:spLocks noGrp="1"/>
          </p:cNvSpPr>
          <p:nvPr>
            <p:ph sz="quarter" idx="10"/>
          </p:nvPr>
        </p:nvSpPr>
        <p:spPr>
          <a:xfrm>
            <a:off x="228600" y="1447800"/>
            <a:ext cx="8686800" cy="472440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Title 1"/>
          <p:cNvSpPr>
            <a:spLocks noGrp="1"/>
          </p:cNvSpPr>
          <p:nvPr>
            <p:ph type="title"/>
          </p:nvPr>
        </p:nvSpPr>
        <p:spPr>
          <a:xfrm>
            <a:off x="122238" y="234950"/>
            <a:ext cx="8869362" cy="369332"/>
          </a:xfrm>
        </p:spPr>
        <p:txBody>
          <a:bodyPr/>
          <a:lstStyle>
            <a:lvl1pPr>
              <a:defRPr sz="2400">
                <a:effectLst>
                  <a:outerShdw blurRad="38100" dist="38100" dir="2700000" algn="tl">
                    <a:srgbClr val="000000">
                      <a:alpha val="43137"/>
                    </a:srgbClr>
                  </a:outerShdw>
                </a:effectLst>
              </a:defRPr>
            </a:lvl1pPr>
          </a:lstStyle>
          <a:p>
            <a:r>
              <a:rPr lang="en-US" dirty="0"/>
              <a:t>Click to edit Master title style</a:t>
            </a:r>
          </a:p>
        </p:txBody>
      </p:sp>
      <p:cxnSp>
        <p:nvCxnSpPr>
          <p:cNvPr id="8" name="Straight Connector 7"/>
          <p:cNvCxnSpPr/>
          <p:nvPr userDrawn="1"/>
        </p:nvCxnSpPr>
        <p:spPr>
          <a:xfrm>
            <a:off x="76200" y="609600"/>
            <a:ext cx="8915400" cy="0"/>
          </a:xfrm>
          <a:prstGeom prst="line">
            <a:avLst/>
          </a:prstGeom>
        </p:spPr>
        <p:style>
          <a:lnRef idx="2">
            <a:schemeClr val="accent2"/>
          </a:lnRef>
          <a:fillRef idx="0">
            <a:schemeClr val="accent2"/>
          </a:fillRef>
          <a:effectRef idx="1">
            <a:schemeClr val="accent2"/>
          </a:effectRef>
          <a:fontRef idx="minor">
            <a:schemeClr val="tx1"/>
          </a:fontRef>
        </p:style>
      </p:cxnSp>
    </p:spTree>
    <p:extLst>
      <p:ext uri="{BB962C8B-B14F-4D97-AF65-F5344CB8AC3E}">
        <p14:creationId xmlns:p14="http://schemas.microsoft.com/office/powerpoint/2010/main" val="2228474219"/>
      </p:ext>
    </p:extLst>
  </p:cSld>
  <p:clrMapOvr>
    <a:masterClrMapping/>
  </p:clrMapOvr>
  <p:transition>
    <p:wipe dir="d"/>
  </p:transition>
</p:sldLayout>
</file>

<file path=ppt/slideLayouts/slideLayout10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C87B7B8F-86C7-4C7A-AA7F-EC09E19F55AE}" type="datetime1">
              <a:rPr lang="en-US" smtClean="0">
                <a:solidFill>
                  <a:prstClr val="black">
                    <a:tint val="75000"/>
                  </a:prstClr>
                </a:solidFill>
              </a:rPr>
              <a:t>2/24/2022</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3D6C3DC6-EF6E-8948-BFE6-808D46D584D8}"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1317193453"/>
      </p:ext>
    </p:extLst>
  </p:cSld>
  <p:clrMapOvr>
    <a:masterClrMapping/>
  </p:clrMapOvr>
</p:sldLayout>
</file>

<file path=ppt/slideLayouts/slideLayout10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B4669E4A-BB4D-432F-9FA6-725EF4346736}" type="datetime1">
              <a:rPr lang="en-US" smtClean="0">
                <a:solidFill>
                  <a:prstClr val="black">
                    <a:tint val="75000"/>
                  </a:prstClr>
                </a:solidFill>
              </a:rPr>
              <a:t>2/24/2022</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3D6C3DC6-EF6E-8948-BFE6-808D46D584D8}"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1055565327"/>
      </p:ext>
    </p:extLst>
  </p:cSld>
  <p:clrMapOvr>
    <a:masterClrMapping/>
  </p:clrMapOvr>
</p:sldLayout>
</file>

<file path=ppt/slideLayouts/slideLayout10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B282442A-9025-4A2E-8FC3-0DFF0A621E88}" type="datetime1">
              <a:rPr lang="en-US" smtClean="0">
                <a:solidFill>
                  <a:prstClr val="black">
                    <a:tint val="75000"/>
                  </a:prstClr>
                </a:solidFill>
              </a:rPr>
              <a:t>2/24/2022</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3D6C3DC6-EF6E-8948-BFE6-808D46D584D8}"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2297621218"/>
      </p:ext>
    </p:extLst>
  </p:cSld>
  <p:clrMapOvr>
    <a:masterClrMapping/>
  </p:clrMapOvr>
</p:sldLayout>
</file>

<file path=ppt/slideLayouts/slideLayout10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7785101B-11CE-40A1-AE5E-9F6D3B2CFF41}" type="datetime1">
              <a:rPr lang="en-US" smtClean="0">
                <a:solidFill>
                  <a:prstClr val="black">
                    <a:tint val="75000"/>
                  </a:prstClr>
                </a:solidFill>
              </a:rPr>
              <a:t>2/24/2022</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3D6C3DC6-EF6E-8948-BFE6-808D46D584D8}"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2031874574"/>
      </p:ext>
    </p:extLst>
  </p:cSld>
  <p:clrMapOvr>
    <a:masterClrMapping/>
  </p:clrMapOvr>
</p:sldLayout>
</file>

<file path=ppt/slideLayouts/slideLayout10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a:off x="457200" y="6356350"/>
            <a:ext cx="2133600" cy="365125"/>
          </a:xfrm>
          <a:prstGeom prst="rect">
            <a:avLst/>
          </a:prstGeom>
        </p:spPr>
        <p:txBody>
          <a:bodyPr/>
          <a:lstStyle/>
          <a:p>
            <a:fld id="{E5A4DEB6-440D-4911-9FBD-1CECBD72598A}" type="datetime1">
              <a:rPr lang="en-US" smtClean="0">
                <a:solidFill>
                  <a:prstClr val="black">
                    <a:tint val="75000"/>
                  </a:prstClr>
                </a:solidFill>
              </a:rPr>
              <a:t>2/24/2022</a:t>
            </a:fld>
            <a:endParaRPr lang="en-US" dirty="0">
              <a:solidFill>
                <a:prstClr val="black">
                  <a:tint val="75000"/>
                </a:prstClr>
              </a:solidFill>
            </a:endParaRPr>
          </a:p>
        </p:txBody>
      </p:sp>
      <p:sp>
        <p:nvSpPr>
          <p:cNvPr id="8" name="Footer Placeholder 7"/>
          <p:cNvSpPr>
            <a:spLocks noGrp="1"/>
          </p:cNvSpPr>
          <p:nvPr>
            <p:ph type="ftr" sz="quarter" idx="11"/>
          </p:nvPr>
        </p:nvSpPr>
        <p:spPr/>
        <p:txBody>
          <a:bodyPr/>
          <a:lstStyle/>
          <a:p>
            <a:endParaRPr lang="en-US" dirty="0">
              <a:solidFill>
                <a:prstClr val="black">
                  <a:tint val="75000"/>
                </a:prstClr>
              </a:solidFill>
            </a:endParaRPr>
          </a:p>
        </p:txBody>
      </p:sp>
      <p:sp>
        <p:nvSpPr>
          <p:cNvPr id="9" name="Slide Number Placeholder 8"/>
          <p:cNvSpPr>
            <a:spLocks noGrp="1"/>
          </p:cNvSpPr>
          <p:nvPr>
            <p:ph type="sldNum" sz="quarter" idx="12"/>
          </p:nvPr>
        </p:nvSpPr>
        <p:spPr>
          <a:xfrm>
            <a:off x="6553200" y="6356350"/>
            <a:ext cx="2133600" cy="365125"/>
          </a:xfrm>
          <a:prstGeom prst="rect">
            <a:avLst/>
          </a:prstGeom>
        </p:spPr>
        <p:txBody>
          <a:bodyPr/>
          <a:lstStyle/>
          <a:p>
            <a:fld id="{3D6C3DC6-EF6E-8948-BFE6-808D46D584D8}"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3437172532"/>
      </p:ext>
    </p:extLst>
  </p:cSld>
  <p:clrMapOvr>
    <a:masterClrMapping/>
  </p:clrMapOvr>
</p:sldLayout>
</file>

<file path=ppt/slideLayouts/slideLayout10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a:xfrm>
            <a:off x="457200" y="6356350"/>
            <a:ext cx="2133600" cy="365125"/>
          </a:xfrm>
          <a:prstGeom prst="rect">
            <a:avLst/>
          </a:prstGeom>
        </p:spPr>
        <p:txBody>
          <a:bodyPr/>
          <a:lstStyle/>
          <a:p>
            <a:fld id="{3D1032CB-A36F-4489-A2C4-739711ECE5E7}" type="datetime1">
              <a:rPr lang="en-US" smtClean="0">
                <a:solidFill>
                  <a:prstClr val="black">
                    <a:tint val="75000"/>
                  </a:prstClr>
                </a:solidFill>
              </a:rPr>
              <a:t>2/24/2022</a:t>
            </a:fld>
            <a:endParaRPr lang="en-US" dirty="0">
              <a:solidFill>
                <a:prstClr val="black">
                  <a:tint val="75000"/>
                </a:prstClr>
              </a:solidFill>
            </a:endParaRPr>
          </a:p>
        </p:txBody>
      </p:sp>
      <p:sp>
        <p:nvSpPr>
          <p:cNvPr id="4" name="Footer Placeholder 3"/>
          <p:cNvSpPr>
            <a:spLocks noGrp="1"/>
          </p:cNvSpPr>
          <p:nvPr>
            <p:ph type="ftr" sz="quarter" idx="11"/>
          </p:nvPr>
        </p:nvSpPr>
        <p:spPr/>
        <p:txBody>
          <a:bodyPr/>
          <a:lstStyle/>
          <a:p>
            <a:endParaRPr lang="en-US" dirty="0">
              <a:solidFill>
                <a:prstClr val="black">
                  <a:tint val="75000"/>
                </a:prstClr>
              </a:solidFill>
            </a:endParaRPr>
          </a:p>
        </p:txBody>
      </p:sp>
      <p:sp>
        <p:nvSpPr>
          <p:cNvPr id="5" name="Slide Number Placeholder 4"/>
          <p:cNvSpPr>
            <a:spLocks noGrp="1"/>
          </p:cNvSpPr>
          <p:nvPr>
            <p:ph type="sldNum" sz="quarter" idx="12"/>
          </p:nvPr>
        </p:nvSpPr>
        <p:spPr>
          <a:xfrm>
            <a:off x="6553200" y="6356350"/>
            <a:ext cx="2133600" cy="365125"/>
          </a:xfrm>
          <a:prstGeom prst="rect">
            <a:avLst/>
          </a:prstGeom>
        </p:spPr>
        <p:txBody>
          <a:bodyPr/>
          <a:lstStyle/>
          <a:p>
            <a:fld id="{3D6C3DC6-EF6E-8948-BFE6-808D46D584D8}"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9001141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7D2483BC-6651-4318-8D04-A985A876A93E}" type="datetime1">
              <a:rPr lang="en-US" smtClean="0"/>
              <a:t>2/24/2022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3D6C3DC6-EF6E-8948-BFE6-808D46D584D8}" type="slidenum">
              <a:rPr lang="en-US" smtClean="0"/>
              <a:t>‹#›</a:t>
            </a:fld>
            <a:endParaRPr lang="en-US" dirty="0"/>
          </a:p>
        </p:txBody>
      </p:sp>
    </p:spTree>
    <p:extLst>
      <p:ext uri="{BB962C8B-B14F-4D97-AF65-F5344CB8AC3E}">
        <p14:creationId xmlns:p14="http://schemas.microsoft.com/office/powerpoint/2010/main" val="648621666"/>
      </p:ext>
    </p:extLst>
  </p:cSld>
  <p:clrMapOvr>
    <a:masterClrMapping/>
  </p:clrMapOvr>
</p:sldLayout>
</file>

<file path=ppt/slideLayouts/slideLayout11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fld id="{E35991B1-7D70-40C5-8E46-901602DB1270}" type="datetime1">
              <a:rPr lang="en-US" smtClean="0">
                <a:solidFill>
                  <a:prstClr val="black">
                    <a:tint val="75000"/>
                  </a:prstClr>
                </a:solidFill>
              </a:rPr>
              <a:t>2/24/2022</a:t>
            </a:fld>
            <a:endParaRPr lang="en-US" dirty="0">
              <a:solidFill>
                <a:prstClr val="black">
                  <a:tint val="75000"/>
                </a:prstClr>
              </a:solidFill>
            </a:endParaRPr>
          </a:p>
        </p:txBody>
      </p:sp>
      <p:sp>
        <p:nvSpPr>
          <p:cNvPr id="3" name="Footer Placeholder 2"/>
          <p:cNvSpPr>
            <a:spLocks noGrp="1"/>
          </p:cNvSpPr>
          <p:nvPr>
            <p:ph type="ftr" sz="quarter" idx="11"/>
          </p:nvPr>
        </p:nvSpPr>
        <p:spPr/>
        <p:txBody>
          <a:bodyPr/>
          <a:lstStyle/>
          <a:p>
            <a:endParaRPr lang="en-US" dirty="0">
              <a:solidFill>
                <a:prstClr val="black">
                  <a:tint val="75000"/>
                </a:prstClr>
              </a:solidFill>
            </a:endParaRPr>
          </a:p>
        </p:txBody>
      </p:sp>
      <p:sp>
        <p:nvSpPr>
          <p:cNvPr id="4" name="Slide Number Placeholder 3"/>
          <p:cNvSpPr>
            <a:spLocks noGrp="1"/>
          </p:cNvSpPr>
          <p:nvPr>
            <p:ph type="sldNum" sz="quarter" idx="12"/>
          </p:nvPr>
        </p:nvSpPr>
        <p:spPr>
          <a:xfrm>
            <a:off x="6553200" y="6356350"/>
            <a:ext cx="2133600" cy="365125"/>
          </a:xfrm>
          <a:prstGeom prst="rect">
            <a:avLst/>
          </a:prstGeom>
        </p:spPr>
        <p:txBody>
          <a:bodyPr/>
          <a:lstStyle/>
          <a:p>
            <a:fld id="{3D6C3DC6-EF6E-8948-BFE6-808D46D584D8}"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1145826361"/>
      </p:ext>
    </p:extLst>
  </p:cSld>
  <p:clrMapOvr>
    <a:masterClrMapping/>
  </p:clrMapOvr>
</p:sldLayout>
</file>

<file path=ppt/slideLayouts/slideLayout11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5D15F06A-3FA2-4788-9C33-08857C3AB286}" type="datetime1">
              <a:rPr lang="en-US" smtClean="0">
                <a:solidFill>
                  <a:prstClr val="black">
                    <a:tint val="75000"/>
                  </a:prstClr>
                </a:solidFill>
              </a:rPr>
              <a:t>2/24/2022</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3D6C3DC6-EF6E-8948-BFE6-808D46D584D8}"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54445425"/>
      </p:ext>
    </p:extLst>
  </p:cSld>
  <p:clrMapOvr>
    <a:masterClrMapping/>
  </p:clrMapOvr>
</p:sldLayout>
</file>

<file path=ppt/slideLayouts/slideLayout11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2DAFDC10-3F74-43CA-A902-2A4A3CC80EA6}" type="datetime1">
              <a:rPr lang="en-US" smtClean="0">
                <a:solidFill>
                  <a:prstClr val="black">
                    <a:tint val="75000"/>
                  </a:prstClr>
                </a:solidFill>
              </a:rPr>
              <a:t>2/24/2022</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3D6C3DC6-EF6E-8948-BFE6-808D46D584D8}"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2641576746"/>
      </p:ext>
    </p:extLst>
  </p:cSld>
  <p:clrMapOvr>
    <a:masterClrMapping/>
  </p:clrMapOvr>
</p:sldLayout>
</file>

<file path=ppt/slideLayouts/slideLayout11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4849D47B-53B8-4593-A521-8FDE420F3C5A}" type="datetime1">
              <a:rPr lang="en-US" smtClean="0">
                <a:solidFill>
                  <a:prstClr val="black">
                    <a:tint val="75000"/>
                  </a:prstClr>
                </a:solidFill>
              </a:rPr>
              <a:t>2/24/2022</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3D6C3DC6-EF6E-8948-BFE6-808D46D584D8}"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2258707070"/>
      </p:ext>
    </p:extLst>
  </p:cSld>
  <p:clrMapOvr>
    <a:masterClrMapping/>
  </p:clrMapOvr>
</p:sldLayout>
</file>

<file path=ppt/slideLayouts/slideLayout11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F963B803-55C8-49D7-81F8-3C22BF5D689F}" type="datetime1">
              <a:rPr lang="en-US" smtClean="0">
                <a:solidFill>
                  <a:prstClr val="black">
                    <a:tint val="75000"/>
                  </a:prstClr>
                </a:solidFill>
              </a:rPr>
              <a:t>2/24/2022</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3D6C3DC6-EF6E-8948-BFE6-808D46D584D8}"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414769956"/>
      </p:ext>
    </p:extLst>
  </p:cSld>
  <p:clrMapOvr>
    <a:masterClrMapping/>
  </p:clrMapOvr>
</p:sldLayout>
</file>

<file path=ppt/slideLayouts/slideLayout115.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3" name="Freeform 6" title="Page Number Shape"/>
          <p:cNvSpPr/>
          <p:nvPr/>
        </p:nvSpPr>
        <p:spPr bwMode="auto">
          <a:xfrm>
            <a:off x="8736012" y="1189204"/>
            <a:ext cx="407988" cy="819150"/>
          </a:xfrm>
          <a:custGeom>
            <a:avLst/>
            <a:gdLst/>
            <a:ahLst/>
            <a:cxnLst/>
            <a:rect l="0" t="0" r="r" b="b"/>
            <a:pathLst>
              <a:path w="1799" h="3612">
                <a:moveTo>
                  <a:pt x="1799" y="0"/>
                </a:moveTo>
                <a:lnTo>
                  <a:pt x="1799" y="3612"/>
                </a:lnTo>
                <a:lnTo>
                  <a:pt x="1686" y="3609"/>
                </a:lnTo>
                <a:lnTo>
                  <a:pt x="1574" y="3598"/>
                </a:lnTo>
                <a:lnTo>
                  <a:pt x="1464" y="3581"/>
                </a:lnTo>
                <a:lnTo>
                  <a:pt x="1357" y="3557"/>
                </a:lnTo>
                <a:lnTo>
                  <a:pt x="1251" y="3527"/>
                </a:lnTo>
                <a:lnTo>
                  <a:pt x="1150" y="3490"/>
                </a:lnTo>
                <a:lnTo>
                  <a:pt x="1050" y="3448"/>
                </a:lnTo>
                <a:lnTo>
                  <a:pt x="953" y="3401"/>
                </a:lnTo>
                <a:lnTo>
                  <a:pt x="860" y="3347"/>
                </a:lnTo>
                <a:lnTo>
                  <a:pt x="771" y="3289"/>
                </a:lnTo>
                <a:lnTo>
                  <a:pt x="686" y="3224"/>
                </a:lnTo>
                <a:lnTo>
                  <a:pt x="604" y="3156"/>
                </a:lnTo>
                <a:lnTo>
                  <a:pt x="527" y="3083"/>
                </a:lnTo>
                <a:lnTo>
                  <a:pt x="454" y="3005"/>
                </a:lnTo>
                <a:lnTo>
                  <a:pt x="386" y="2923"/>
                </a:lnTo>
                <a:lnTo>
                  <a:pt x="323" y="2838"/>
                </a:lnTo>
                <a:lnTo>
                  <a:pt x="265" y="2748"/>
                </a:lnTo>
                <a:lnTo>
                  <a:pt x="211" y="2655"/>
                </a:lnTo>
                <a:lnTo>
                  <a:pt x="163" y="2559"/>
                </a:lnTo>
                <a:lnTo>
                  <a:pt x="121" y="2459"/>
                </a:lnTo>
                <a:lnTo>
                  <a:pt x="85" y="2356"/>
                </a:lnTo>
                <a:lnTo>
                  <a:pt x="55" y="2251"/>
                </a:lnTo>
                <a:lnTo>
                  <a:pt x="32" y="2143"/>
                </a:lnTo>
                <a:lnTo>
                  <a:pt x="14" y="2033"/>
                </a:lnTo>
                <a:lnTo>
                  <a:pt x="4" y="1920"/>
                </a:lnTo>
                <a:lnTo>
                  <a:pt x="0" y="1806"/>
                </a:lnTo>
                <a:lnTo>
                  <a:pt x="4" y="1692"/>
                </a:lnTo>
                <a:lnTo>
                  <a:pt x="14" y="1580"/>
                </a:lnTo>
                <a:lnTo>
                  <a:pt x="32" y="1469"/>
                </a:lnTo>
                <a:lnTo>
                  <a:pt x="55" y="1362"/>
                </a:lnTo>
                <a:lnTo>
                  <a:pt x="85" y="1256"/>
                </a:lnTo>
                <a:lnTo>
                  <a:pt x="121" y="1154"/>
                </a:lnTo>
                <a:lnTo>
                  <a:pt x="163" y="1054"/>
                </a:lnTo>
                <a:lnTo>
                  <a:pt x="211" y="958"/>
                </a:lnTo>
                <a:lnTo>
                  <a:pt x="265" y="864"/>
                </a:lnTo>
                <a:lnTo>
                  <a:pt x="323" y="774"/>
                </a:lnTo>
                <a:lnTo>
                  <a:pt x="386" y="689"/>
                </a:lnTo>
                <a:lnTo>
                  <a:pt x="454" y="607"/>
                </a:lnTo>
                <a:lnTo>
                  <a:pt x="527" y="529"/>
                </a:lnTo>
                <a:lnTo>
                  <a:pt x="604" y="456"/>
                </a:lnTo>
                <a:lnTo>
                  <a:pt x="686" y="388"/>
                </a:lnTo>
                <a:lnTo>
                  <a:pt x="771" y="325"/>
                </a:lnTo>
                <a:lnTo>
                  <a:pt x="860" y="266"/>
                </a:lnTo>
                <a:lnTo>
                  <a:pt x="953" y="212"/>
                </a:lnTo>
                <a:lnTo>
                  <a:pt x="1050" y="164"/>
                </a:lnTo>
                <a:lnTo>
                  <a:pt x="1150" y="122"/>
                </a:lnTo>
                <a:lnTo>
                  <a:pt x="1251" y="85"/>
                </a:lnTo>
                <a:lnTo>
                  <a:pt x="1357" y="55"/>
                </a:lnTo>
                <a:lnTo>
                  <a:pt x="1464" y="32"/>
                </a:lnTo>
                <a:lnTo>
                  <a:pt x="1574" y="14"/>
                </a:lnTo>
                <a:lnTo>
                  <a:pt x="1686" y="5"/>
                </a:lnTo>
                <a:lnTo>
                  <a:pt x="1799" y="0"/>
                </a:lnTo>
                <a:close/>
              </a:path>
            </a:pathLst>
          </a:custGeom>
          <a:solidFill>
            <a:schemeClr val="tx2"/>
          </a:solidFill>
          <a:ln w="0">
            <a:noFill/>
            <a:prstDash val="solid"/>
            <a:round/>
            <a:headEnd/>
            <a:tailEnd/>
          </a:ln>
        </p:spPr>
      </p:sp>
      <p:sp>
        <p:nvSpPr>
          <p:cNvPr id="2" name="Title 1"/>
          <p:cNvSpPr>
            <a:spLocks noGrp="1"/>
          </p:cNvSpPr>
          <p:nvPr>
            <p:ph type="ctrTitle"/>
          </p:nvPr>
        </p:nvSpPr>
        <p:spPr>
          <a:xfrm>
            <a:off x="816685" y="1143296"/>
            <a:ext cx="5275772" cy="4268965"/>
          </a:xfrm>
        </p:spPr>
        <p:txBody>
          <a:bodyPr anchor="t">
            <a:normAutofit/>
          </a:bodyPr>
          <a:lstStyle>
            <a:lvl1pPr algn="l">
              <a:lnSpc>
                <a:spcPct val="85000"/>
              </a:lnSpc>
              <a:defRPr sz="4350" cap="all" baseline="0">
                <a:solidFill>
                  <a:schemeClr val="tx2"/>
                </a:solidFill>
              </a:defRPr>
            </a:lvl1pPr>
          </a:lstStyle>
          <a:p>
            <a:r>
              <a:rPr lang="en-US"/>
              <a:t>Click to edit Master title style</a:t>
            </a:r>
            <a:endParaRPr lang="en-US" dirty="0"/>
          </a:p>
        </p:txBody>
      </p:sp>
      <p:sp>
        <p:nvSpPr>
          <p:cNvPr id="3" name="Subtitle 2"/>
          <p:cNvSpPr>
            <a:spLocks noGrp="1"/>
          </p:cNvSpPr>
          <p:nvPr>
            <p:ph type="subTitle" idx="1"/>
          </p:nvPr>
        </p:nvSpPr>
        <p:spPr>
          <a:xfrm>
            <a:off x="816685" y="5537928"/>
            <a:ext cx="5275772" cy="706355"/>
          </a:xfrm>
        </p:spPr>
        <p:txBody>
          <a:bodyPr>
            <a:normAutofit/>
          </a:bodyPr>
          <a:lstStyle>
            <a:lvl1pPr marL="0" indent="0" algn="l">
              <a:lnSpc>
                <a:spcPct val="114000"/>
              </a:lnSpc>
              <a:spcBef>
                <a:spcPts val="0"/>
              </a:spcBef>
              <a:buNone/>
              <a:defRPr sz="1350" b="0" i="1" baseline="0">
                <a:solidFill>
                  <a:schemeClr val="tx2"/>
                </a:solidFill>
              </a:defRPr>
            </a:lvl1pPr>
            <a:lvl2pPr marL="257175" indent="0" algn="ctr">
              <a:buNone/>
              <a:defRPr sz="1125"/>
            </a:lvl2pPr>
            <a:lvl3pPr marL="514350" indent="0" algn="ctr">
              <a:buNone/>
              <a:defRPr sz="1013"/>
            </a:lvl3pPr>
            <a:lvl4pPr marL="771525" indent="0" algn="ctr">
              <a:buNone/>
              <a:defRPr sz="900"/>
            </a:lvl4pPr>
            <a:lvl5pPr marL="1028700" indent="0" algn="ctr">
              <a:buNone/>
              <a:defRPr sz="900"/>
            </a:lvl5pPr>
            <a:lvl6pPr marL="1285875" indent="0" algn="ctr">
              <a:buNone/>
              <a:defRPr sz="900"/>
            </a:lvl6pPr>
            <a:lvl7pPr marL="1543050" indent="0" algn="ctr">
              <a:buNone/>
              <a:defRPr sz="900"/>
            </a:lvl7pPr>
            <a:lvl8pPr marL="1800225" indent="0" algn="ctr">
              <a:buNone/>
              <a:defRPr sz="900"/>
            </a:lvl8pPr>
            <a:lvl9pPr marL="2057400" indent="0" algn="ctr">
              <a:buNone/>
              <a:defRPr sz="900"/>
            </a:lvl9pPr>
          </a:lstStyle>
          <a:p>
            <a:r>
              <a:rPr lang="en-US"/>
              <a:t>Click to edit Master subtitle style</a:t>
            </a:r>
            <a:endParaRPr lang="en-US" dirty="0"/>
          </a:p>
        </p:txBody>
      </p:sp>
      <p:sp>
        <p:nvSpPr>
          <p:cNvPr id="4" name="Date Placeholder 3"/>
          <p:cNvSpPr>
            <a:spLocks noGrp="1"/>
          </p:cNvSpPr>
          <p:nvPr>
            <p:ph type="dt" sz="half" idx="10"/>
          </p:nvPr>
        </p:nvSpPr>
        <p:spPr>
          <a:xfrm>
            <a:off x="816686" y="6314443"/>
            <a:ext cx="1197467" cy="365125"/>
          </a:xfrm>
        </p:spPr>
        <p:txBody>
          <a:bodyPr/>
          <a:lstStyle>
            <a:lvl1pPr algn="l">
              <a:defRPr sz="675">
                <a:solidFill>
                  <a:schemeClr val="tx2"/>
                </a:solidFill>
              </a:defRPr>
            </a:lvl1pPr>
          </a:lstStyle>
          <a:p>
            <a:fld id="{98E2C0A2-D32E-4C59-B7FD-5D0714CA0ACF}" type="datetime1">
              <a:rPr lang="en-US" smtClean="0">
                <a:solidFill>
                  <a:srgbClr val="F5F5F5"/>
                </a:solidFill>
              </a:rPr>
              <a:t>2/24/2022</a:t>
            </a:fld>
            <a:endParaRPr lang="en-US" dirty="0">
              <a:solidFill>
                <a:srgbClr val="F5F5F5"/>
              </a:solidFill>
            </a:endParaRPr>
          </a:p>
        </p:txBody>
      </p:sp>
      <p:sp>
        <p:nvSpPr>
          <p:cNvPr id="5" name="Footer Placeholder 4"/>
          <p:cNvSpPr>
            <a:spLocks noGrp="1"/>
          </p:cNvSpPr>
          <p:nvPr>
            <p:ph type="ftr" sz="quarter" idx="11"/>
          </p:nvPr>
        </p:nvSpPr>
        <p:spPr>
          <a:xfrm>
            <a:off x="2250445" y="6314443"/>
            <a:ext cx="3842012" cy="365125"/>
          </a:xfrm>
        </p:spPr>
        <p:txBody>
          <a:bodyPr/>
          <a:lstStyle>
            <a:lvl1pPr algn="l">
              <a:defRPr b="0">
                <a:solidFill>
                  <a:schemeClr val="tx2"/>
                </a:solidFill>
              </a:defRPr>
            </a:lvl1pPr>
          </a:lstStyle>
          <a:p>
            <a:endParaRPr lang="en-US" dirty="0">
              <a:solidFill>
                <a:srgbClr val="F5F5F5"/>
              </a:solidFill>
            </a:endParaRPr>
          </a:p>
        </p:txBody>
      </p:sp>
      <p:sp>
        <p:nvSpPr>
          <p:cNvPr id="6" name="Slide Number Placeholder 5"/>
          <p:cNvSpPr>
            <a:spLocks noGrp="1"/>
          </p:cNvSpPr>
          <p:nvPr>
            <p:ph type="sldNum" sz="quarter" idx="12"/>
          </p:nvPr>
        </p:nvSpPr>
        <p:spPr>
          <a:xfrm>
            <a:off x="8736013" y="1416219"/>
            <a:ext cx="407987" cy="365125"/>
          </a:xfrm>
        </p:spPr>
        <p:txBody>
          <a:bodyPr/>
          <a:lstStyle>
            <a:lvl1pPr algn="r">
              <a:defRPr>
                <a:solidFill>
                  <a:schemeClr val="accent6">
                    <a:lumMod val="50000"/>
                  </a:schemeClr>
                </a:solidFill>
              </a:defRPr>
            </a:lvl1pPr>
          </a:lstStyle>
          <a:p>
            <a:fld id="{3D6C3DC6-EF6E-8948-BFE6-808D46D584D8}" type="slidenum">
              <a:rPr lang="en-US" smtClean="0">
                <a:solidFill>
                  <a:srgbClr val="645135">
                    <a:lumMod val="50000"/>
                  </a:srgbClr>
                </a:solidFill>
              </a:rPr>
              <a:pPr/>
              <a:t>‹#›</a:t>
            </a:fld>
            <a:endParaRPr lang="en-US" dirty="0">
              <a:solidFill>
                <a:srgbClr val="645135">
                  <a:lumMod val="50000"/>
                </a:srgbClr>
              </a:solidFill>
            </a:endParaRPr>
          </a:p>
        </p:txBody>
      </p:sp>
      <p:cxnSp>
        <p:nvCxnSpPr>
          <p:cNvPr id="9" name="Straight Connector 8"/>
          <p:cNvCxnSpPr/>
          <p:nvPr/>
        </p:nvCxnSpPr>
        <p:spPr>
          <a:xfrm>
            <a:off x="580391" y="1257300"/>
            <a:ext cx="0" cy="5600700"/>
          </a:xfrm>
          <a:prstGeom prst="line">
            <a:avLst/>
          </a:prstGeom>
          <a:ln w="25400">
            <a:solidFill>
              <a:schemeClr val="bg2"/>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580391" y="1257300"/>
            <a:ext cx="0" cy="5600700"/>
          </a:xfrm>
          <a:prstGeom prst="line">
            <a:avLst/>
          </a:prstGeom>
          <a:ln w="254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39460167"/>
      </p:ext>
    </p:extLst>
  </p:cSld>
  <p:clrMapOvr>
    <a:overrideClrMapping bg1="dk1" tx1="lt1" bg2="dk2" tx2="lt2" accent1="accent1" accent2="accent2" accent3="accent3" accent4="accent4" accent5="accent5" accent6="accent6" hlink="hlink" folHlink="folHlink"/>
  </p:clrMapOvr>
  <p:extLst>
    <p:ext uri="{DCECCB84-F9BA-43D5-87BE-67443E8EF086}">
      <p15:sldGuideLst xmlns:p15="http://schemas.microsoft.com/office/powerpoint/2012/main">
        <p15:guide id="1" orient="horz" pos="792">
          <p15:clr>
            <a:srgbClr val="FBAE40"/>
          </p15:clr>
        </p15:guide>
      </p15:sldGuideLst>
    </p:ext>
  </p:extLst>
</p:sldLayout>
</file>

<file path=ppt/slideLayouts/slideLayout11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7E9EA38-37FD-484A-A7EC-6F8800F8F267}" type="datetime1">
              <a:rPr lang="en-US" smtClean="0">
                <a:solidFill>
                  <a:prstClr val="black">
                    <a:lumMod val="85000"/>
                    <a:lumOff val="15000"/>
                  </a:prstClr>
                </a:solidFill>
              </a:rPr>
              <a:t>2/24/2022</a:t>
            </a:fld>
            <a:endParaRPr lang="en-US" dirty="0">
              <a:solidFill>
                <a:prstClr val="black">
                  <a:lumMod val="85000"/>
                  <a:lumOff val="15000"/>
                </a:prstClr>
              </a:solidFill>
            </a:endParaRPr>
          </a:p>
        </p:txBody>
      </p:sp>
      <p:sp>
        <p:nvSpPr>
          <p:cNvPr id="5" name="Footer Placeholder 4"/>
          <p:cNvSpPr>
            <a:spLocks noGrp="1"/>
          </p:cNvSpPr>
          <p:nvPr>
            <p:ph type="ftr" sz="quarter" idx="11"/>
          </p:nvPr>
        </p:nvSpPr>
        <p:spPr/>
        <p:txBody>
          <a:bodyPr/>
          <a:lstStyle/>
          <a:p>
            <a:endParaRPr lang="en-US" dirty="0">
              <a:solidFill>
                <a:prstClr val="black">
                  <a:lumMod val="85000"/>
                  <a:lumOff val="15000"/>
                </a:prstClr>
              </a:solidFill>
            </a:endParaRPr>
          </a:p>
        </p:txBody>
      </p:sp>
      <p:sp>
        <p:nvSpPr>
          <p:cNvPr id="6" name="Slide Number Placeholder 5"/>
          <p:cNvSpPr>
            <a:spLocks noGrp="1"/>
          </p:cNvSpPr>
          <p:nvPr>
            <p:ph type="sldNum" sz="quarter" idx="12"/>
          </p:nvPr>
        </p:nvSpPr>
        <p:spPr/>
        <p:txBody>
          <a:bodyPr/>
          <a:lstStyle/>
          <a:p>
            <a:fld id="{3D6C3DC6-EF6E-8948-BFE6-808D46D584D8}" type="slidenum">
              <a:rPr lang="en-US" smtClean="0">
                <a:solidFill>
                  <a:srgbClr val="F5F5F5"/>
                </a:solidFill>
              </a:rPr>
              <a:pPr/>
              <a:t>‹#›</a:t>
            </a:fld>
            <a:endParaRPr lang="en-US" dirty="0">
              <a:solidFill>
                <a:srgbClr val="F5F5F5"/>
              </a:solidFill>
            </a:endParaRPr>
          </a:p>
        </p:txBody>
      </p:sp>
    </p:spTree>
    <p:extLst>
      <p:ext uri="{BB962C8B-B14F-4D97-AF65-F5344CB8AC3E}">
        <p14:creationId xmlns:p14="http://schemas.microsoft.com/office/powerpoint/2010/main" val="1161023173"/>
      </p:ext>
    </p:extLst>
  </p:cSld>
  <p:clrMapOvr>
    <a:masterClrMapping/>
  </p:clrMapOvr>
</p:sldLayout>
</file>

<file path=ppt/slideLayouts/slideLayout117.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2"/>
        </a:solidFill>
        <a:effectLst/>
      </p:bgPr>
    </p:bg>
    <p:spTree>
      <p:nvGrpSpPr>
        <p:cNvPr id="1" name=""/>
        <p:cNvGrpSpPr/>
        <p:nvPr/>
      </p:nvGrpSpPr>
      <p:grpSpPr>
        <a:xfrm>
          <a:off x="0" y="0"/>
          <a:ext cx="0" cy="0"/>
          <a:chOff x="0" y="0"/>
          <a:chExt cx="0" cy="0"/>
        </a:xfrm>
      </p:grpSpPr>
      <p:sp>
        <p:nvSpPr>
          <p:cNvPr id="12" name="Freeform 11" title="Page Number Shape"/>
          <p:cNvSpPr/>
          <p:nvPr/>
        </p:nvSpPr>
        <p:spPr bwMode="auto">
          <a:xfrm>
            <a:off x="8736012" y="1393748"/>
            <a:ext cx="407988" cy="819150"/>
          </a:xfrm>
          <a:custGeom>
            <a:avLst/>
            <a:gdLst/>
            <a:ahLst/>
            <a:cxnLst/>
            <a:rect l="0" t="0" r="r" b="b"/>
            <a:pathLst>
              <a:path w="1799" h="3612">
                <a:moveTo>
                  <a:pt x="1799" y="0"/>
                </a:moveTo>
                <a:lnTo>
                  <a:pt x="1799" y="3612"/>
                </a:lnTo>
                <a:lnTo>
                  <a:pt x="1686" y="3609"/>
                </a:lnTo>
                <a:lnTo>
                  <a:pt x="1574" y="3598"/>
                </a:lnTo>
                <a:lnTo>
                  <a:pt x="1464" y="3581"/>
                </a:lnTo>
                <a:lnTo>
                  <a:pt x="1357" y="3557"/>
                </a:lnTo>
                <a:lnTo>
                  <a:pt x="1251" y="3527"/>
                </a:lnTo>
                <a:lnTo>
                  <a:pt x="1150" y="3490"/>
                </a:lnTo>
                <a:lnTo>
                  <a:pt x="1050" y="3448"/>
                </a:lnTo>
                <a:lnTo>
                  <a:pt x="953" y="3401"/>
                </a:lnTo>
                <a:lnTo>
                  <a:pt x="860" y="3347"/>
                </a:lnTo>
                <a:lnTo>
                  <a:pt x="771" y="3289"/>
                </a:lnTo>
                <a:lnTo>
                  <a:pt x="686" y="3224"/>
                </a:lnTo>
                <a:lnTo>
                  <a:pt x="604" y="3156"/>
                </a:lnTo>
                <a:lnTo>
                  <a:pt x="527" y="3083"/>
                </a:lnTo>
                <a:lnTo>
                  <a:pt x="454" y="3005"/>
                </a:lnTo>
                <a:lnTo>
                  <a:pt x="386" y="2923"/>
                </a:lnTo>
                <a:lnTo>
                  <a:pt x="323" y="2838"/>
                </a:lnTo>
                <a:lnTo>
                  <a:pt x="265" y="2748"/>
                </a:lnTo>
                <a:lnTo>
                  <a:pt x="211" y="2655"/>
                </a:lnTo>
                <a:lnTo>
                  <a:pt x="163" y="2559"/>
                </a:lnTo>
                <a:lnTo>
                  <a:pt x="121" y="2459"/>
                </a:lnTo>
                <a:lnTo>
                  <a:pt x="85" y="2356"/>
                </a:lnTo>
                <a:lnTo>
                  <a:pt x="55" y="2251"/>
                </a:lnTo>
                <a:lnTo>
                  <a:pt x="32" y="2143"/>
                </a:lnTo>
                <a:lnTo>
                  <a:pt x="14" y="2033"/>
                </a:lnTo>
                <a:lnTo>
                  <a:pt x="4" y="1920"/>
                </a:lnTo>
                <a:lnTo>
                  <a:pt x="0" y="1806"/>
                </a:lnTo>
                <a:lnTo>
                  <a:pt x="4" y="1692"/>
                </a:lnTo>
                <a:lnTo>
                  <a:pt x="14" y="1580"/>
                </a:lnTo>
                <a:lnTo>
                  <a:pt x="32" y="1469"/>
                </a:lnTo>
                <a:lnTo>
                  <a:pt x="55" y="1362"/>
                </a:lnTo>
                <a:lnTo>
                  <a:pt x="85" y="1256"/>
                </a:lnTo>
                <a:lnTo>
                  <a:pt x="121" y="1154"/>
                </a:lnTo>
                <a:lnTo>
                  <a:pt x="163" y="1054"/>
                </a:lnTo>
                <a:lnTo>
                  <a:pt x="211" y="958"/>
                </a:lnTo>
                <a:lnTo>
                  <a:pt x="265" y="864"/>
                </a:lnTo>
                <a:lnTo>
                  <a:pt x="323" y="774"/>
                </a:lnTo>
                <a:lnTo>
                  <a:pt x="386" y="689"/>
                </a:lnTo>
                <a:lnTo>
                  <a:pt x="454" y="607"/>
                </a:lnTo>
                <a:lnTo>
                  <a:pt x="527" y="529"/>
                </a:lnTo>
                <a:lnTo>
                  <a:pt x="604" y="456"/>
                </a:lnTo>
                <a:lnTo>
                  <a:pt x="686" y="388"/>
                </a:lnTo>
                <a:lnTo>
                  <a:pt x="771" y="325"/>
                </a:lnTo>
                <a:lnTo>
                  <a:pt x="860" y="266"/>
                </a:lnTo>
                <a:lnTo>
                  <a:pt x="953" y="212"/>
                </a:lnTo>
                <a:lnTo>
                  <a:pt x="1050" y="164"/>
                </a:lnTo>
                <a:lnTo>
                  <a:pt x="1150" y="122"/>
                </a:lnTo>
                <a:lnTo>
                  <a:pt x="1251" y="85"/>
                </a:lnTo>
                <a:lnTo>
                  <a:pt x="1357" y="55"/>
                </a:lnTo>
                <a:lnTo>
                  <a:pt x="1464" y="32"/>
                </a:lnTo>
                <a:lnTo>
                  <a:pt x="1574" y="14"/>
                </a:lnTo>
                <a:lnTo>
                  <a:pt x="1686" y="5"/>
                </a:lnTo>
                <a:lnTo>
                  <a:pt x="1799" y="0"/>
                </a:lnTo>
                <a:close/>
              </a:path>
            </a:pathLst>
          </a:custGeom>
          <a:solidFill>
            <a:schemeClr val="tx1">
              <a:lumMod val="85000"/>
              <a:lumOff val="15000"/>
            </a:schemeClr>
          </a:solidFill>
          <a:ln w="0">
            <a:noFill/>
            <a:prstDash val="solid"/>
            <a:round/>
            <a:headEnd/>
            <a:tailEnd/>
          </a:ln>
        </p:spPr>
      </p:sp>
      <p:sp>
        <p:nvSpPr>
          <p:cNvPr id="2" name="Title 1"/>
          <p:cNvSpPr>
            <a:spLocks noGrp="1"/>
          </p:cNvSpPr>
          <p:nvPr>
            <p:ph type="title"/>
          </p:nvPr>
        </p:nvSpPr>
        <p:spPr>
          <a:xfrm>
            <a:off x="1460756" y="2571725"/>
            <a:ext cx="6222491" cy="3286153"/>
          </a:xfrm>
        </p:spPr>
        <p:txBody>
          <a:bodyPr anchor="t">
            <a:normAutofit/>
          </a:bodyPr>
          <a:lstStyle>
            <a:lvl1pPr>
              <a:lnSpc>
                <a:spcPct val="85000"/>
              </a:lnSpc>
              <a:defRPr sz="4350" cap="all" baseline="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460755" y="1393748"/>
            <a:ext cx="6301072" cy="819150"/>
          </a:xfrm>
        </p:spPr>
        <p:txBody>
          <a:bodyPr anchor="ctr">
            <a:normAutofit/>
          </a:bodyPr>
          <a:lstStyle>
            <a:lvl1pPr marL="0" indent="0" algn="r">
              <a:lnSpc>
                <a:spcPct val="113000"/>
              </a:lnSpc>
              <a:spcBef>
                <a:spcPts val="0"/>
              </a:spcBef>
              <a:buNone/>
              <a:defRPr sz="1350" b="0" i="1" baseline="0">
                <a:solidFill>
                  <a:schemeClr val="tx1">
                    <a:lumMod val="85000"/>
                    <a:lumOff val="15000"/>
                  </a:schemeClr>
                </a:solidFill>
              </a:defRPr>
            </a:lvl1pPr>
            <a:lvl2pPr marL="257175" indent="0">
              <a:buNone/>
              <a:defRPr sz="1125">
                <a:solidFill>
                  <a:schemeClr val="tx1">
                    <a:tint val="75000"/>
                  </a:schemeClr>
                </a:solidFill>
              </a:defRPr>
            </a:lvl2pPr>
            <a:lvl3pPr marL="514350" indent="0">
              <a:buNone/>
              <a:defRPr sz="1013">
                <a:solidFill>
                  <a:schemeClr val="tx1">
                    <a:tint val="75000"/>
                  </a:schemeClr>
                </a:solidFill>
              </a:defRPr>
            </a:lvl3pPr>
            <a:lvl4pPr marL="771525" indent="0">
              <a:buNone/>
              <a:defRPr sz="900">
                <a:solidFill>
                  <a:schemeClr val="tx1">
                    <a:tint val="75000"/>
                  </a:schemeClr>
                </a:solidFill>
              </a:defRPr>
            </a:lvl4pPr>
            <a:lvl5pPr marL="1028700" indent="0">
              <a:buNone/>
              <a:defRPr sz="900">
                <a:solidFill>
                  <a:schemeClr val="tx1">
                    <a:tint val="75000"/>
                  </a:schemeClr>
                </a:solidFill>
              </a:defRPr>
            </a:lvl5pPr>
            <a:lvl6pPr marL="1285875" indent="0">
              <a:buNone/>
              <a:defRPr sz="900">
                <a:solidFill>
                  <a:schemeClr val="tx1">
                    <a:tint val="75000"/>
                  </a:schemeClr>
                </a:solidFill>
              </a:defRPr>
            </a:lvl6pPr>
            <a:lvl7pPr marL="1543050" indent="0">
              <a:buNone/>
              <a:defRPr sz="900">
                <a:solidFill>
                  <a:schemeClr val="tx1">
                    <a:tint val="75000"/>
                  </a:schemeClr>
                </a:solidFill>
              </a:defRPr>
            </a:lvl7pPr>
            <a:lvl8pPr marL="1800225" indent="0">
              <a:buNone/>
              <a:defRPr sz="900">
                <a:solidFill>
                  <a:schemeClr val="tx1">
                    <a:tint val="75000"/>
                  </a:schemeClr>
                </a:solidFill>
              </a:defRPr>
            </a:lvl8pPr>
            <a:lvl9pPr marL="2057400" indent="0">
              <a:buNone/>
              <a:defRPr sz="9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6557217" y="6314442"/>
            <a:ext cx="1197467" cy="365125"/>
          </a:xfrm>
        </p:spPr>
        <p:txBody>
          <a:bodyPr/>
          <a:lstStyle>
            <a:lvl1pPr>
              <a:defRPr sz="675">
                <a:solidFill>
                  <a:schemeClr val="tx1">
                    <a:lumMod val="85000"/>
                    <a:lumOff val="15000"/>
                  </a:schemeClr>
                </a:solidFill>
              </a:defRPr>
            </a:lvl1pPr>
          </a:lstStyle>
          <a:p>
            <a:fld id="{83B1F8C1-AB10-4268-8A83-FC403CC8AE13}" type="datetime1">
              <a:rPr lang="en-US" smtClean="0">
                <a:solidFill>
                  <a:prstClr val="black">
                    <a:lumMod val="85000"/>
                    <a:lumOff val="15000"/>
                  </a:prstClr>
                </a:solidFill>
              </a:rPr>
              <a:t>2/24/2022</a:t>
            </a:fld>
            <a:endParaRPr lang="en-US" dirty="0">
              <a:solidFill>
                <a:prstClr val="black">
                  <a:lumMod val="85000"/>
                  <a:lumOff val="15000"/>
                </a:prstClr>
              </a:solidFill>
            </a:endParaRPr>
          </a:p>
        </p:txBody>
      </p:sp>
      <p:sp>
        <p:nvSpPr>
          <p:cNvPr id="5" name="Footer Placeholder 4"/>
          <p:cNvSpPr>
            <a:spLocks noGrp="1"/>
          </p:cNvSpPr>
          <p:nvPr>
            <p:ph type="ftr" sz="quarter" idx="11"/>
          </p:nvPr>
        </p:nvSpPr>
        <p:spPr>
          <a:xfrm>
            <a:off x="1460755" y="6314443"/>
            <a:ext cx="4860170" cy="365125"/>
          </a:xfrm>
        </p:spPr>
        <p:txBody>
          <a:bodyPr/>
          <a:lstStyle>
            <a:lvl1pPr>
              <a:defRPr b="0">
                <a:solidFill>
                  <a:schemeClr val="tx1">
                    <a:lumMod val="85000"/>
                    <a:lumOff val="15000"/>
                  </a:schemeClr>
                </a:solidFill>
              </a:defRPr>
            </a:lvl1pPr>
          </a:lstStyle>
          <a:p>
            <a:endParaRPr lang="en-US" dirty="0">
              <a:solidFill>
                <a:prstClr val="black">
                  <a:lumMod val="85000"/>
                  <a:lumOff val="15000"/>
                </a:prstClr>
              </a:solidFill>
            </a:endParaRPr>
          </a:p>
        </p:txBody>
      </p:sp>
      <p:sp>
        <p:nvSpPr>
          <p:cNvPr id="6" name="Slide Number Placeholder 5"/>
          <p:cNvSpPr>
            <a:spLocks noGrp="1"/>
          </p:cNvSpPr>
          <p:nvPr>
            <p:ph type="sldNum" sz="quarter" idx="12"/>
          </p:nvPr>
        </p:nvSpPr>
        <p:spPr>
          <a:xfrm>
            <a:off x="8736013" y="1620763"/>
            <a:ext cx="407987" cy="365125"/>
          </a:xfrm>
        </p:spPr>
        <p:txBody>
          <a:bodyPr/>
          <a:lstStyle>
            <a:lvl1pPr>
              <a:defRPr>
                <a:solidFill>
                  <a:schemeClr val="bg2"/>
                </a:solidFill>
              </a:defRPr>
            </a:lvl1pPr>
          </a:lstStyle>
          <a:p>
            <a:fld id="{3D6C3DC6-EF6E-8948-BFE6-808D46D584D8}" type="slidenum">
              <a:rPr lang="en-US" smtClean="0">
                <a:solidFill>
                  <a:srgbClr val="F5F5F5"/>
                </a:solidFill>
              </a:rPr>
              <a:pPr/>
              <a:t>‹#›</a:t>
            </a:fld>
            <a:endParaRPr lang="en-US" dirty="0">
              <a:solidFill>
                <a:srgbClr val="F5F5F5"/>
              </a:solidFill>
            </a:endParaRPr>
          </a:p>
        </p:txBody>
      </p:sp>
      <p:cxnSp>
        <p:nvCxnSpPr>
          <p:cNvPr id="10" name="Straight Connector 9"/>
          <p:cNvCxnSpPr/>
          <p:nvPr/>
        </p:nvCxnSpPr>
        <p:spPr>
          <a:xfrm flipH="1">
            <a:off x="2" y="6178167"/>
            <a:ext cx="7683245" cy="0"/>
          </a:xfrm>
          <a:prstGeom prst="line">
            <a:avLst/>
          </a:prstGeom>
          <a:ln w="2540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flipH="1">
            <a:off x="2" y="6178167"/>
            <a:ext cx="7683245" cy="0"/>
          </a:xfrm>
          <a:prstGeom prst="line">
            <a:avLst/>
          </a:prstGeom>
          <a:ln w="2540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08446940"/>
      </p:ext>
    </p:extLst>
  </p:cSld>
  <p:clrMapOvr>
    <a:masterClrMapping/>
  </p:clrMapOvr>
  <p:extLst>
    <p:ext uri="{DCECCB84-F9BA-43D5-87BE-67443E8EF086}">
      <p15:sldGuideLst xmlns:p15="http://schemas.microsoft.com/office/powerpoint/2012/main">
        <p15:guide id="1" pos="6456">
          <p15:clr>
            <a:srgbClr val="FBAE40"/>
          </p15:clr>
        </p15:guide>
        <p15:guide id="2" pos="4842">
          <p15:clr>
            <a:srgbClr val="FBAE40"/>
          </p15:clr>
        </p15:guide>
      </p15:sldGuideLst>
    </p:ext>
  </p:extLst>
</p:sldLayout>
</file>

<file path=ppt/slideLayouts/slideLayout11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3886200" y="540628"/>
            <a:ext cx="4686300" cy="248894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886200" y="3712467"/>
            <a:ext cx="4686300" cy="248222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2D1167C4-75BA-4C6B-B80F-60FFD19F788A}" type="datetime1">
              <a:rPr lang="en-US" smtClean="0">
                <a:solidFill>
                  <a:prstClr val="black">
                    <a:lumMod val="85000"/>
                    <a:lumOff val="15000"/>
                  </a:prstClr>
                </a:solidFill>
              </a:rPr>
              <a:t>2/24/2022</a:t>
            </a:fld>
            <a:endParaRPr lang="en-US" dirty="0">
              <a:solidFill>
                <a:prstClr val="black">
                  <a:lumMod val="85000"/>
                  <a:lumOff val="15000"/>
                </a:prstClr>
              </a:solidFill>
            </a:endParaRPr>
          </a:p>
        </p:txBody>
      </p:sp>
      <p:sp>
        <p:nvSpPr>
          <p:cNvPr id="6" name="Footer Placeholder 5"/>
          <p:cNvSpPr>
            <a:spLocks noGrp="1"/>
          </p:cNvSpPr>
          <p:nvPr>
            <p:ph type="ftr" sz="quarter" idx="11"/>
          </p:nvPr>
        </p:nvSpPr>
        <p:spPr/>
        <p:txBody>
          <a:bodyPr/>
          <a:lstStyle/>
          <a:p>
            <a:endParaRPr lang="en-US" dirty="0">
              <a:solidFill>
                <a:prstClr val="black">
                  <a:lumMod val="85000"/>
                  <a:lumOff val="15000"/>
                </a:prstClr>
              </a:solidFill>
            </a:endParaRPr>
          </a:p>
        </p:txBody>
      </p:sp>
      <p:sp>
        <p:nvSpPr>
          <p:cNvPr id="7" name="Slide Number Placeholder 6"/>
          <p:cNvSpPr>
            <a:spLocks noGrp="1"/>
          </p:cNvSpPr>
          <p:nvPr>
            <p:ph type="sldNum" sz="quarter" idx="12"/>
          </p:nvPr>
        </p:nvSpPr>
        <p:spPr/>
        <p:txBody>
          <a:bodyPr/>
          <a:lstStyle/>
          <a:p>
            <a:fld id="{3D6C3DC6-EF6E-8948-BFE6-808D46D584D8}" type="slidenum">
              <a:rPr lang="en-US" smtClean="0">
                <a:solidFill>
                  <a:srgbClr val="F5F5F5"/>
                </a:solidFill>
              </a:rPr>
              <a:pPr/>
              <a:t>‹#›</a:t>
            </a:fld>
            <a:endParaRPr lang="en-US" dirty="0">
              <a:solidFill>
                <a:srgbClr val="F5F5F5"/>
              </a:solidFill>
            </a:endParaRPr>
          </a:p>
        </p:txBody>
      </p:sp>
    </p:spTree>
    <p:extLst>
      <p:ext uri="{BB962C8B-B14F-4D97-AF65-F5344CB8AC3E}">
        <p14:creationId xmlns:p14="http://schemas.microsoft.com/office/powerpoint/2010/main" val="3596741474"/>
      </p:ext>
    </p:extLst>
  </p:cSld>
  <p:clrMapOvr>
    <a:masterClrMapping/>
  </p:clrMapOvr>
</p:sldLayout>
</file>

<file path=ppt/slideLayouts/slideLayout11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71500" y="557784"/>
            <a:ext cx="2873502" cy="4956048"/>
          </a:xfrm>
        </p:spPr>
        <p:txBody>
          <a:bodyPr/>
          <a:lstStyle/>
          <a:p>
            <a:r>
              <a:rPr lang="en-US"/>
              <a:t>Click to edit Master title style</a:t>
            </a:r>
            <a:endParaRPr lang="en-US" dirty="0"/>
          </a:p>
        </p:txBody>
      </p:sp>
      <p:sp>
        <p:nvSpPr>
          <p:cNvPr id="3" name="Text Placeholder 2"/>
          <p:cNvSpPr>
            <a:spLocks noGrp="1"/>
          </p:cNvSpPr>
          <p:nvPr>
            <p:ph type="body" idx="1"/>
          </p:nvPr>
        </p:nvSpPr>
        <p:spPr>
          <a:xfrm>
            <a:off x="3886200" y="558065"/>
            <a:ext cx="4690872" cy="913212"/>
          </a:xfrm>
        </p:spPr>
        <p:txBody>
          <a:bodyPr anchor="b">
            <a:normAutofit/>
          </a:bodyPr>
          <a:lstStyle>
            <a:lvl1pPr marL="0" indent="0">
              <a:lnSpc>
                <a:spcPct val="113000"/>
              </a:lnSpc>
              <a:spcBef>
                <a:spcPts val="0"/>
              </a:spcBef>
              <a:buNone/>
              <a:defRPr sz="1800" b="0" i="1" baseline="0">
                <a:solidFill>
                  <a:schemeClr val="tx1">
                    <a:lumMod val="85000"/>
                    <a:lumOff val="15000"/>
                  </a:schemeClr>
                </a:solidFill>
              </a:defRPr>
            </a:lvl1pPr>
            <a:lvl2pPr marL="257175" indent="0">
              <a:buNone/>
              <a:defRPr sz="1125" b="1"/>
            </a:lvl2pPr>
            <a:lvl3pPr marL="514350" indent="0">
              <a:buNone/>
              <a:defRPr sz="1013" b="1"/>
            </a:lvl3pPr>
            <a:lvl4pPr marL="771525" indent="0">
              <a:buNone/>
              <a:defRPr sz="900" b="1"/>
            </a:lvl4pPr>
            <a:lvl5pPr marL="1028700" indent="0">
              <a:buNone/>
              <a:defRPr sz="900" b="1"/>
            </a:lvl5pPr>
            <a:lvl6pPr marL="1285875" indent="0">
              <a:buNone/>
              <a:defRPr sz="900" b="1"/>
            </a:lvl6pPr>
            <a:lvl7pPr marL="1543050" indent="0">
              <a:buNone/>
              <a:defRPr sz="900" b="1"/>
            </a:lvl7pPr>
            <a:lvl8pPr marL="1800225" indent="0">
              <a:buNone/>
              <a:defRPr sz="900" b="1"/>
            </a:lvl8pPr>
            <a:lvl9pPr marL="2057400" indent="0">
              <a:buNone/>
              <a:defRPr sz="900" b="1"/>
            </a:lvl9pPr>
          </a:lstStyle>
          <a:p>
            <a:pPr lvl="0"/>
            <a:r>
              <a:rPr lang="en-US"/>
              <a:t>Click to edit Master text styles</a:t>
            </a:r>
          </a:p>
        </p:txBody>
      </p:sp>
      <p:sp>
        <p:nvSpPr>
          <p:cNvPr id="4" name="Content Placeholder 3"/>
          <p:cNvSpPr>
            <a:spLocks noGrp="1"/>
          </p:cNvSpPr>
          <p:nvPr>
            <p:ph sz="half" idx="2"/>
          </p:nvPr>
        </p:nvSpPr>
        <p:spPr>
          <a:xfrm>
            <a:off x="3886200" y="1526124"/>
            <a:ext cx="4690872" cy="175153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886200" y="3700830"/>
            <a:ext cx="4690872" cy="913759"/>
          </a:xfrm>
        </p:spPr>
        <p:txBody>
          <a:bodyPr anchor="b">
            <a:normAutofit/>
          </a:bodyPr>
          <a:lstStyle>
            <a:lvl1pPr marL="0" indent="0">
              <a:buNone/>
              <a:defRPr sz="1800" b="0" i="1" baseline="0">
                <a:solidFill>
                  <a:schemeClr val="tx1">
                    <a:lumMod val="85000"/>
                    <a:lumOff val="15000"/>
                  </a:schemeClr>
                </a:solidFill>
              </a:defRPr>
            </a:lvl1pPr>
            <a:lvl2pPr marL="257175" indent="0">
              <a:buNone/>
              <a:defRPr sz="1125" b="1"/>
            </a:lvl2pPr>
            <a:lvl3pPr marL="514350" indent="0">
              <a:buNone/>
              <a:defRPr sz="1013" b="1"/>
            </a:lvl3pPr>
            <a:lvl4pPr marL="771525" indent="0">
              <a:buNone/>
              <a:defRPr sz="900" b="1"/>
            </a:lvl4pPr>
            <a:lvl5pPr marL="1028700" indent="0">
              <a:buNone/>
              <a:defRPr sz="900" b="1"/>
            </a:lvl5pPr>
            <a:lvl6pPr marL="1285875" indent="0">
              <a:buNone/>
              <a:defRPr sz="900" b="1"/>
            </a:lvl6pPr>
            <a:lvl7pPr marL="1543050" indent="0">
              <a:buNone/>
              <a:defRPr sz="900" b="1"/>
            </a:lvl7pPr>
            <a:lvl8pPr marL="1800225" indent="0">
              <a:buNone/>
              <a:defRPr sz="900" b="1"/>
            </a:lvl8pPr>
            <a:lvl9pPr marL="2057400" indent="0">
              <a:buNone/>
              <a:defRPr sz="900" b="1"/>
            </a:lvl9pPr>
          </a:lstStyle>
          <a:p>
            <a:pPr lvl="0"/>
            <a:r>
              <a:rPr lang="en-US"/>
              <a:t>Click to edit Master text styles</a:t>
            </a:r>
          </a:p>
        </p:txBody>
      </p:sp>
      <p:sp>
        <p:nvSpPr>
          <p:cNvPr id="6" name="Content Placeholder 5"/>
          <p:cNvSpPr>
            <a:spLocks noGrp="1"/>
          </p:cNvSpPr>
          <p:nvPr>
            <p:ph sz="quarter" idx="4"/>
          </p:nvPr>
        </p:nvSpPr>
        <p:spPr>
          <a:xfrm>
            <a:off x="3886200" y="4669432"/>
            <a:ext cx="4690872" cy="17521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9198645-5B5E-45EA-A2FA-4288E302D485}" type="datetime1">
              <a:rPr lang="en-US" smtClean="0">
                <a:solidFill>
                  <a:prstClr val="black">
                    <a:lumMod val="85000"/>
                    <a:lumOff val="15000"/>
                  </a:prstClr>
                </a:solidFill>
              </a:rPr>
              <a:t>2/24/2022</a:t>
            </a:fld>
            <a:endParaRPr lang="en-US" dirty="0">
              <a:solidFill>
                <a:prstClr val="black">
                  <a:lumMod val="85000"/>
                  <a:lumOff val="15000"/>
                </a:prstClr>
              </a:solidFill>
            </a:endParaRPr>
          </a:p>
        </p:txBody>
      </p:sp>
      <p:sp>
        <p:nvSpPr>
          <p:cNvPr id="8" name="Footer Placeholder 7"/>
          <p:cNvSpPr>
            <a:spLocks noGrp="1"/>
          </p:cNvSpPr>
          <p:nvPr>
            <p:ph type="ftr" sz="quarter" idx="11"/>
          </p:nvPr>
        </p:nvSpPr>
        <p:spPr/>
        <p:txBody>
          <a:bodyPr/>
          <a:lstStyle/>
          <a:p>
            <a:endParaRPr lang="en-US" dirty="0">
              <a:solidFill>
                <a:prstClr val="black">
                  <a:lumMod val="85000"/>
                  <a:lumOff val="15000"/>
                </a:prstClr>
              </a:solidFill>
            </a:endParaRPr>
          </a:p>
        </p:txBody>
      </p:sp>
      <p:sp>
        <p:nvSpPr>
          <p:cNvPr id="9" name="Slide Number Placeholder 8"/>
          <p:cNvSpPr>
            <a:spLocks noGrp="1"/>
          </p:cNvSpPr>
          <p:nvPr>
            <p:ph type="sldNum" sz="quarter" idx="12"/>
          </p:nvPr>
        </p:nvSpPr>
        <p:spPr/>
        <p:txBody>
          <a:bodyPr/>
          <a:lstStyle/>
          <a:p>
            <a:fld id="{3D6C3DC6-EF6E-8948-BFE6-808D46D584D8}" type="slidenum">
              <a:rPr lang="en-US" smtClean="0">
                <a:solidFill>
                  <a:srgbClr val="F5F5F5"/>
                </a:solidFill>
              </a:rPr>
              <a:pPr/>
              <a:t>‹#›</a:t>
            </a:fld>
            <a:endParaRPr lang="en-US" dirty="0">
              <a:solidFill>
                <a:srgbClr val="F5F5F5"/>
              </a:solidFill>
            </a:endParaRPr>
          </a:p>
        </p:txBody>
      </p:sp>
    </p:spTree>
    <p:extLst>
      <p:ext uri="{BB962C8B-B14F-4D97-AF65-F5344CB8AC3E}">
        <p14:creationId xmlns:p14="http://schemas.microsoft.com/office/powerpoint/2010/main" val="45299359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858E1913-9345-4E9A-9FCB-5729BA9224F7}" type="datetime1">
              <a:rPr lang="en-US" smtClean="0"/>
              <a:t>2/24/2022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EC10A0C-BB77-FD4A-8FA4-D4334D01E3A4}" type="slidenum">
              <a:rPr lang="en-US" smtClean="0"/>
              <a:t>‹#›</a:t>
            </a:fld>
            <a:endParaRPr lang="en-US" dirty="0"/>
          </a:p>
        </p:txBody>
      </p:sp>
    </p:spTree>
    <p:extLst>
      <p:ext uri="{BB962C8B-B14F-4D97-AF65-F5344CB8AC3E}">
        <p14:creationId xmlns:p14="http://schemas.microsoft.com/office/powerpoint/2010/main" val="3222822382"/>
      </p:ext>
    </p:extLst>
  </p:cSld>
  <p:clrMapOvr>
    <a:masterClrMapping/>
  </p:clrMapOvr>
</p:sldLayout>
</file>

<file path=ppt/slideLayouts/slideLayout12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2E378437-6BB8-424B-AB0F-7597240F88A9}" type="datetime1">
              <a:rPr lang="en-US" smtClean="0">
                <a:solidFill>
                  <a:prstClr val="black">
                    <a:lumMod val="85000"/>
                    <a:lumOff val="15000"/>
                  </a:prstClr>
                </a:solidFill>
              </a:rPr>
              <a:t>2/24/2022</a:t>
            </a:fld>
            <a:endParaRPr lang="en-US" dirty="0">
              <a:solidFill>
                <a:prstClr val="black">
                  <a:lumMod val="85000"/>
                  <a:lumOff val="15000"/>
                </a:prstClr>
              </a:solidFill>
            </a:endParaRPr>
          </a:p>
        </p:txBody>
      </p:sp>
      <p:sp>
        <p:nvSpPr>
          <p:cNvPr id="4" name="Footer Placeholder 3"/>
          <p:cNvSpPr>
            <a:spLocks noGrp="1"/>
          </p:cNvSpPr>
          <p:nvPr>
            <p:ph type="ftr" sz="quarter" idx="11"/>
          </p:nvPr>
        </p:nvSpPr>
        <p:spPr/>
        <p:txBody>
          <a:bodyPr/>
          <a:lstStyle/>
          <a:p>
            <a:endParaRPr lang="en-US" dirty="0">
              <a:solidFill>
                <a:prstClr val="black">
                  <a:lumMod val="85000"/>
                  <a:lumOff val="15000"/>
                </a:prstClr>
              </a:solidFill>
            </a:endParaRPr>
          </a:p>
        </p:txBody>
      </p:sp>
      <p:sp>
        <p:nvSpPr>
          <p:cNvPr id="5" name="Slide Number Placeholder 4"/>
          <p:cNvSpPr>
            <a:spLocks noGrp="1"/>
          </p:cNvSpPr>
          <p:nvPr>
            <p:ph type="sldNum" sz="quarter" idx="12"/>
          </p:nvPr>
        </p:nvSpPr>
        <p:spPr/>
        <p:txBody>
          <a:bodyPr/>
          <a:lstStyle/>
          <a:p>
            <a:fld id="{3D6C3DC6-EF6E-8948-BFE6-808D46D584D8}" type="slidenum">
              <a:rPr lang="en-US" smtClean="0">
                <a:solidFill>
                  <a:srgbClr val="F5F5F5"/>
                </a:solidFill>
              </a:rPr>
              <a:pPr/>
              <a:t>‹#›</a:t>
            </a:fld>
            <a:endParaRPr lang="en-US" dirty="0">
              <a:solidFill>
                <a:srgbClr val="F5F5F5"/>
              </a:solidFill>
            </a:endParaRPr>
          </a:p>
        </p:txBody>
      </p:sp>
    </p:spTree>
    <p:extLst>
      <p:ext uri="{BB962C8B-B14F-4D97-AF65-F5344CB8AC3E}">
        <p14:creationId xmlns:p14="http://schemas.microsoft.com/office/powerpoint/2010/main" val="2137726493"/>
      </p:ext>
    </p:extLst>
  </p:cSld>
  <p:clrMapOvr>
    <a:masterClrMapping/>
  </p:clrMapOvr>
</p:sldLayout>
</file>

<file path=ppt/slideLayouts/slideLayout12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2D232DD-9F83-4984-8665-1447695AB811}" type="datetime1">
              <a:rPr lang="en-US" smtClean="0">
                <a:solidFill>
                  <a:prstClr val="black">
                    <a:lumMod val="85000"/>
                    <a:lumOff val="15000"/>
                  </a:prstClr>
                </a:solidFill>
              </a:rPr>
              <a:t>2/24/2022</a:t>
            </a:fld>
            <a:endParaRPr lang="en-US" dirty="0">
              <a:solidFill>
                <a:prstClr val="black">
                  <a:lumMod val="85000"/>
                  <a:lumOff val="15000"/>
                </a:prstClr>
              </a:solidFill>
            </a:endParaRPr>
          </a:p>
        </p:txBody>
      </p:sp>
      <p:sp>
        <p:nvSpPr>
          <p:cNvPr id="3" name="Footer Placeholder 2"/>
          <p:cNvSpPr>
            <a:spLocks noGrp="1"/>
          </p:cNvSpPr>
          <p:nvPr>
            <p:ph type="ftr" sz="quarter" idx="11"/>
          </p:nvPr>
        </p:nvSpPr>
        <p:spPr/>
        <p:txBody>
          <a:bodyPr/>
          <a:lstStyle/>
          <a:p>
            <a:endParaRPr lang="en-US" dirty="0">
              <a:solidFill>
                <a:prstClr val="black">
                  <a:lumMod val="85000"/>
                  <a:lumOff val="15000"/>
                </a:prstClr>
              </a:solidFill>
            </a:endParaRPr>
          </a:p>
        </p:txBody>
      </p:sp>
      <p:sp>
        <p:nvSpPr>
          <p:cNvPr id="4" name="Slide Number Placeholder 3"/>
          <p:cNvSpPr>
            <a:spLocks noGrp="1"/>
          </p:cNvSpPr>
          <p:nvPr>
            <p:ph type="sldNum" sz="quarter" idx="12"/>
          </p:nvPr>
        </p:nvSpPr>
        <p:spPr/>
        <p:txBody>
          <a:bodyPr/>
          <a:lstStyle/>
          <a:p>
            <a:fld id="{3D6C3DC6-EF6E-8948-BFE6-808D46D584D8}" type="slidenum">
              <a:rPr lang="en-US" smtClean="0">
                <a:solidFill>
                  <a:srgbClr val="F5F5F5"/>
                </a:solidFill>
              </a:rPr>
              <a:pPr/>
              <a:t>‹#›</a:t>
            </a:fld>
            <a:endParaRPr lang="en-US" dirty="0">
              <a:solidFill>
                <a:srgbClr val="F5F5F5"/>
              </a:solidFill>
            </a:endParaRPr>
          </a:p>
        </p:txBody>
      </p:sp>
    </p:spTree>
    <p:extLst>
      <p:ext uri="{BB962C8B-B14F-4D97-AF65-F5344CB8AC3E}">
        <p14:creationId xmlns:p14="http://schemas.microsoft.com/office/powerpoint/2010/main" val="3909278480"/>
      </p:ext>
    </p:extLst>
  </p:cSld>
  <p:clrMapOvr>
    <a:masterClrMapping/>
  </p:clrMapOvr>
</p:sldLayout>
</file>

<file path=ppt/slideLayouts/slideLayout12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71500" y="555479"/>
            <a:ext cx="2879082" cy="1921022"/>
          </a:xfrm>
        </p:spPr>
        <p:txBody>
          <a:bodyPr anchor="t">
            <a:noAutofit/>
          </a:bodyPr>
          <a:lstStyle>
            <a:lvl1pPr>
              <a:lnSpc>
                <a:spcPct val="93000"/>
              </a:lnSpc>
              <a:defRPr sz="2250"/>
            </a:lvl1pPr>
          </a:lstStyle>
          <a:p>
            <a:r>
              <a:rPr lang="en-US"/>
              <a:t>Click to edit Master title style</a:t>
            </a:r>
            <a:endParaRPr lang="en-US" dirty="0"/>
          </a:p>
        </p:txBody>
      </p:sp>
      <p:sp>
        <p:nvSpPr>
          <p:cNvPr id="3" name="Content Placeholder 2"/>
          <p:cNvSpPr>
            <a:spLocks noGrp="1"/>
          </p:cNvSpPr>
          <p:nvPr>
            <p:ph idx="1"/>
          </p:nvPr>
        </p:nvSpPr>
        <p:spPr>
          <a:xfrm>
            <a:off x="3886200" y="564147"/>
            <a:ext cx="4686300" cy="5622644"/>
          </a:xfrm>
        </p:spPr>
        <p:txBody>
          <a:bodyPr/>
          <a:lstStyle>
            <a:lvl1pPr>
              <a:lnSpc>
                <a:spcPct val="112000"/>
              </a:lnSpc>
              <a:defRPr sz="1500"/>
            </a:lvl1pPr>
            <a:lvl2pPr>
              <a:lnSpc>
                <a:spcPct val="112000"/>
              </a:lnSpc>
              <a:defRPr sz="1350"/>
            </a:lvl2pPr>
            <a:lvl3pPr>
              <a:lnSpc>
                <a:spcPct val="112000"/>
              </a:lnSpc>
              <a:defRPr sz="1200"/>
            </a:lvl3pPr>
            <a:lvl4pPr>
              <a:lnSpc>
                <a:spcPct val="112000"/>
              </a:lnSpc>
              <a:defRPr sz="1050"/>
            </a:lvl4pPr>
            <a:lvl5pPr>
              <a:lnSpc>
                <a:spcPct val="112000"/>
              </a:lnSpc>
              <a:defRPr sz="1050"/>
            </a:lvl5pPr>
            <a:lvl6pPr>
              <a:defRPr sz="1050"/>
            </a:lvl6pPr>
            <a:lvl7pPr>
              <a:defRPr sz="1050"/>
            </a:lvl7pPr>
            <a:lvl8pPr>
              <a:defRPr sz="1050"/>
            </a:lvl8pPr>
            <a:lvl9pPr>
              <a:defRPr sz="10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71500" y="2621515"/>
            <a:ext cx="2879082" cy="3239537"/>
          </a:xfrm>
        </p:spPr>
        <p:txBody>
          <a:bodyPr>
            <a:normAutofit/>
          </a:bodyPr>
          <a:lstStyle>
            <a:lvl1pPr marL="0" indent="0" algn="r">
              <a:lnSpc>
                <a:spcPct val="125000"/>
              </a:lnSpc>
              <a:spcBef>
                <a:spcPts val="900"/>
              </a:spcBef>
              <a:buNone/>
              <a:defRPr sz="1050"/>
            </a:lvl1pPr>
            <a:lvl2pPr marL="257175" indent="0">
              <a:buNone/>
              <a:defRPr sz="788"/>
            </a:lvl2pPr>
            <a:lvl3pPr marL="514350" indent="0">
              <a:buNone/>
              <a:defRPr sz="675"/>
            </a:lvl3pPr>
            <a:lvl4pPr marL="771525" indent="0">
              <a:buNone/>
              <a:defRPr sz="563"/>
            </a:lvl4pPr>
            <a:lvl5pPr marL="1028700" indent="0">
              <a:buNone/>
              <a:defRPr sz="563"/>
            </a:lvl5pPr>
            <a:lvl6pPr marL="1285875" indent="0">
              <a:buNone/>
              <a:defRPr sz="563"/>
            </a:lvl6pPr>
            <a:lvl7pPr marL="1543050" indent="0">
              <a:buNone/>
              <a:defRPr sz="563"/>
            </a:lvl7pPr>
            <a:lvl8pPr marL="1800225" indent="0">
              <a:buNone/>
              <a:defRPr sz="563"/>
            </a:lvl8pPr>
            <a:lvl9pPr marL="2057400" indent="0">
              <a:buNone/>
              <a:defRPr sz="563"/>
            </a:lvl9pPr>
          </a:lstStyle>
          <a:p>
            <a:pPr lvl="0"/>
            <a:r>
              <a:rPr lang="en-US"/>
              <a:t>Click to edit Master text styles</a:t>
            </a:r>
          </a:p>
        </p:txBody>
      </p:sp>
      <p:sp>
        <p:nvSpPr>
          <p:cNvPr id="5" name="Date Placeholder 4"/>
          <p:cNvSpPr>
            <a:spLocks noGrp="1"/>
          </p:cNvSpPr>
          <p:nvPr>
            <p:ph type="dt" sz="half" idx="10"/>
          </p:nvPr>
        </p:nvSpPr>
        <p:spPr/>
        <p:txBody>
          <a:bodyPr/>
          <a:lstStyle/>
          <a:p>
            <a:fld id="{6BB91FBB-D5DC-45BD-94AE-282FF0A079D7}" type="datetime1">
              <a:rPr lang="en-US" smtClean="0">
                <a:solidFill>
                  <a:prstClr val="black">
                    <a:lumMod val="85000"/>
                    <a:lumOff val="15000"/>
                  </a:prstClr>
                </a:solidFill>
              </a:rPr>
              <a:t>2/24/2022</a:t>
            </a:fld>
            <a:endParaRPr lang="en-US" dirty="0">
              <a:solidFill>
                <a:prstClr val="black">
                  <a:lumMod val="85000"/>
                  <a:lumOff val="15000"/>
                </a:prstClr>
              </a:solidFill>
            </a:endParaRPr>
          </a:p>
        </p:txBody>
      </p:sp>
      <p:sp>
        <p:nvSpPr>
          <p:cNvPr id="6" name="Footer Placeholder 5"/>
          <p:cNvSpPr>
            <a:spLocks noGrp="1"/>
          </p:cNvSpPr>
          <p:nvPr>
            <p:ph type="ftr" sz="quarter" idx="11"/>
          </p:nvPr>
        </p:nvSpPr>
        <p:spPr/>
        <p:txBody>
          <a:bodyPr/>
          <a:lstStyle/>
          <a:p>
            <a:endParaRPr lang="en-US" dirty="0">
              <a:solidFill>
                <a:prstClr val="black">
                  <a:lumMod val="85000"/>
                  <a:lumOff val="15000"/>
                </a:prstClr>
              </a:solidFill>
            </a:endParaRPr>
          </a:p>
        </p:txBody>
      </p:sp>
      <p:sp>
        <p:nvSpPr>
          <p:cNvPr id="7" name="Slide Number Placeholder 6"/>
          <p:cNvSpPr>
            <a:spLocks noGrp="1"/>
          </p:cNvSpPr>
          <p:nvPr>
            <p:ph type="sldNum" sz="quarter" idx="12"/>
          </p:nvPr>
        </p:nvSpPr>
        <p:spPr/>
        <p:txBody>
          <a:bodyPr/>
          <a:lstStyle/>
          <a:p>
            <a:fld id="{3D6C3DC6-EF6E-8948-BFE6-808D46D584D8}" type="slidenum">
              <a:rPr lang="en-US" smtClean="0">
                <a:solidFill>
                  <a:srgbClr val="F5F5F5"/>
                </a:solidFill>
              </a:rPr>
              <a:pPr/>
              <a:t>‹#›</a:t>
            </a:fld>
            <a:endParaRPr lang="en-US" dirty="0">
              <a:solidFill>
                <a:srgbClr val="F5F5F5"/>
              </a:solidFill>
            </a:endParaRPr>
          </a:p>
        </p:txBody>
      </p:sp>
    </p:spTree>
    <p:extLst>
      <p:ext uri="{BB962C8B-B14F-4D97-AF65-F5344CB8AC3E}">
        <p14:creationId xmlns:p14="http://schemas.microsoft.com/office/powerpoint/2010/main" val="3635420258"/>
      </p:ext>
    </p:extLst>
  </p:cSld>
  <p:clrMapOvr>
    <a:masterClrMapping/>
  </p:clrMapOvr>
</p:sldLayout>
</file>

<file path=ppt/slideLayouts/slideLayout12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71501" y="557264"/>
            <a:ext cx="2882528" cy="1919239"/>
          </a:xfrm>
        </p:spPr>
        <p:txBody>
          <a:bodyPr anchor="t">
            <a:noAutofit/>
          </a:bodyPr>
          <a:lstStyle>
            <a:lvl1pPr>
              <a:lnSpc>
                <a:spcPct val="93000"/>
              </a:lnSpc>
              <a:defRPr sz="2250" baseline="0"/>
            </a:lvl1pPr>
          </a:lstStyle>
          <a:p>
            <a:r>
              <a:rPr lang="en-US"/>
              <a:t>Click to edit Master title style</a:t>
            </a:r>
            <a:endParaRPr lang="en-US" dirty="0"/>
          </a:p>
        </p:txBody>
      </p:sp>
      <p:sp>
        <p:nvSpPr>
          <p:cNvPr id="3" name="Picture Placeholder 2"/>
          <p:cNvSpPr>
            <a:spLocks noGrp="1" noChangeAspect="1"/>
          </p:cNvSpPr>
          <p:nvPr>
            <p:ph type="pic" idx="1"/>
          </p:nvPr>
        </p:nvSpPr>
        <p:spPr>
          <a:xfrm>
            <a:off x="3943350" y="3"/>
            <a:ext cx="4629150" cy="6857999"/>
          </a:xfrm>
        </p:spPr>
        <p:txBody>
          <a:bodyPr anchor="t"/>
          <a:lstStyle>
            <a:lvl1pPr marL="0" indent="0">
              <a:buNone/>
              <a:defRPr sz="1800"/>
            </a:lvl1pPr>
            <a:lvl2pPr marL="257175" indent="0">
              <a:buNone/>
              <a:defRPr sz="1575"/>
            </a:lvl2pPr>
            <a:lvl3pPr marL="514350" indent="0">
              <a:buNone/>
              <a:defRPr sz="1350"/>
            </a:lvl3pPr>
            <a:lvl4pPr marL="771525" indent="0">
              <a:buNone/>
              <a:defRPr sz="1125"/>
            </a:lvl4pPr>
            <a:lvl5pPr marL="1028700" indent="0">
              <a:buNone/>
              <a:defRPr sz="1125"/>
            </a:lvl5pPr>
            <a:lvl6pPr marL="1285875" indent="0">
              <a:buNone/>
              <a:defRPr sz="1125"/>
            </a:lvl6pPr>
            <a:lvl7pPr marL="1543050" indent="0">
              <a:buNone/>
              <a:defRPr sz="1125"/>
            </a:lvl7pPr>
            <a:lvl8pPr marL="1800225" indent="0">
              <a:buNone/>
              <a:defRPr sz="1125"/>
            </a:lvl8pPr>
            <a:lvl9pPr marL="2057400" indent="0">
              <a:buNone/>
              <a:defRPr sz="1125"/>
            </a:lvl9pPr>
          </a:lstStyle>
          <a:p>
            <a:r>
              <a:rPr lang="en-US"/>
              <a:t>Click icon to add picture</a:t>
            </a:r>
            <a:endParaRPr lang="en-US" dirty="0"/>
          </a:p>
        </p:txBody>
      </p:sp>
      <p:sp>
        <p:nvSpPr>
          <p:cNvPr id="4" name="Text Placeholder 3"/>
          <p:cNvSpPr>
            <a:spLocks noGrp="1"/>
          </p:cNvSpPr>
          <p:nvPr>
            <p:ph type="body" sz="half" idx="2"/>
          </p:nvPr>
        </p:nvSpPr>
        <p:spPr>
          <a:xfrm>
            <a:off x="571501" y="2621512"/>
            <a:ext cx="2882528" cy="3236976"/>
          </a:xfrm>
        </p:spPr>
        <p:txBody>
          <a:bodyPr>
            <a:normAutofit/>
          </a:bodyPr>
          <a:lstStyle>
            <a:lvl1pPr marL="0" indent="0" algn="r">
              <a:lnSpc>
                <a:spcPct val="125000"/>
              </a:lnSpc>
              <a:spcBef>
                <a:spcPts val="900"/>
              </a:spcBef>
              <a:buNone/>
              <a:defRPr sz="1050"/>
            </a:lvl1pPr>
            <a:lvl2pPr marL="257175" indent="0">
              <a:buNone/>
              <a:defRPr sz="788"/>
            </a:lvl2pPr>
            <a:lvl3pPr marL="514350" indent="0">
              <a:buNone/>
              <a:defRPr sz="675"/>
            </a:lvl3pPr>
            <a:lvl4pPr marL="771525" indent="0">
              <a:buNone/>
              <a:defRPr sz="563"/>
            </a:lvl4pPr>
            <a:lvl5pPr marL="1028700" indent="0">
              <a:buNone/>
              <a:defRPr sz="563"/>
            </a:lvl5pPr>
            <a:lvl6pPr marL="1285875" indent="0">
              <a:buNone/>
              <a:defRPr sz="563"/>
            </a:lvl6pPr>
            <a:lvl7pPr marL="1543050" indent="0">
              <a:buNone/>
              <a:defRPr sz="563"/>
            </a:lvl7pPr>
            <a:lvl8pPr marL="1800225" indent="0">
              <a:buNone/>
              <a:defRPr sz="563"/>
            </a:lvl8pPr>
            <a:lvl9pPr marL="2057400" indent="0">
              <a:buNone/>
              <a:defRPr sz="563"/>
            </a:lvl9pPr>
          </a:lstStyle>
          <a:p>
            <a:pPr lvl="0"/>
            <a:r>
              <a:rPr lang="en-US"/>
              <a:t>Click to edit Master text styles</a:t>
            </a:r>
          </a:p>
        </p:txBody>
      </p:sp>
      <p:sp>
        <p:nvSpPr>
          <p:cNvPr id="5" name="Date Placeholder 4"/>
          <p:cNvSpPr>
            <a:spLocks noGrp="1"/>
          </p:cNvSpPr>
          <p:nvPr>
            <p:ph type="dt" sz="half" idx="10"/>
          </p:nvPr>
        </p:nvSpPr>
        <p:spPr/>
        <p:txBody>
          <a:bodyPr/>
          <a:lstStyle/>
          <a:p>
            <a:fld id="{2F98115B-A3D5-46C5-9414-FCAA74552CCF}" type="datetime1">
              <a:rPr lang="en-US" smtClean="0">
                <a:solidFill>
                  <a:prstClr val="black">
                    <a:lumMod val="85000"/>
                    <a:lumOff val="15000"/>
                  </a:prstClr>
                </a:solidFill>
              </a:rPr>
              <a:t>2/24/2022</a:t>
            </a:fld>
            <a:endParaRPr lang="en-US" dirty="0">
              <a:solidFill>
                <a:prstClr val="black">
                  <a:lumMod val="85000"/>
                  <a:lumOff val="15000"/>
                </a:prstClr>
              </a:solidFill>
            </a:endParaRPr>
          </a:p>
        </p:txBody>
      </p:sp>
      <p:sp>
        <p:nvSpPr>
          <p:cNvPr id="6" name="Footer Placeholder 5"/>
          <p:cNvSpPr>
            <a:spLocks noGrp="1"/>
          </p:cNvSpPr>
          <p:nvPr>
            <p:ph type="ftr" sz="quarter" idx="11"/>
          </p:nvPr>
        </p:nvSpPr>
        <p:spPr/>
        <p:txBody>
          <a:bodyPr/>
          <a:lstStyle/>
          <a:p>
            <a:endParaRPr lang="en-US" dirty="0">
              <a:solidFill>
                <a:prstClr val="black">
                  <a:lumMod val="85000"/>
                  <a:lumOff val="15000"/>
                </a:prstClr>
              </a:solidFill>
            </a:endParaRPr>
          </a:p>
        </p:txBody>
      </p:sp>
      <p:sp>
        <p:nvSpPr>
          <p:cNvPr id="7" name="Slide Number Placeholder 6"/>
          <p:cNvSpPr>
            <a:spLocks noGrp="1"/>
          </p:cNvSpPr>
          <p:nvPr>
            <p:ph type="sldNum" sz="quarter" idx="12"/>
          </p:nvPr>
        </p:nvSpPr>
        <p:spPr/>
        <p:txBody>
          <a:bodyPr/>
          <a:lstStyle/>
          <a:p>
            <a:fld id="{3D6C3DC6-EF6E-8948-BFE6-808D46D584D8}" type="slidenum">
              <a:rPr lang="en-US" smtClean="0">
                <a:solidFill>
                  <a:srgbClr val="F5F5F5"/>
                </a:solidFill>
              </a:rPr>
              <a:pPr/>
              <a:t>‹#›</a:t>
            </a:fld>
            <a:endParaRPr lang="en-US" dirty="0">
              <a:solidFill>
                <a:srgbClr val="F5F5F5"/>
              </a:solidFill>
            </a:endParaRPr>
          </a:p>
        </p:txBody>
      </p:sp>
    </p:spTree>
    <p:extLst>
      <p:ext uri="{BB962C8B-B14F-4D97-AF65-F5344CB8AC3E}">
        <p14:creationId xmlns:p14="http://schemas.microsoft.com/office/powerpoint/2010/main" val="706017258"/>
      </p:ext>
    </p:extLst>
  </p:cSld>
  <p:clrMapOvr>
    <a:masterClrMapping/>
  </p:clrMapOvr>
</p:sldLayout>
</file>

<file path=ppt/slideLayouts/slideLayout12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3886201" y="640080"/>
            <a:ext cx="4686299" cy="558414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8829A76-12C9-4836-A266-521EFEA5A738}" type="datetime1">
              <a:rPr lang="en-US" smtClean="0">
                <a:solidFill>
                  <a:prstClr val="black">
                    <a:lumMod val="85000"/>
                    <a:lumOff val="15000"/>
                  </a:prstClr>
                </a:solidFill>
              </a:rPr>
              <a:t>2/24/2022</a:t>
            </a:fld>
            <a:endParaRPr lang="en-US" dirty="0">
              <a:solidFill>
                <a:prstClr val="black">
                  <a:lumMod val="85000"/>
                  <a:lumOff val="15000"/>
                </a:prstClr>
              </a:solidFill>
            </a:endParaRPr>
          </a:p>
        </p:txBody>
      </p:sp>
      <p:sp>
        <p:nvSpPr>
          <p:cNvPr id="5" name="Footer Placeholder 4"/>
          <p:cNvSpPr>
            <a:spLocks noGrp="1"/>
          </p:cNvSpPr>
          <p:nvPr>
            <p:ph type="ftr" sz="quarter" idx="11"/>
          </p:nvPr>
        </p:nvSpPr>
        <p:spPr/>
        <p:txBody>
          <a:bodyPr/>
          <a:lstStyle/>
          <a:p>
            <a:endParaRPr lang="en-US" dirty="0">
              <a:solidFill>
                <a:prstClr val="black">
                  <a:lumMod val="85000"/>
                  <a:lumOff val="15000"/>
                </a:prstClr>
              </a:solidFill>
            </a:endParaRPr>
          </a:p>
        </p:txBody>
      </p:sp>
      <p:sp>
        <p:nvSpPr>
          <p:cNvPr id="6" name="Slide Number Placeholder 5"/>
          <p:cNvSpPr>
            <a:spLocks noGrp="1"/>
          </p:cNvSpPr>
          <p:nvPr>
            <p:ph type="sldNum" sz="quarter" idx="12"/>
          </p:nvPr>
        </p:nvSpPr>
        <p:spPr/>
        <p:txBody>
          <a:bodyPr/>
          <a:lstStyle/>
          <a:p>
            <a:fld id="{3D6C3DC6-EF6E-8948-BFE6-808D46D584D8}" type="slidenum">
              <a:rPr lang="en-US" smtClean="0">
                <a:solidFill>
                  <a:srgbClr val="F5F5F5"/>
                </a:solidFill>
              </a:rPr>
              <a:pPr/>
              <a:t>‹#›</a:t>
            </a:fld>
            <a:endParaRPr lang="en-US" dirty="0">
              <a:solidFill>
                <a:srgbClr val="F5F5F5"/>
              </a:solidFill>
            </a:endParaRPr>
          </a:p>
        </p:txBody>
      </p:sp>
    </p:spTree>
    <p:extLst>
      <p:ext uri="{BB962C8B-B14F-4D97-AF65-F5344CB8AC3E}">
        <p14:creationId xmlns:p14="http://schemas.microsoft.com/office/powerpoint/2010/main" val="3609080707"/>
      </p:ext>
    </p:extLst>
  </p:cSld>
  <p:clrMapOvr>
    <a:masterClrMapping/>
  </p:clrMapOvr>
</p:sldLayout>
</file>

<file path=ppt/slideLayouts/slideLayout125.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11" name="Freeform 6" title="Page Number Shape"/>
          <p:cNvSpPr/>
          <p:nvPr/>
        </p:nvSpPr>
        <p:spPr bwMode="auto">
          <a:xfrm>
            <a:off x="8736012" y="5380580"/>
            <a:ext cx="407988" cy="819150"/>
          </a:xfrm>
          <a:custGeom>
            <a:avLst/>
            <a:gdLst/>
            <a:ahLst/>
            <a:cxnLst/>
            <a:rect l="0" t="0" r="r" b="b"/>
            <a:pathLst>
              <a:path w="1799" h="3612">
                <a:moveTo>
                  <a:pt x="1799" y="0"/>
                </a:moveTo>
                <a:lnTo>
                  <a:pt x="1799" y="3612"/>
                </a:lnTo>
                <a:lnTo>
                  <a:pt x="1686" y="3609"/>
                </a:lnTo>
                <a:lnTo>
                  <a:pt x="1574" y="3598"/>
                </a:lnTo>
                <a:lnTo>
                  <a:pt x="1464" y="3581"/>
                </a:lnTo>
                <a:lnTo>
                  <a:pt x="1357" y="3557"/>
                </a:lnTo>
                <a:lnTo>
                  <a:pt x="1251" y="3527"/>
                </a:lnTo>
                <a:lnTo>
                  <a:pt x="1150" y="3490"/>
                </a:lnTo>
                <a:lnTo>
                  <a:pt x="1050" y="3448"/>
                </a:lnTo>
                <a:lnTo>
                  <a:pt x="953" y="3401"/>
                </a:lnTo>
                <a:lnTo>
                  <a:pt x="860" y="3347"/>
                </a:lnTo>
                <a:lnTo>
                  <a:pt x="771" y="3289"/>
                </a:lnTo>
                <a:lnTo>
                  <a:pt x="686" y="3224"/>
                </a:lnTo>
                <a:lnTo>
                  <a:pt x="604" y="3156"/>
                </a:lnTo>
                <a:lnTo>
                  <a:pt x="527" y="3083"/>
                </a:lnTo>
                <a:lnTo>
                  <a:pt x="454" y="3005"/>
                </a:lnTo>
                <a:lnTo>
                  <a:pt x="386" y="2923"/>
                </a:lnTo>
                <a:lnTo>
                  <a:pt x="323" y="2838"/>
                </a:lnTo>
                <a:lnTo>
                  <a:pt x="265" y="2748"/>
                </a:lnTo>
                <a:lnTo>
                  <a:pt x="211" y="2655"/>
                </a:lnTo>
                <a:lnTo>
                  <a:pt x="163" y="2559"/>
                </a:lnTo>
                <a:lnTo>
                  <a:pt x="121" y="2459"/>
                </a:lnTo>
                <a:lnTo>
                  <a:pt x="85" y="2356"/>
                </a:lnTo>
                <a:lnTo>
                  <a:pt x="55" y="2251"/>
                </a:lnTo>
                <a:lnTo>
                  <a:pt x="32" y="2143"/>
                </a:lnTo>
                <a:lnTo>
                  <a:pt x="14" y="2033"/>
                </a:lnTo>
                <a:lnTo>
                  <a:pt x="4" y="1920"/>
                </a:lnTo>
                <a:lnTo>
                  <a:pt x="0" y="1806"/>
                </a:lnTo>
                <a:lnTo>
                  <a:pt x="4" y="1692"/>
                </a:lnTo>
                <a:lnTo>
                  <a:pt x="14" y="1580"/>
                </a:lnTo>
                <a:lnTo>
                  <a:pt x="32" y="1469"/>
                </a:lnTo>
                <a:lnTo>
                  <a:pt x="55" y="1362"/>
                </a:lnTo>
                <a:lnTo>
                  <a:pt x="85" y="1256"/>
                </a:lnTo>
                <a:lnTo>
                  <a:pt x="121" y="1154"/>
                </a:lnTo>
                <a:lnTo>
                  <a:pt x="163" y="1054"/>
                </a:lnTo>
                <a:lnTo>
                  <a:pt x="211" y="958"/>
                </a:lnTo>
                <a:lnTo>
                  <a:pt x="265" y="864"/>
                </a:lnTo>
                <a:lnTo>
                  <a:pt x="323" y="774"/>
                </a:lnTo>
                <a:lnTo>
                  <a:pt x="386" y="689"/>
                </a:lnTo>
                <a:lnTo>
                  <a:pt x="454" y="607"/>
                </a:lnTo>
                <a:lnTo>
                  <a:pt x="527" y="529"/>
                </a:lnTo>
                <a:lnTo>
                  <a:pt x="604" y="456"/>
                </a:lnTo>
                <a:lnTo>
                  <a:pt x="686" y="388"/>
                </a:lnTo>
                <a:lnTo>
                  <a:pt x="771" y="325"/>
                </a:lnTo>
                <a:lnTo>
                  <a:pt x="860" y="266"/>
                </a:lnTo>
                <a:lnTo>
                  <a:pt x="953" y="212"/>
                </a:lnTo>
                <a:lnTo>
                  <a:pt x="1050" y="164"/>
                </a:lnTo>
                <a:lnTo>
                  <a:pt x="1150" y="122"/>
                </a:lnTo>
                <a:lnTo>
                  <a:pt x="1251" y="85"/>
                </a:lnTo>
                <a:lnTo>
                  <a:pt x="1357" y="55"/>
                </a:lnTo>
                <a:lnTo>
                  <a:pt x="1464" y="32"/>
                </a:lnTo>
                <a:lnTo>
                  <a:pt x="1574" y="14"/>
                </a:lnTo>
                <a:lnTo>
                  <a:pt x="1686" y="5"/>
                </a:lnTo>
                <a:lnTo>
                  <a:pt x="1799" y="0"/>
                </a:lnTo>
                <a:close/>
              </a:path>
            </a:pathLst>
          </a:custGeom>
          <a:solidFill>
            <a:schemeClr val="tx1">
              <a:lumMod val="85000"/>
              <a:lumOff val="15000"/>
            </a:schemeClr>
          </a:solidFill>
          <a:ln w="0">
            <a:noFill/>
            <a:prstDash val="solid"/>
            <a:round/>
            <a:headEnd/>
            <a:tailEnd/>
          </a:ln>
        </p:spPr>
      </p:sp>
      <p:sp>
        <p:nvSpPr>
          <p:cNvPr id="2" name="Vertical Title 1"/>
          <p:cNvSpPr>
            <a:spLocks noGrp="1"/>
          </p:cNvSpPr>
          <p:nvPr>
            <p:ph type="title" orient="vert"/>
          </p:nvPr>
        </p:nvSpPr>
        <p:spPr>
          <a:xfrm>
            <a:off x="5993075" y="642931"/>
            <a:ext cx="1835003" cy="4678106"/>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628651" y="642935"/>
            <a:ext cx="5303009" cy="467810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4902140" y="5927134"/>
            <a:ext cx="2861142" cy="365125"/>
          </a:xfrm>
        </p:spPr>
        <p:txBody>
          <a:bodyPr/>
          <a:lstStyle/>
          <a:p>
            <a:fld id="{A94FF692-782C-4AC0-B237-547D771BAD3A}" type="datetime1">
              <a:rPr lang="en-US" smtClean="0">
                <a:solidFill>
                  <a:prstClr val="black">
                    <a:lumMod val="85000"/>
                    <a:lumOff val="15000"/>
                  </a:prstClr>
                </a:solidFill>
              </a:rPr>
              <a:t>2/24/2022</a:t>
            </a:fld>
            <a:endParaRPr lang="en-US" dirty="0">
              <a:solidFill>
                <a:prstClr val="black">
                  <a:lumMod val="85000"/>
                  <a:lumOff val="15000"/>
                </a:prstClr>
              </a:solidFill>
            </a:endParaRPr>
          </a:p>
        </p:txBody>
      </p:sp>
      <p:sp>
        <p:nvSpPr>
          <p:cNvPr id="5" name="Footer Placeholder 4"/>
          <p:cNvSpPr>
            <a:spLocks noGrp="1"/>
          </p:cNvSpPr>
          <p:nvPr>
            <p:ph type="ftr" sz="quarter" idx="11"/>
          </p:nvPr>
        </p:nvSpPr>
        <p:spPr>
          <a:xfrm>
            <a:off x="4902140" y="6315952"/>
            <a:ext cx="2861142" cy="365125"/>
          </a:xfrm>
        </p:spPr>
        <p:txBody>
          <a:bodyPr/>
          <a:lstStyle/>
          <a:p>
            <a:endParaRPr lang="en-US" dirty="0">
              <a:solidFill>
                <a:prstClr val="black">
                  <a:lumMod val="85000"/>
                  <a:lumOff val="15000"/>
                </a:prstClr>
              </a:solidFill>
            </a:endParaRPr>
          </a:p>
        </p:txBody>
      </p:sp>
      <p:sp>
        <p:nvSpPr>
          <p:cNvPr id="6" name="Slide Number Placeholder 5"/>
          <p:cNvSpPr>
            <a:spLocks noGrp="1"/>
          </p:cNvSpPr>
          <p:nvPr>
            <p:ph type="sldNum" sz="quarter" idx="12"/>
          </p:nvPr>
        </p:nvSpPr>
        <p:spPr>
          <a:xfrm>
            <a:off x="8736013" y="5607595"/>
            <a:ext cx="407987" cy="365125"/>
          </a:xfrm>
        </p:spPr>
        <p:txBody>
          <a:bodyPr/>
          <a:lstStyle/>
          <a:p>
            <a:fld id="{3D6C3DC6-EF6E-8948-BFE6-808D46D584D8}" type="slidenum">
              <a:rPr lang="en-US" smtClean="0">
                <a:solidFill>
                  <a:srgbClr val="F5F5F5"/>
                </a:solidFill>
              </a:rPr>
              <a:pPr/>
              <a:t>‹#›</a:t>
            </a:fld>
            <a:endParaRPr lang="en-US" dirty="0">
              <a:solidFill>
                <a:srgbClr val="F5F5F5"/>
              </a:solidFill>
            </a:endParaRPr>
          </a:p>
        </p:txBody>
      </p:sp>
      <p:cxnSp>
        <p:nvCxnSpPr>
          <p:cNvPr id="13" name="Straight Connector 12"/>
          <p:cNvCxnSpPr/>
          <p:nvPr/>
        </p:nvCxnSpPr>
        <p:spPr>
          <a:xfrm>
            <a:off x="1" y="6199730"/>
            <a:ext cx="7695008" cy="0"/>
          </a:xfrm>
          <a:prstGeom prst="line">
            <a:avLst/>
          </a:prstGeom>
          <a:ln w="2540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1" y="6199730"/>
            <a:ext cx="7695008" cy="0"/>
          </a:xfrm>
          <a:prstGeom prst="line">
            <a:avLst/>
          </a:prstGeom>
          <a:ln w="2540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02936484"/>
      </p:ext>
    </p:extLst>
  </p:cSld>
  <p:clrMapOvr>
    <a:masterClrMapping/>
  </p:clrMapOvr>
  <p:extLst>
    <p:ext uri="{DCECCB84-F9BA-43D5-87BE-67443E8EF086}">
      <p15:sldGuideLst xmlns:p15="http://schemas.microsoft.com/office/powerpoint/2012/main">
        <p15:guide id="1" pos="6456">
          <p15:clr>
            <a:srgbClr val="FBAE40"/>
          </p15:clr>
        </p15:guide>
        <p15:guide id="2" pos="4842">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AD5BDE8-FE5A-4FA4-AA9D-5132DC699435}" type="datetime1">
              <a:rPr lang="en-US" smtClean="0"/>
              <a:t>2/24/2022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EC10A0C-BB77-FD4A-8FA4-D4334D01E3A4}" type="slidenum">
              <a:rPr lang="en-US" smtClean="0"/>
              <a:t>‹#›</a:t>
            </a:fld>
            <a:endParaRPr lang="en-US" dirty="0"/>
          </a:p>
        </p:txBody>
      </p:sp>
    </p:spTree>
    <p:extLst>
      <p:ext uri="{BB962C8B-B14F-4D97-AF65-F5344CB8AC3E}">
        <p14:creationId xmlns:p14="http://schemas.microsoft.com/office/powerpoint/2010/main" val="6962875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397A603-9F58-4668-BE71-248724430663}" type="datetime1">
              <a:rPr lang="en-US" smtClean="0"/>
              <a:t>2/24/2022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EC10A0C-BB77-FD4A-8FA4-D4334D01E3A4}" type="slidenum">
              <a:rPr lang="en-US" smtClean="0"/>
              <a:t>‹#›</a:t>
            </a:fld>
            <a:endParaRPr lang="en-US" dirty="0"/>
          </a:p>
        </p:txBody>
      </p:sp>
    </p:spTree>
    <p:extLst>
      <p:ext uri="{BB962C8B-B14F-4D97-AF65-F5344CB8AC3E}">
        <p14:creationId xmlns:p14="http://schemas.microsoft.com/office/powerpoint/2010/main" val="188422044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03725F51-049C-4F09-985E-88373BC58708}" type="datetime1">
              <a:rPr lang="en-US" smtClean="0"/>
              <a:t>2/24/2022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EC10A0C-BB77-FD4A-8FA4-D4334D01E3A4}" type="slidenum">
              <a:rPr lang="en-US" smtClean="0"/>
              <a:t>‹#›</a:t>
            </a:fld>
            <a:endParaRPr lang="en-US" dirty="0"/>
          </a:p>
        </p:txBody>
      </p:sp>
    </p:spTree>
    <p:extLst>
      <p:ext uri="{BB962C8B-B14F-4D97-AF65-F5344CB8AC3E}">
        <p14:creationId xmlns:p14="http://schemas.microsoft.com/office/powerpoint/2010/main" val="392523935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A4E462E8-5B08-4F90-A429-1AF4E7113FA1}" type="datetime1">
              <a:rPr lang="en-US" smtClean="0"/>
              <a:t>2/24/2022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AEC10A0C-BB77-FD4A-8FA4-D4334D01E3A4}" type="slidenum">
              <a:rPr lang="en-US" smtClean="0"/>
              <a:t>‹#›</a:t>
            </a:fld>
            <a:endParaRPr lang="en-US" dirty="0"/>
          </a:p>
        </p:txBody>
      </p:sp>
    </p:spTree>
    <p:extLst>
      <p:ext uri="{BB962C8B-B14F-4D97-AF65-F5344CB8AC3E}">
        <p14:creationId xmlns:p14="http://schemas.microsoft.com/office/powerpoint/2010/main" val="273789252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419EFB51-FD0A-4911-843D-29D3378DC883}" type="datetime1">
              <a:rPr lang="en-US" smtClean="0"/>
              <a:t>2/24/2022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AEC10A0C-BB77-FD4A-8FA4-D4334D01E3A4}" type="slidenum">
              <a:rPr lang="en-US" smtClean="0"/>
              <a:t>‹#›</a:t>
            </a:fld>
            <a:endParaRPr lang="en-US" dirty="0"/>
          </a:p>
        </p:txBody>
      </p:sp>
    </p:spTree>
    <p:extLst>
      <p:ext uri="{BB962C8B-B14F-4D97-AF65-F5344CB8AC3E}">
        <p14:creationId xmlns:p14="http://schemas.microsoft.com/office/powerpoint/2010/main" val="262533852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1B8342D-9088-4396-8C29-95D34B3E713D}" type="datetime1">
              <a:rPr lang="en-US" smtClean="0"/>
              <a:t>2/24/2022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AEC10A0C-BB77-FD4A-8FA4-D4334D01E3A4}" type="slidenum">
              <a:rPr lang="en-US" smtClean="0"/>
              <a:t>‹#›</a:t>
            </a:fld>
            <a:endParaRPr lang="en-US" dirty="0"/>
          </a:p>
        </p:txBody>
      </p:sp>
    </p:spTree>
    <p:extLst>
      <p:ext uri="{BB962C8B-B14F-4D97-AF65-F5344CB8AC3E}">
        <p14:creationId xmlns:p14="http://schemas.microsoft.com/office/powerpoint/2010/main" val="216377427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4B6013E-4F04-4D1B-A048-D9B2B59CFC28}" type="datetime1">
              <a:rPr lang="en-US" smtClean="0"/>
              <a:t>2/24/2022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EC10A0C-BB77-FD4A-8FA4-D4334D01E3A4}" type="slidenum">
              <a:rPr lang="en-US" smtClean="0"/>
              <a:t>‹#›</a:t>
            </a:fld>
            <a:endParaRPr lang="en-US" dirty="0"/>
          </a:p>
        </p:txBody>
      </p:sp>
    </p:spTree>
    <p:extLst>
      <p:ext uri="{BB962C8B-B14F-4D97-AF65-F5344CB8AC3E}">
        <p14:creationId xmlns:p14="http://schemas.microsoft.com/office/powerpoint/2010/main" val="35605160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8589E54D-4525-4B19-92AB-1F1CDA793166}" type="datetime1">
              <a:rPr lang="en-US" smtClean="0"/>
              <a:t>2/24/2022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3D6C3DC6-EF6E-8948-BFE6-808D46D584D8}" type="slidenum">
              <a:rPr lang="en-US" smtClean="0"/>
              <a:t>‹#›</a:t>
            </a:fld>
            <a:endParaRPr lang="en-US" dirty="0"/>
          </a:p>
        </p:txBody>
      </p:sp>
    </p:spTree>
    <p:extLst>
      <p:ext uri="{BB962C8B-B14F-4D97-AF65-F5344CB8AC3E}">
        <p14:creationId xmlns:p14="http://schemas.microsoft.com/office/powerpoint/2010/main" val="201503836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F0C9F20-B75A-49AB-8B88-1D5EA6DABFF5}" type="datetime1">
              <a:rPr lang="en-US" smtClean="0"/>
              <a:t>2/24/2022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EC10A0C-BB77-FD4A-8FA4-D4334D01E3A4}" type="slidenum">
              <a:rPr lang="en-US" smtClean="0"/>
              <a:t>‹#›</a:t>
            </a:fld>
            <a:endParaRPr lang="en-US" dirty="0"/>
          </a:p>
        </p:txBody>
      </p:sp>
    </p:spTree>
    <p:extLst>
      <p:ext uri="{BB962C8B-B14F-4D97-AF65-F5344CB8AC3E}">
        <p14:creationId xmlns:p14="http://schemas.microsoft.com/office/powerpoint/2010/main" val="53119355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FB4907C-8252-455A-BC65-F61580EA8D73}" type="datetime1">
              <a:rPr lang="en-US" smtClean="0"/>
              <a:t>2/24/2022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EC10A0C-BB77-FD4A-8FA4-D4334D01E3A4}" type="slidenum">
              <a:rPr lang="en-US" smtClean="0"/>
              <a:t>‹#›</a:t>
            </a:fld>
            <a:endParaRPr lang="en-US" dirty="0"/>
          </a:p>
        </p:txBody>
      </p:sp>
    </p:spTree>
    <p:extLst>
      <p:ext uri="{BB962C8B-B14F-4D97-AF65-F5344CB8AC3E}">
        <p14:creationId xmlns:p14="http://schemas.microsoft.com/office/powerpoint/2010/main" val="217522374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30726DA-A5B5-49D7-9B12-735498950DA3}" type="datetime1">
              <a:rPr lang="en-US" smtClean="0"/>
              <a:t>2/24/2022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EC10A0C-BB77-FD4A-8FA4-D4334D01E3A4}" type="slidenum">
              <a:rPr lang="en-US" smtClean="0"/>
              <a:t>‹#›</a:t>
            </a:fld>
            <a:endParaRPr lang="en-US" dirty="0"/>
          </a:p>
        </p:txBody>
      </p:sp>
    </p:spTree>
    <p:extLst>
      <p:ext uri="{BB962C8B-B14F-4D97-AF65-F5344CB8AC3E}">
        <p14:creationId xmlns:p14="http://schemas.microsoft.com/office/powerpoint/2010/main" val="87828313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02BE29BA-F8F0-4508-A4BE-7F72180E3ABB}" type="datetime1">
              <a:rPr lang="en-US" smtClean="0"/>
              <a:t>2/24/2022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BBF5E7ED-A812-8C43-A596-A43FDF3257C5}" type="slidenum">
              <a:rPr lang="en-US" smtClean="0"/>
              <a:t>‹#›</a:t>
            </a:fld>
            <a:endParaRPr lang="en-US" dirty="0"/>
          </a:p>
        </p:txBody>
      </p:sp>
    </p:spTree>
    <p:extLst>
      <p:ext uri="{BB962C8B-B14F-4D97-AF65-F5344CB8AC3E}">
        <p14:creationId xmlns:p14="http://schemas.microsoft.com/office/powerpoint/2010/main" val="214114532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27F865CF-A9DB-43E3-ADF8-28E5B1685A28}" type="datetime1">
              <a:rPr lang="en-US" smtClean="0"/>
              <a:t>2/24/2022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BBF5E7ED-A812-8C43-A596-A43FDF3257C5}" type="slidenum">
              <a:rPr lang="en-US" smtClean="0"/>
              <a:t>‹#›</a:t>
            </a:fld>
            <a:endParaRPr lang="en-US" dirty="0"/>
          </a:p>
        </p:txBody>
      </p:sp>
    </p:spTree>
    <p:extLst>
      <p:ext uri="{BB962C8B-B14F-4D97-AF65-F5344CB8AC3E}">
        <p14:creationId xmlns:p14="http://schemas.microsoft.com/office/powerpoint/2010/main" val="182111242"/>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7FE91807-D38D-4528-8CF2-63D388DD1A23}" type="datetime1">
              <a:rPr lang="en-US" smtClean="0"/>
              <a:t>2/24/2022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BBF5E7ED-A812-8C43-A596-A43FDF3257C5}" type="slidenum">
              <a:rPr lang="en-US" smtClean="0"/>
              <a:t>‹#›</a:t>
            </a:fld>
            <a:endParaRPr lang="en-US" dirty="0"/>
          </a:p>
        </p:txBody>
      </p:sp>
    </p:spTree>
    <p:extLst>
      <p:ext uri="{BB962C8B-B14F-4D97-AF65-F5344CB8AC3E}">
        <p14:creationId xmlns:p14="http://schemas.microsoft.com/office/powerpoint/2010/main" val="2858815187"/>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946390AC-3BCF-4C22-A2DB-7990E5A54FFD}" type="datetime1">
              <a:rPr lang="en-US" smtClean="0"/>
              <a:t>2/24/2022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BBF5E7ED-A812-8C43-A596-A43FDF3257C5}" type="slidenum">
              <a:rPr lang="en-US" smtClean="0"/>
              <a:t>‹#›</a:t>
            </a:fld>
            <a:endParaRPr lang="en-US" dirty="0"/>
          </a:p>
        </p:txBody>
      </p:sp>
    </p:spTree>
    <p:extLst>
      <p:ext uri="{BB962C8B-B14F-4D97-AF65-F5344CB8AC3E}">
        <p14:creationId xmlns:p14="http://schemas.microsoft.com/office/powerpoint/2010/main" val="4215991734"/>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a:off x="457200" y="6356350"/>
            <a:ext cx="2133600" cy="365125"/>
          </a:xfrm>
          <a:prstGeom prst="rect">
            <a:avLst/>
          </a:prstGeom>
        </p:spPr>
        <p:txBody>
          <a:bodyPr/>
          <a:lstStyle/>
          <a:p>
            <a:fld id="{68259FE0-F886-4177-8680-0087672F0DBD}" type="datetime1">
              <a:rPr lang="en-US" smtClean="0"/>
              <a:t>2/24/2022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a:xfrm>
            <a:off x="6553200" y="6356350"/>
            <a:ext cx="2133600" cy="365125"/>
          </a:xfrm>
          <a:prstGeom prst="rect">
            <a:avLst/>
          </a:prstGeom>
        </p:spPr>
        <p:txBody>
          <a:bodyPr/>
          <a:lstStyle/>
          <a:p>
            <a:fld id="{BBF5E7ED-A812-8C43-A596-A43FDF3257C5}" type="slidenum">
              <a:rPr lang="en-US" smtClean="0"/>
              <a:t>‹#›</a:t>
            </a:fld>
            <a:endParaRPr lang="en-US" dirty="0"/>
          </a:p>
        </p:txBody>
      </p:sp>
    </p:spTree>
    <p:extLst>
      <p:ext uri="{BB962C8B-B14F-4D97-AF65-F5344CB8AC3E}">
        <p14:creationId xmlns:p14="http://schemas.microsoft.com/office/powerpoint/2010/main" val="3348794112"/>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a:xfrm>
            <a:off x="457200" y="6356350"/>
            <a:ext cx="2133600" cy="365125"/>
          </a:xfrm>
          <a:prstGeom prst="rect">
            <a:avLst/>
          </a:prstGeom>
        </p:spPr>
        <p:txBody>
          <a:bodyPr/>
          <a:lstStyle/>
          <a:p>
            <a:fld id="{68C4881A-3753-44FC-9558-4D53EA0B3115}" type="datetime1">
              <a:rPr lang="en-US" smtClean="0"/>
              <a:t>2/24/2022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a:xfrm>
            <a:off x="6553200" y="6356350"/>
            <a:ext cx="2133600" cy="365125"/>
          </a:xfrm>
          <a:prstGeom prst="rect">
            <a:avLst/>
          </a:prstGeom>
        </p:spPr>
        <p:txBody>
          <a:bodyPr/>
          <a:lstStyle/>
          <a:p>
            <a:fld id="{BBF5E7ED-A812-8C43-A596-A43FDF3257C5}" type="slidenum">
              <a:rPr lang="en-US" smtClean="0"/>
              <a:t>‹#›</a:t>
            </a:fld>
            <a:endParaRPr lang="en-US" dirty="0"/>
          </a:p>
        </p:txBody>
      </p:sp>
    </p:spTree>
    <p:extLst>
      <p:ext uri="{BB962C8B-B14F-4D97-AF65-F5344CB8AC3E}">
        <p14:creationId xmlns:p14="http://schemas.microsoft.com/office/powerpoint/2010/main" val="1646947955"/>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fld id="{7F6DDC96-0A56-4EC2-A351-5C197C9B424C}" type="datetime1">
              <a:rPr lang="en-US" smtClean="0"/>
              <a:t>2/24/2022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a:xfrm>
            <a:off x="6553200" y="6356350"/>
            <a:ext cx="2133600" cy="365125"/>
          </a:xfrm>
          <a:prstGeom prst="rect">
            <a:avLst/>
          </a:prstGeom>
        </p:spPr>
        <p:txBody>
          <a:bodyPr/>
          <a:lstStyle/>
          <a:p>
            <a:fld id="{BBF5E7ED-A812-8C43-A596-A43FDF3257C5}" type="slidenum">
              <a:rPr lang="en-US" smtClean="0"/>
              <a:t>‹#›</a:t>
            </a:fld>
            <a:endParaRPr lang="en-US" dirty="0"/>
          </a:p>
        </p:txBody>
      </p:sp>
    </p:spTree>
    <p:extLst>
      <p:ext uri="{BB962C8B-B14F-4D97-AF65-F5344CB8AC3E}">
        <p14:creationId xmlns:p14="http://schemas.microsoft.com/office/powerpoint/2010/main" val="19600132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5AF637B1-5A12-4E31-807A-45ED99814C6F}" type="datetime1">
              <a:rPr lang="en-US" smtClean="0"/>
              <a:t>2/24/2022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3D6C3DC6-EF6E-8948-BFE6-808D46D584D8}" type="slidenum">
              <a:rPr lang="en-US" smtClean="0"/>
              <a:t>‹#›</a:t>
            </a:fld>
            <a:endParaRPr lang="en-US" dirty="0"/>
          </a:p>
        </p:txBody>
      </p:sp>
    </p:spTree>
    <p:extLst>
      <p:ext uri="{BB962C8B-B14F-4D97-AF65-F5344CB8AC3E}">
        <p14:creationId xmlns:p14="http://schemas.microsoft.com/office/powerpoint/2010/main" val="3262965733"/>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FE122329-9D6C-4DB8-AB35-E1ADA78AF0CC}" type="datetime1">
              <a:rPr lang="en-US" smtClean="0"/>
              <a:t>2/24/2022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BBF5E7ED-A812-8C43-A596-A43FDF3257C5}" type="slidenum">
              <a:rPr lang="en-US" smtClean="0"/>
              <a:t>‹#›</a:t>
            </a:fld>
            <a:endParaRPr lang="en-US" dirty="0"/>
          </a:p>
        </p:txBody>
      </p:sp>
    </p:spTree>
    <p:extLst>
      <p:ext uri="{BB962C8B-B14F-4D97-AF65-F5344CB8AC3E}">
        <p14:creationId xmlns:p14="http://schemas.microsoft.com/office/powerpoint/2010/main" val="385346561"/>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E44F7ADF-1314-41CB-AC5F-F8E1A67EBEF8}" type="datetime1">
              <a:rPr lang="en-US" smtClean="0"/>
              <a:t>2/24/2022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BBF5E7ED-A812-8C43-A596-A43FDF3257C5}" type="slidenum">
              <a:rPr lang="en-US" smtClean="0"/>
              <a:t>‹#›</a:t>
            </a:fld>
            <a:endParaRPr lang="en-US" dirty="0"/>
          </a:p>
        </p:txBody>
      </p:sp>
    </p:spTree>
    <p:extLst>
      <p:ext uri="{BB962C8B-B14F-4D97-AF65-F5344CB8AC3E}">
        <p14:creationId xmlns:p14="http://schemas.microsoft.com/office/powerpoint/2010/main" val="1674617937"/>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127ED441-B249-441C-A420-69A916E4CC25}" type="datetime1">
              <a:rPr lang="en-US" smtClean="0"/>
              <a:t>2/24/2022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BBF5E7ED-A812-8C43-A596-A43FDF3257C5}" type="slidenum">
              <a:rPr lang="en-US" smtClean="0"/>
              <a:t>‹#›</a:t>
            </a:fld>
            <a:endParaRPr lang="en-US" dirty="0"/>
          </a:p>
        </p:txBody>
      </p:sp>
    </p:spTree>
    <p:extLst>
      <p:ext uri="{BB962C8B-B14F-4D97-AF65-F5344CB8AC3E}">
        <p14:creationId xmlns:p14="http://schemas.microsoft.com/office/powerpoint/2010/main" val="1967323255"/>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22E0800E-34A0-4176-B5D0-FB4E9EA59786}" type="datetime1">
              <a:rPr lang="en-US" smtClean="0"/>
              <a:t>2/24/2022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BBF5E7ED-A812-8C43-A596-A43FDF3257C5}" type="slidenum">
              <a:rPr lang="en-US" smtClean="0"/>
              <a:t>‹#›</a:t>
            </a:fld>
            <a:endParaRPr lang="en-US" dirty="0"/>
          </a:p>
        </p:txBody>
      </p:sp>
    </p:spTree>
    <p:extLst>
      <p:ext uri="{BB962C8B-B14F-4D97-AF65-F5344CB8AC3E}">
        <p14:creationId xmlns:p14="http://schemas.microsoft.com/office/powerpoint/2010/main" val="564686899"/>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54121760-A27C-4DBB-AB7C-A323C9DF147C}" type="datetime1">
              <a:rPr lang="en-US" smtClean="0">
                <a:solidFill>
                  <a:prstClr val="black">
                    <a:tint val="75000"/>
                  </a:prstClr>
                </a:solidFill>
              </a:rPr>
              <a:t>2/24/2022</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BBF5E7ED-A812-8C43-A596-A43FDF3257C5}"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3038752609"/>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00CEC284-E82C-4EB1-809B-E5E849B6D56D}" type="datetime1">
              <a:rPr lang="en-US" smtClean="0">
                <a:solidFill>
                  <a:prstClr val="black">
                    <a:tint val="75000"/>
                  </a:prstClr>
                </a:solidFill>
              </a:rPr>
              <a:t>2/24/2022</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BBF5E7ED-A812-8C43-A596-A43FDF3257C5}"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1392653458"/>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1C43ED1A-5296-484D-A834-AA97962CCE19}" type="datetime1">
              <a:rPr lang="en-US" smtClean="0">
                <a:solidFill>
                  <a:prstClr val="black">
                    <a:tint val="75000"/>
                  </a:prstClr>
                </a:solidFill>
              </a:rPr>
              <a:t>2/24/2022</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BBF5E7ED-A812-8C43-A596-A43FDF3257C5}"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1768845574"/>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C1C47BC4-0B73-4253-A4D6-DC9E2833E7C7}" type="datetime1">
              <a:rPr lang="en-US" smtClean="0">
                <a:solidFill>
                  <a:prstClr val="black">
                    <a:tint val="75000"/>
                  </a:prstClr>
                </a:solidFill>
              </a:rPr>
              <a:t>2/24/2022</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BBF5E7ED-A812-8C43-A596-A43FDF3257C5}"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2057168815"/>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a:off x="457200" y="6356350"/>
            <a:ext cx="2133600" cy="365125"/>
          </a:xfrm>
          <a:prstGeom prst="rect">
            <a:avLst/>
          </a:prstGeom>
        </p:spPr>
        <p:txBody>
          <a:bodyPr/>
          <a:lstStyle/>
          <a:p>
            <a:fld id="{6CF0D6C6-7B23-40CA-8C37-357F0B28F17F}" type="datetime1">
              <a:rPr lang="en-US" smtClean="0">
                <a:solidFill>
                  <a:prstClr val="black">
                    <a:tint val="75000"/>
                  </a:prstClr>
                </a:solidFill>
              </a:rPr>
              <a:t>2/24/2022</a:t>
            </a:fld>
            <a:endParaRPr lang="en-US" dirty="0">
              <a:solidFill>
                <a:prstClr val="black">
                  <a:tint val="75000"/>
                </a:prstClr>
              </a:solidFill>
            </a:endParaRPr>
          </a:p>
        </p:txBody>
      </p:sp>
      <p:sp>
        <p:nvSpPr>
          <p:cNvPr id="8" name="Footer Placeholder 7"/>
          <p:cNvSpPr>
            <a:spLocks noGrp="1"/>
          </p:cNvSpPr>
          <p:nvPr>
            <p:ph type="ftr" sz="quarter" idx="11"/>
          </p:nvPr>
        </p:nvSpPr>
        <p:spPr/>
        <p:txBody>
          <a:bodyPr/>
          <a:lstStyle/>
          <a:p>
            <a:endParaRPr lang="en-US" dirty="0">
              <a:solidFill>
                <a:prstClr val="black">
                  <a:tint val="75000"/>
                </a:prstClr>
              </a:solidFill>
            </a:endParaRPr>
          </a:p>
        </p:txBody>
      </p:sp>
      <p:sp>
        <p:nvSpPr>
          <p:cNvPr id="9" name="Slide Number Placeholder 8"/>
          <p:cNvSpPr>
            <a:spLocks noGrp="1"/>
          </p:cNvSpPr>
          <p:nvPr>
            <p:ph type="sldNum" sz="quarter" idx="12"/>
          </p:nvPr>
        </p:nvSpPr>
        <p:spPr>
          <a:xfrm>
            <a:off x="6553200" y="6356350"/>
            <a:ext cx="2133600" cy="365125"/>
          </a:xfrm>
          <a:prstGeom prst="rect">
            <a:avLst/>
          </a:prstGeom>
        </p:spPr>
        <p:txBody>
          <a:bodyPr/>
          <a:lstStyle/>
          <a:p>
            <a:fld id="{BBF5E7ED-A812-8C43-A596-A43FDF3257C5}"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1482427050"/>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a:xfrm>
            <a:off x="457200" y="6356350"/>
            <a:ext cx="2133600" cy="365125"/>
          </a:xfrm>
          <a:prstGeom prst="rect">
            <a:avLst/>
          </a:prstGeom>
        </p:spPr>
        <p:txBody>
          <a:bodyPr/>
          <a:lstStyle/>
          <a:p>
            <a:fld id="{EE312639-AC78-455B-B901-74D8D19387DC}" type="datetime1">
              <a:rPr lang="en-US" smtClean="0">
                <a:solidFill>
                  <a:prstClr val="black">
                    <a:tint val="75000"/>
                  </a:prstClr>
                </a:solidFill>
              </a:rPr>
              <a:t>2/24/2022</a:t>
            </a:fld>
            <a:endParaRPr lang="en-US" dirty="0">
              <a:solidFill>
                <a:prstClr val="black">
                  <a:tint val="75000"/>
                </a:prstClr>
              </a:solidFill>
            </a:endParaRPr>
          </a:p>
        </p:txBody>
      </p:sp>
      <p:sp>
        <p:nvSpPr>
          <p:cNvPr id="4" name="Footer Placeholder 3"/>
          <p:cNvSpPr>
            <a:spLocks noGrp="1"/>
          </p:cNvSpPr>
          <p:nvPr>
            <p:ph type="ftr" sz="quarter" idx="11"/>
          </p:nvPr>
        </p:nvSpPr>
        <p:spPr/>
        <p:txBody>
          <a:bodyPr/>
          <a:lstStyle/>
          <a:p>
            <a:endParaRPr lang="en-US" dirty="0">
              <a:solidFill>
                <a:prstClr val="black">
                  <a:tint val="75000"/>
                </a:prstClr>
              </a:solidFill>
            </a:endParaRPr>
          </a:p>
        </p:txBody>
      </p:sp>
      <p:sp>
        <p:nvSpPr>
          <p:cNvPr id="5" name="Slide Number Placeholder 4"/>
          <p:cNvSpPr>
            <a:spLocks noGrp="1"/>
          </p:cNvSpPr>
          <p:nvPr>
            <p:ph type="sldNum" sz="quarter" idx="12"/>
          </p:nvPr>
        </p:nvSpPr>
        <p:spPr>
          <a:xfrm>
            <a:off x="6553200" y="6356350"/>
            <a:ext cx="2133600" cy="365125"/>
          </a:xfrm>
          <a:prstGeom prst="rect">
            <a:avLst/>
          </a:prstGeom>
        </p:spPr>
        <p:txBody>
          <a:bodyPr/>
          <a:lstStyle/>
          <a:p>
            <a:fld id="{BBF5E7ED-A812-8C43-A596-A43FDF3257C5}"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14614951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24E86F04-3EBE-40B7-8C0D-DE4CA9498539}" type="datetime1">
              <a:rPr lang="en-US" smtClean="0"/>
              <a:t>2/24/2022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3D6C3DC6-EF6E-8948-BFE6-808D46D584D8}" type="slidenum">
              <a:rPr lang="en-US" smtClean="0"/>
              <a:t>‹#›</a:t>
            </a:fld>
            <a:endParaRPr lang="en-US" dirty="0"/>
          </a:p>
        </p:txBody>
      </p:sp>
    </p:spTree>
    <p:extLst>
      <p:ext uri="{BB962C8B-B14F-4D97-AF65-F5344CB8AC3E}">
        <p14:creationId xmlns:p14="http://schemas.microsoft.com/office/powerpoint/2010/main" val="2762772537"/>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fld id="{104ADB85-7F9B-44BF-BB0E-F147399C7D42}" type="datetime1">
              <a:rPr lang="en-US" smtClean="0">
                <a:solidFill>
                  <a:prstClr val="black">
                    <a:tint val="75000"/>
                  </a:prstClr>
                </a:solidFill>
              </a:rPr>
              <a:t>2/24/2022</a:t>
            </a:fld>
            <a:endParaRPr lang="en-US" dirty="0">
              <a:solidFill>
                <a:prstClr val="black">
                  <a:tint val="75000"/>
                </a:prstClr>
              </a:solidFill>
            </a:endParaRPr>
          </a:p>
        </p:txBody>
      </p:sp>
      <p:sp>
        <p:nvSpPr>
          <p:cNvPr id="3" name="Footer Placeholder 2"/>
          <p:cNvSpPr>
            <a:spLocks noGrp="1"/>
          </p:cNvSpPr>
          <p:nvPr>
            <p:ph type="ftr" sz="quarter" idx="11"/>
          </p:nvPr>
        </p:nvSpPr>
        <p:spPr/>
        <p:txBody>
          <a:bodyPr/>
          <a:lstStyle/>
          <a:p>
            <a:endParaRPr lang="en-US" dirty="0">
              <a:solidFill>
                <a:prstClr val="black">
                  <a:tint val="75000"/>
                </a:prstClr>
              </a:solidFill>
            </a:endParaRPr>
          </a:p>
        </p:txBody>
      </p:sp>
      <p:sp>
        <p:nvSpPr>
          <p:cNvPr id="4" name="Slide Number Placeholder 3"/>
          <p:cNvSpPr>
            <a:spLocks noGrp="1"/>
          </p:cNvSpPr>
          <p:nvPr>
            <p:ph type="sldNum" sz="quarter" idx="12"/>
          </p:nvPr>
        </p:nvSpPr>
        <p:spPr>
          <a:xfrm>
            <a:off x="6553200" y="6356350"/>
            <a:ext cx="2133600" cy="365125"/>
          </a:xfrm>
          <a:prstGeom prst="rect">
            <a:avLst/>
          </a:prstGeom>
        </p:spPr>
        <p:txBody>
          <a:bodyPr/>
          <a:lstStyle/>
          <a:p>
            <a:fld id="{BBF5E7ED-A812-8C43-A596-A43FDF3257C5}"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4223628634"/>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8756FDB1-E957-4F26-8C5A-1C001FA301F0}" type="datetime1">
              <a:rPr lang="en-US" smtClean="0">
                <a:solidFill>
                  <a:prstClr val="black">
                    <a:tint val="75000"/>
                  </a:prstClr>
                </a:solidFill>
              </a:rPr>
              <a:t>2/24/2022</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BBF5E7ED-A812-8C43-A596-A43FDF3257C5}"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923222933"/>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651D37E9-2468-4ABE-AB05-DD18207AE817}" type="datetime1">
              <a:rPr lang="en-US" smtClean="0">
                <a:solidFill>
                  <a:prstClr val="black">
                    <a:tint val="75000"/>
                  </a:prstClr>
                </a:solidFill>
              </a:rPr>
              <a:t>2/24/2022</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BBF5E7ED-A812-8C43-A596-A43FDF3257C5}"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1280463246"/>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2CE94586-3ABD-4339-9426-2C512D9BFF87}" type="datetime1">
              <a:rPr lang="en-US" smtClean="0">
                <a:solidFill>
                  <a:prstClr val="black">
                    <a:tint val="75000"/>
                  </a:prstClr>
                </a:solidFill>
              </a:rPr>
              <a:t>2/24/2022</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BBF5E7ED-A812-8C43-A596-A43FDF3257C5}"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390846123"/>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BCB1B063-4B04-465A-84B9-A1A68F3F6BB8}" type="datetime1">
              <a:rPr lang="en-US" smtClean="0">
                <a:solidFill>
                  <a:prstClr val="black">
                    <a:tint val="75000"/>
                  </a:prstClr>
                </a:solidFill>
              </a:rPr>
              <a:t>2/24/2022</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BBF5E7ED-A812-8C43-A596-A43FDF3257C5}"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3360411251"/>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73A9849B-CD2E-4E9A-9587-F3F251325C02}" type="datetime1">
              <a:rPr lang="en-US" smtClean="0">
                <a:solidFill>
                  <a:prstClr val="black">
                    <a:tint val="75000"/>
                  </a:prstClr>
                </a:solidFill>
              </a:rPr>
              <a:t>2/24/2022</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3D6C3DC6-EF6E-8948-BFE6-808D46D584D8}"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912091775"/>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888FFE9E-47B5-4A17-A7F9-AF64B538EA52}" type="datetime1">
              <a:rPr lang="en-US" smtClean="0">
                <a:solidFill>
                  <a:prstClr val="black">
                    <a:tint val="75000"/>
                  </a:prstClr>
                </a:solidFill>
              </a:rPr>
              <a:t>2/24/2022</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3D6C3DC6-EF6E-8948-BFE6-808D46D584D8}"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3846324896"/>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9E3EED7F-1822-414D-AE25-767B43A35B84}" type="datetime1">
              <a:rPr lang="en-US" smtClean="0">
                <a:solidFill>
                  <a:prstClr val="black">
                    <a:tint val="75000"/>
                  </a:prstClr>
                </a:solidFill>
              </a:rPr>
              <a:t>2/24/2022</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3D6C3DC6-EF6E-8948-BFE6-808D46D584D8}"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697751651"/>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A12D7628-275D-482F-ABB5-41123B29C2F4}" type="datetime1">
              <a:rPr lang="en-US" smtClean="0">
                <a:solidFill>
                  <a:prstClr val="black">
                    <a:tint val="75000"/>
                  </a:prstClr>
                </a:solidFill>
              </a:rPr>
              <a:t>2/24/2022</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3D6C3DC6-EF6E-8948-BFE6-808D46D584D8}"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682497652"/>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a:off x="457200" y="6356350"/>
            <a:ext cx="2133600" cy="365125"/>
          </a:xfrm>
          <a:prstGeom prst="rect">
            <a:avLst/>
          </a:prstGeom>
        </p:spPr>
        <p:txBody>
          <a:bodyPr/>
          <a:lstStyle/>
          <a:p>
            <a:fld id="{8D445A7E-C664-4423-A8D8-F765FD3071AC}" type="datetime1">
              <a:rPr lang="en-US" smtClean="0">
                <a:solidFill>
                  <a:prstClr val="black">
                    <a:tint val="75000"/>
                  </a:prstClr>
                </a:solidFill>
              </a:rPr>
              <a:t>2/24/2022</a:t>
            </a:fld>
            <a:endParaRPr lang="en-US" dirty="0">
              <a:solidFill>
                <a:prstClr val="black">
                  <a:tint val="75000"/>
                </a:prstClr>
              </a:solidFill>
            </a:endParaRPr>
          </a:p>
        </p:txBody>
      </p:sp>
      <p:sp>
        <p:nvSpPr>
          <p:cNvPr id="8" name="Footer Placeholder 7"/>
          <p:cNvSpPr>
            <a:spLocks noGrp="1"/>
          </p:cNvSpPr>
          <p:nvPr>
            <p:ph type="ftr" sz="quarter" idx="11"/>
          </p:nvPr>
        </p:nvSpPr>
        <p:spPr/>
        <p:txBody>
          <a:bodyPr/>
          <a:lstStyle/>
          <a:p>
            <a:endParaRPr lang="en-US" dirty="0">
              <a:solidFill>
                <a:prstClr val="black">
                  <a:tint val="75000"/>
                </a:prstClr>
              </a:solidFill>
            </a:endParaRPr>
          </a:p>
        </p:txBody>
      </p:sp>
      <p:sp>
        <p:nvSpPr>
          <p:cNvPr id="9" name="Slide Number Placeholder 8"/>
          <p:cNvSpPr>
            <a:spLocks noGrp="1"/>
          </p:cNvSpPr>
          <p:nvPr>
            <p:ph type="sldNum" sz="quarter" idx="12"/>
          </p:nvPr>
        </p:nvSpPr>
        <p:spPr>
          <a:xfrm>
            <a:off x="6553200" y="6356350"/>
            <a:ext cx="2133600" cy="365125"/>
          </a:xfrm>
          <a:prstGeom prst="rect">
            <a:avLst/>
          </a:prstGeom>
        </p:spPr>
        <p:txBody>
          <a:bodyPr/>
          <a:lstStyle/>
          <a:p>
            <a:fld id="{3D6C3DC6-EF6E-8948-BFE6-808D46D584D8}"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29405055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a:off x="457200" y="6356350"/>
            <a:ext cx="2133600" cy="365125"/>
          </a:xfrm>
          <a:prstGeom prst="rect">
            <a:avLst/>
          </a:prstGeom>
        </p:spPr>
        <p:txBody>
          <a:bodyPr/>
          <a:lstStyle/>
          <a:p>
            <a:fld id="{8C9C85D9-6FB7-40EF-965F-A1046ADCDD99}" type="datetime1">
              <a:rPr lang="en-US" smtClean="0"/>
              <a:t>2/24/2022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a:xfrm>
            <a:off x="6553200" y="6356350"/>
            <a:ext cx="2133600" cy="365125"/>
          </a:xfrm>
          <a:prstGeom prst="rect">
            <a:avLst/>
          </a:prstGeom>
        </p:spPr>
        <p:txBody>
          <a:bodyPr/>
          <a:lstStyle/>
          <a:p>
            <a:fld id="{3D6C3DC6-EF6E-8948-BFE6-808D46D584D8}" type="slidenum">
              <a:rPr lang="en-US" smtClean="0"/>
              <a:t>‹#›</a:t>
            </a:fld>
            <a:endParaRPr lang="en-US" dirty="0"/>
          </a:p>
        </p:txBody>
      </p:sp>
    </p:spTree>
    <p:extLst>
      <p:ext uri="{BB962C8B-B14F-4D97-AF65-F5344CB8AC3E}">
        <p14:creationId xmlns:p14="http://schemas.microsoft.com/office/powerpoint/2010/main" val="3285624005"/>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a:xfrm>
            <a:off x="457200" y="6356350"/>
            <a:ext cx="2133600" cy="365125"/>
          </a:xfrm>
          <a:prstGeom prst="rect">
            <a:avLst/>
          </a:prstGeom>
        </p:spPr>
        <p:txBody>
          <a:bodyPr/>
          <a:lstStyle/>
          <a:p>
            <a:fld id="{9D7168DB-C706-4D24-9A6B-123E9909724B}" type="datetime1">
              <a:rPr lang="en-US" smtClean="0">
                <a:solidFill>
                  <a:prstClr val="black">
                    <a:tint val="75000"/>
                  </a:prstClr>
                </a:solidFill>
              </a:rPr>
              <a:t>2/24/2022</a:t>
            </a:fld>
            <a:endParaRPr lang="en-US" dirty="0">
              <a:solidFill>
                <a:prstClr val="black">
                  <a:tint val="75000"/>
                </a:prstClr>
              </a:solidFill>
            </a:endParaRPr>
          </a:p>
        </p:txBody>
      </p:sp>
      <p:sp>
        <p:nvSpPr>
          <p:cNvPr id="4" name="Footer Placeholder 3"/>
          <p:cNvSpPr>
            <a:spLocks noGrp="1"/>
          </p:cNvSpPr>
          <p:nvPr>
            <p:ph type="ftr" sz="quarter" idx="11"/>
          </p:nvPr>
        </p:nvSpPr>
        <p:spPr/>
        <p:txBody>
          <a:bodyPr/>
          <a:lstStyle/>
          <a:p>
            <a:endParaRPr lang="en-US" dirty="0">
              <a:solidFill>
                <a:prstClr val="black">
                  <a:tint val="75000"/>
                </a:prstClr>
              </a:solidFill>
            </a:endParaRPr>
          </a:p>
        </p:txBody>
      </p:sp>
      <p:sp>
        <p:nvSpPr>
          <p:cNvPr id="5" name="Slide Number Placeholder 4"/>
          <p:cNvSpPr>
            <a:spLocks noGrp="1"/>
          </p:cNvSpPr>
          <p:nvPr>
            <p:ph type="sldNum" sz="quarter" idx="12"/>
          </p:nvPr>
        </p:nvSpPr>
        <p:spPr>
          <a:xfrm>
            <a:off x="6553200" y="6356350"/>
            <a:ext cx="2133600" cy="365125"/>
          </a:xfrm>
          <a:prstGeom prst="rect">
            <a:avLst/>
          </a:prstGeom>
        </p:spPr>
        <p:txBody>
          <a:bodyPr/>
          <a:lstStyle/>
          <a:p>
            <a:fld id="{3D6C3DC6-EF6E-8948-BFE6-808D46D584D8}"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2172182343"/>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fld id="{EA59D34F-2793-4406-82CF-547094FF3F4D}" type="datetime1">
              <a:rPr lang="en-US" smtClean="0">
                <a:solidFill>
                  <a:prstClr val="black">
                    <a:tint val="75000"/>
                  </a:prstClr>
                </a:solidFill>
              </a:rPr>
              <a:t>2/24/2022</a:t>
            </a:fld>
            <a:endParaRPr lang="en-US" dirty="0">
              <a:solidFill>
                <a:prstClr val="black">
                  <a:tint val="75000"/>
                </a:prstClr>
              </a:solidFill>
            </a:endParaRPr>
          </a:p>
        </p:txBody>
      </p:sp>
      <p:sp>
        <p:nvSpPr>
          <p:cNvPr id="3" name="Footer Placeholder 2"/>
          <p:cNvSpPr>
            <a:spLocks noGrp="1"/>
          </p:cNvSpPr>
          <p:nvPr>
            <p:ph type="ftr" sz="quarter" idx="11"/>
          </p:nvPr>
        </p:nvSpPr>
        <p:spPr/>
        <p:txBody>
          <a:bodyPr/>
          <a:lstStyle/>
          <a:p>
            <a:endParaRPr lang="en-US" dirty="0">
              <a:solidFill>
                <a:prstClr val="black">
                  <a:tint val="75000"/>
                </a:prstClr>
              </a:solidFill>
            </a:endParaRPr>
          </a:p>
        </p:txBody>
      </p:sp>
      <p:sp>
        <p:nvSpPr>
          <p:cNvPr id="4" name="Slide Number Placeholder 3"/>
          <p:cNvSpPr>
            <a:spLocks noGrp="1"/>
          </p:cNvSpPr>
          <p:nvPr>
            <p:ph type="sldNum" sz="quarter" idx="12"/>
          </p:nvPr>
        </p:nvSpPr>
        <p:spPr>
          <a:xfrm>
            <a:off x="6553200" y="6356350"/>
            <a:ext cx="2133600" cy="365125"/>
          </a:xfrm>
          <a:prstGeom prst="rect">
            <a:avLst/>
          </a:prstGeom>
        </p:spPr>
        <p:txBody>
          <a:bodyPr/>
          <a:lstStyle/>
          <a:p>
            <a:fld id="{3D6C3DC6-EF6E-8948-BFE6-808D46D584D8}"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109392506"/>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01358F5B-D33E-4151-8A46-504F0DB90E30}" type="datetime1">
              <a:rPr lang="en-US" smtClean="0">
                <a:solidFill>
                  <a:prstClr val="black">
                    <a:tint val="75000"/>
                  </a:prstClr>
                </a:solidFill>
              </a:rPr>
              <a:t>2/24/2022</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3D6C3DC6-EF6E-8948-BFE6-808D46D584D8}"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2040170379"/>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0AFBC2A3-340E-45FA-9D33-A59BE5081A73}" type="datetime1">
              <a:rPr lang="en-US" smtClean="0">
                <a:solidFill>
                  <a:prstClr val="black">
                    <a:tint val="75000"/>
                  </a:prstClr>
                </a:solidFill>
              </a:rPr>
              <a:t>2/24/2022</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3D6C3DC6-EF6E-8948-BFE6-808D46D584D8}"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1650424777"/>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744F5625-F982-431E-A022-A96D7C87C6D3}" type="datetime1">
              <a:rPr lang="en-US" smtClean="0">
                <a:solidFill>
                  <a:prstClr val="black">
                    <a:tint val="75000"/>
                  </a:prstClr>
                </a:solidFill>
              </a:rPr>
              <a:t>2/24/2022</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3D6C3DC6-EF6E-8948-BFE6-808D46D584D8}"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3561606707"/>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67A7A11B-55A9-45EA-90B0-A48BEC44034E}" type="datetime1">
              <a:rPr lang="en-US" smtClean="0">
                <a:solidFill>
                  <a:prstClr val="black">
                    <a:tint val="75000"/>
                  </a:prstClr>
                </a:solidFill>
              </a:rPr>
              <a:t>2/24/2022</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3D6C3DC6-EF6E-8948-BFE6-808D46D584D8}"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2286853508"/>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userDrawn="1">
  <p:cSld name="Diapositive de titre">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2915816" y="620688"/>
            <a:ext cx="5770984" cy="288032"/>
          </a:xfrm>
        </p:spPr>
        <p:txBody>
          <a:bodyPr anchor="ctr">
            <a:noAutofit/>
          </a:bodyPr>
          <a:lstStyle>
            <a:lvl1pPr marL="0" indent="0" algn="r">
              <a:buNone/>
              <a:defRPr sz="1600" cap="small" baseline="0">
                <a:solidFill>
                  <a:srgbClr val="1D263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dirty="0"/>
              <a:t>Modifiez le style des sous-titres du masque</a:t>
            </a:r>
            <a:endParaRPr lang="en-US" dirty="0"/>
          </a:p>
        </p:txBody>
      </p:sp>
      <p:sp>
        <p:nvSpPr>
          <p:cNvPr id="7" name="Espace réservé du titre 1"/>
          <p:cNvSpPr>
            <a:spLocks noGrp="1"/>
          </p:cNvSpPr>
          <p:nvPr>
            <p:ph type="title"/>
          </p:nvPr>
        </p:nvSpPr>
        <p:spPr>
          <a:xfrm>
            <a:off x="2915816" y="3076"/>
            <a:ext cx="5770984" cy="617612"/>
          </a:xfrm>
          <a:prstGeom prst="rect">
            <a:avLst/>
          </a:prstGeom>
        </p:spPr>
        <p:txBody>
          <a:bodyPr vert="horz" lIns="91440" tIns="45720" rIns="91440" bIns="45720" rtlCol="0" anchor="ctr">
            <a:normAutofit/>
          </a:bodyPr>
          <a:lstStyle/>
          <a:p>
            <a:r>
              <a:rPr lang="fr-FR" dirty="0"/>
              <a:t>Modifiez le style du titre</a:t>
            </a:r>
            <a:endParaRPr lang="en-US" dirty="0"/>
          </a:p>
        </p:txBody>
      </p:sp>
    </p:spTree>
    <p:extLst>
      <p:ext uri="{BB962C8B-B14F-4D97-AF65-F5344CB8AC3E}">
        <p14:creationId xmlns:p14="http://schemas.microsoft.com/office/powerpoint/2010/main" val="1464926614"/>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08A169FF-9855-4085-96FF-D8006A565684}" type="datetime1">
              <a:rPr lang="en-US" smtClean="0">
                <a:solidFill>
                  <a:prstClr val="black">
                    <a:tint val="75000"/>
                  </a:prstClr>
                </a:solidFill>
              </a:rPr>
              <a:t>2/24/2022</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3D6C3DC6-EF6E-8948-BFE6-808D46D584D8}"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856631428"/>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73A57310-EF70-44D4-8755-F5A9BF3F5FB7}" type="datetime1">
              <a:rPr lang="en-US" smtClean="0">
                <a:solidFill>
                  <a:prstClr val="black">
                    <a:tint val="75000"/>
                  </a:prstClr>
                </a:solidFill>
              </a:rPr>
              <a:t>2/24/2022</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3D6C3DC6-EF6E-8948-BFE6-808D46D584D8}"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2420429302"/>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E30D2178-DE1E-4031-94CD-7C7C8C61643A}" type="datetime1">
              <a:rPr lang="en-US" smtClean="0">
                <a:solidFill>
                  <a:prstClr val="black">
                    <a:tint val="75000"/>
                  </a:prstClr>
                </a:solidFill>
              </a:rPr>
              <a:t>2/24/2022</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3D6C3DC6-EF6E-8948-BFE6-808D46D584D8}"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29455980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a:xfrm>
            <a:off x="457200" y="6356350"/>
            <a:ext cx="2133600" cy="365125"/>
          </a:xfrm>
          <a:prstGeom prst="rect">
            <a:avLst/>
          </a:prstGeom>
        </p:spPr>
        <p:txBody>
          <a:bodyPr/>
          <a:lstStyle/>
          <a:p>
            <a:fld id="{C63ACDC9-FBCE-4943-A3AE-873EA06A62B4}" type="datetime1">
              <a:rPr lang="en-US" smtClean="0"/>
              <a:t>2/24/2022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a:xfrm>
            <a:off x="6553200" y="6356350"/>
            <a:ext cx="2133600" cy="365125"/>
          </a:xfrm>
          <a:prstGeom prst="rect">
            <a:avLst/>
          </a:prstGeom>
        </p:spPr>
        <p:txBody>
          <a:bodyPr/>
          <a:lstStyle/>
          <a:p>
            <a:fld id="{3D6C3DC6-EF6E-8948-BFE6-808D46D584D8}" type="slidenum">
              <a:rPr lang="en-US" smtClean="0"/>
              <a:t>‹#›</a:t>
            </a:fld>
            <a:endParaRPr lang="en-US" dirty="0"/>
          </a:p>
        </p:txBody>
      </p:sp>
    </p:spTree>
    <p:extLst>
      <p:ext uri="{BB962C8B-B14F-4D97-AF65-F5344CB8AC3E}">
        <p14:creationId xmlns:p14="http://schemas.microsoft.com/office/powerpoint/2010/main" val="938748510"/>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B8DE7A6D-AB74-49C2-82DA-B4AC59E23162}" type="datetime1">
              <a:rPr lang="en-US" smtClean="0">
                <a:solidFill>
                  <a:prstClr val="black">
                    <a:tint val="75000"/>
                  </a:prstClr>
                </a:solidFill>
              </a:rPr>
              <a:t>2/24/2022</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3D6C3DC6-EF6E-8948-BFE6-808D46D584D8}"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710942420"/>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a:off x="457200" y="6356350"/>
            <a:ext cx="2133600" cy="365125"/>
          </a:xfrm>
          <a:prstGeom prst="rect">
            <a:avLst/>
          </a:prstGeom>
        </p:spPr>
        <p:txBody>
          <a:bodyPr/>
          <a:lstStyle/>
          <a:p>
            <a:fld id="{736B372D-AC5E-4D5B-B3F2-A70A0CAA81F2}" type="datetime1">
              <a:rPr lang="en-US" smtClean="0">
                <a:solidFill>
                  <a:prstClr val="black">
                    <a:tint val="75000"/>
                  </a:prstClr>
                </a:solidFill>
              </a:rPr>
              <a:t>2/24/2022</a:t>
            </a:fld>
            <a:endParaRPr lang="en-US" dirty="0">
              <a:solidFill>
                <a:prstClr val="black">
                  <a:tint val="75000"/>
                </a:prstClr>
              </a:solidFill>
            </a:endParaRPr>
          </a:p>
        </p:txBody>
      </p:sp>
      <p:sp>
        <p:nvSpPr>
          <p:cNvPr id="8" name="Footer Placeholder 7"/>
          <p:cNvSpPr>
            <a:spLocks noGrp="1"/>
          </p:cNvSpPr>
          <p:nvPr>
            <p:ph type="ftr" sz="quarter" idx="11"/>
          </p:nvPr>
        </p:nvSpPr>
        <p:spPr/>
        <p:txBody>
          <a:bodyPr/>
          <a:lstStyle/>
          <a:p>
            <a:endParaRPr lang="en-US" dirty="0">
              <a:solidFill>
                <a:prstClr val="black">
                  <a:tint val="75000"/>
                </a:prstClr>
              </a:solidFill>
            </a:endParaRPr>
          </a:p>
        </p:txBody>
      </p:sp>
      <p:sp>
        <p:nvSpPr>
          <p:cNvPr id="9" name="Slide Number Placeholder 8"/>
          <p:cNvSpPr>
            <a:spLocks noGrp="1"/>
          </p:cNvSpPr>
          <p:nvPr>
            <p:ph type="sldNum" sz="quarter" idx="12"/>
          </p:nvPr>
        </p:nvSpPr>
        <p:spPr>
          <a:xfrm>
            <a:off x="6553200" y="6356350"/>
            <a:ext cx="2133600" cy="365125"/>
          </a:xfrm>
          <a:prstGeom prst="rect">
            <a:avLst/>
          </a:prstGeom>
        </p:spPr>
        <p:txBody>
          <a:bodyPr/>
          <a:lstStyle/>
          <a:p>
            <a:fld id="{3D6C3DC6-EF6E-8948-BFE6-808D46D584D8}"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723423402"/>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a:xfrm>
            <a:off x="457200" y="6356350"/>
            <a:ext cx="2133600" cy="365125"/>
          </a:xfrm>
          <a:prstGeom prst="rect">
            <a:avLst/>
          </a:prstGeom>
        </p:spPr>
        <p:txBody>
          <a:bodyPr/>
          <a:lstStyle/>
          <a:p>
            <a:fld id="{FDB02DD4-E8CC-4D08-B942-242171DDD275}" type="datetime1">
              <a:rPr lang="en-US" smtClean="0">
                <a:solidFill>
                  <a:prstClr val="black">
                    <a:tint val="75000"/>
                  </a:prstClr>
                </a:solidFill>
              </a:rPr>
              <a:t>2/24/2022</a:t>
            </a:fld>
            <a:endParaRPr lang="en-US" dirty="0">
              <a:solidFill>
                <a:prstClr val="black">
                  <a:tint val="75000"/>
                </a:prstClr>
              </a:solidFill>
            </a:endParaRPr>
          </a:p>
        </p:txBody>
      </p:sp>
      <p:sp>
        <p:nvSpPr>
          <p:cNvPr id="4" name="Footer Placeholder 3"/>
          <p:cNvSpPr>
            <a:spLocks noGrp="1"/>
          </p:cNvSpPr>
          <p:nvPr>
            <p:ph type="ftr" sz="quarter" idx="11"/>
          </p:nvPr>
        </p:nvSpPr>
        <p:spPr/>
        <p:txBody>
          <a:bodyPr/>
          <a:lstStyle/>
          <a:p>
            <a:endParaRPr lang="en-US" dirty="0">
              <a:solidFill>
                <a:prstClr val="black">
                  <a:tint val="75000"/>
                </a:prstClr>
              </a:solidFill>
            </a:endParaRPr>
          </a:p>
        </p:txBody>
      </p:sp>
      <p:sp>
        <p:nvSpPr>
          <p:cNvPr id="5" name="Slide Number Placeholder 4"/>
          <p:cNvSpPr>
            <a:spLocks noGrp="1"/>
          </p:cNvSpPr>
          <p:nvPr>
            <p:ph type="sldNum" sz="quarter" idx="12"/>
          </p:nvPr>
        </p:nvSpPr>
        <p:spPr>
          <a:xfrm>
            <a:off x="6553200" y="6356350"/>
            <a:ext cx="2133600" cy="365125"/>
          </a:xfrm>
          <a:prstGeom prst="rect">
            <a:avLst/>
          </a:prstGeom>
        </p:spPr>
        <p:txBody>
          <a:bodyPr/>
          <a:lstStyle/>
          <a:p>
            <a:fld id="{3D6C3DC6-EF6E-8948-BFE6-808D46D584D8}"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4172945710"/>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fld id="{AE2615F5-B4C4-48EB-B9DA-7522D3DBDE3E}" type="datetime1">
              <a:rPr lang="en-US" smtClean="0">
                <a:solidFill>
                  <a:prstClr val="black">
                    <a:tint val="75000"/>
                  </a:prstClr>
                </a:solidFill>
              </a:rPr>
              <a:t>2/24/2022</a:t>
            </a:fld>
            <a:endParaRPr lang="en-US" dirty="0">
              <a:solidFill>
                <a:prstClr val="black">
                  <a:tint val="75000"/>
                </a:prstClr>
              </a:solidFill>
            </a:endParaRPr>
          </a:p>
        </p:txBody>
      </p:sp>
      <p:sp>
        <p:nvSpPr>
          <p:cNvPr id="3" name="Footer Placeholder 2"/>
          <p:cNvSpPr>
            <a:spLocks noGrp="1"/>
          </p:cNvSpPr>
          <p:nvPr>
            <p:ph type="ftr" sz="quarter" idx="11"/>
          </p:nvPr>
        </p:nvSpPr>
        <p:spPr/>
        <p:txBody>
          <a:bodyPr/>
          <a:lstStyle/>
          <a:p>
            <a:endParaRPr lang="en-US" dirty="0">
              <a:solidFill>
                <a:prstClr val="black">
                  <a:tint val="75000"/>
                </a:prstClr>
              </a:solidFill>
            </a:endParaRPr>
          </a:p>
        </p:txBody>
      </p:sp>
      <p:sp>
        <p:nvSpPr>
          <p:cNvPr id="4" name="Slide Number Placeholder 3"/>
          <p:cNvSpPr>
            <a:spLocks noGrp="1"/>
          </p:cNvSpPr>
          <p:nvPr>
            <p:ph type="sldNum" sz="quarter" idx="12"/>
          </p:nvPr>
        </p:nvSpPr>
        <p:spPr>
          <a:xfrm>
            <a:off x="6553200" y="6356350"/>
            <a:ext cx="2133600" cy="365125"/>
          </a:xfrm>
          <a:prstGeom prst="rect">
            <a:avLst/>
          </a:prstGeom>
        </p:spPr>
        <p:txBody>
          <a:bodyPr/>
          <a:lstStyle/>
          <a:p>
            <a:fld id="{3D6C3DC6-EF6E-8948-BFE6-808D46D584D8}"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3137913383"/>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DC2EFCE1-E2AF-483A-A70C-E1A97266A18B}" type="datetime1">
              <a:rPr lang="en-US" smtClean="0">
                <a:solidFill>
                  <a:prstClr val="black">
                    <a:tint val="75000"/>
                  </a:prstClr>
                </a:solidFill>
              </a:rPr>
              <a:t>2/24/2022</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3D6C3DC6-EF6E-8948-BFE6-808D46D584D8}"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942175110"/>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ADCD0D3E-316B-4065-9453-5D37D5564A50}" type="datetime1">
              <a:rPr lang="en-US" smtClean="0">
                <a:solidFill>
                  <a:prstClr val="black">
                    <a:tint val="75000"/>
                  </a:prstClr>
                </a:solidFill>
              </a:rPr>
              <a:t>2/24/2022</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3D6C3DC6-EF6E-8948-BFE6-808D46D584D8}"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305909350"/>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C0AF82F7-5E20-4C6A-BE77-BD17BA6AC5B3}" type="datetime1">
              <a:rPr lang="en-US" smtClean="0">
                <a:solidFill>
                  <a:prstClr val="black">
                    <a:tint val="75000"/>
                  </a:prstClr>
                </a:solidFill>
              </a:rPr>
              <a:t>2/24/2022</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3D6C3DC6-EF6E-8948-BFE6-808D46D584D8}"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1390954327"/>
      </p:ext>
    </p:extLst>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A7A78B7D-F33D-4B0C-AAB5-A99EF4B061F3}" type="datetime1">
              <a:rPr lang="en-US" smtClean="0">
                <a:solidFill>
                  <a:prstClr val="black">
                    <a:tint val="75000"/>
                  </a:prstClr>
                </a:solidFill>
              </a:rPr>
              <a:t>2/24/2022</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3D6C3DC6-EF6E-8948-BFE6-808D46D584D8}"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3984007719"/>
      </p:ext>
    </p:extLst>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userDrawn="1">
  <p:cSld name="Diapositive de titre">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2915816" y="620688"/>
            <a:ext cx="5770984" cy="288032"/>
          </a:xfrm>
        </p:spPr>
        <p:txBody>
          <a:bodyPr anchor="ctr">
            <a:noAutofit/>
          </a:bodyPr>
          <a:lstStyle>
            <a:lvl1pPr marL="0" indent="0" algn="r">
              <a:buNone/>
              <a:defRPr sz="1600" cap="small" baseline="0">
                <a:solidFill>
                  <a:srgbClr val="1D263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dirty="0"/>
              <a:t>Modifiez le style des sous-titres du masque</a:t>
            </a:r>
            <a:endParaRPr lang="en-US" dirty="0"/>
          </a:p>
        </p:txBody>
      </p:sp>
      <p:sp>
        <p:nvSpPr>
          <p:cNvPr id="7" name="Espace réservé du titre 1"/>
          <p:cNvSpPr>
            <a:spLocks noGrp="1"/>
          </p:cNvSpPr>
          <p:nvPr>
            <p:ph type="title"/>
          </p:nvPr>
        </p:nvSpPr>
        <p:spPr>
          <a:xfrm>
            <a:off x="2915816" y="3076"/>
            <a:ext cx="5770984" cy="617612"/>
          </a:xfrm>
          <a:prstGeom prst="rect">
            <a:avLst/>
          </a:prstGeom>
        </p:spPr>
        <p:txBody>
          <a:bodyPr vert="horz" lIns="91440" tIns="45720" rIns="91440" bIns="45720" rtlCol="0" anchor="ctr">
            <a:normAutofit/>
          </a:bodyPr>
          <a:lstStyle/>
          <a:p>
            <a:r>
              <a:rPr lang="fr-FR" dirty="0"/>
              <a:t>Modifiez le style du titre</a:t>
            </a:r>
            <a:endParaRPr lang="en-US" dirty="0"/>
          </a:p>
        </p:txBody>
      </p:sp>
    </p:spTree>
    <p:extLst>
      <p:ext uri="{BB962C8B-B14F-4D97-AF65-F5344CB8AC3E}">
        <p14:creationId xmlns:p14="http://schemas.microsoft.com/office/powerpoint/2010/main" val="1189407033"/>
      </p:ext>
    </p:extLst>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61014F03-35A4-40AF-A349-9B8AF4F0DD07}" type="datetime1">
              <a:rPr lang="en-US" smtClean="0">
                <a:solidFill>
                  <a:prstClr val="black">
                    <a:tint val="75000"/>
                  </a:prstClr>
                </a:solidFill>
              </a:rPr>
              <a:t>2/24/2022</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3D6C3DC6-EF6E-8948-BFE6-808D46D584D8}"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5256173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fld id="{8CE6E390-EA1F-4B3E-A94B-FC0331EB7320}" type="datetime1">
              <a:rPr lang="en-US" smtClean="0"/>
              <a:t>2/24/2022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a:xfrm>
            <a:off x="6553200" y="6356350"/>
            <a:ext cx="2133600" cy="365125"/>
          </a:xfrm>
          <a:prstGeom prst="rect">
            <a:avLst/>
          </a:prstGeom>
        </p:spPr>
        <p:txBody>
          <a:bodyPr/>
          <a:lstStyle/>
          <a:p>
            <a:fld id="{3D6C3DC6-EF6E-8948-BFE6-808D46D584D8}" type="slidenum">
              <a:rPr lang="en-US" smtClean="0"/>
              <a:t>‹#›</a:t>
            </a:fld>
            <a:endParaRPr lang="en-US" dirty="0"/>
          </a:p>
        </p:txBody>
      </p:sp>
    </p:spTree>
    <p:extLst>
      <p:ext uri="{BB962C8B-B14F-4D97-AF65-F5344CB8AC3E}">
        <p14:creationId xmlns:p14="http://schemas.microsoft.com/office/powerpoint/2010/main" val="384784125"/>
      </p:ext>
    </p:extLst>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1FDB2166-B2EC-49A3-A264-B90D608ECC0E}" type="datetime1">
              <a:rPr lang="en-US" smtClean="0">
                <a:solidFill>
                  <a:prstClr val="black">
                    <a:tint val="75000"/>
                  </a:prstClr>
                </a:solidFill>
              </a:rPr>
              <a:t>2/24/2022</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3D6C3DC6-EF6E-8948-BFE6-808D46D584D8}"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4203173793"/>
      </p:ext>
    </p:extLst>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2AE68F33-01E8-4DD1-9A4E-D6564E76E6E8}" type="datetime1">
              <a:rPr lang="en-US" smtClean="0">
                <a:solidFill>
                  <a:prstClr val="black">
                    <a:tint val="75000"/>
                  </a:prstClr>
                </a:solidFill>
              </a:rPr>
              <a:t>2/24/2022</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3D6C3DC6-EF6E-8948-BFE6-808D46D584D8}"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555518025"/>
      </p:ext>
    </p:extLst>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232D34AD-3563-473D-A8A8-A376547390BB}" type="datetime1">
              <a:rPr lang="en-US" smtClean="0">
                <a:solidFill>
                  <a:prstClr val="black">
                    <a:tint val="75000"/>
                  </a:prstClr>
                </a:solidFill>
              </a:rPr>
              <a:t>2/24/2022</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3D6C3DC6-EF6E-8948-BFE6-808D46D584D8}"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2697568557"/>
      </p:ext>
    </p:extLst>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a:off x="457200" y="6356350"/>
            <a:ext cx="2133600" cy="365125"/>
          </a:xfrm>
          <a:prstGeom prst="rect">
            <a:avLst/>
          </a:prstGeom>
        </p:spPr>
        <p:txBody>
          <a:bodyPr/>
          <a:lstStyle/>
          <a:p>
            <a:fld id="{60AC7994-9298-42FE-BB9D-BC4569096611}" type="datetime1">
              <a:rPr lang="en-US" smtClean="0">
                <a:solidFill>
                  <a:prstClr val="black">
                    <a:tint val="75000"/>
                  </a:prstClr>
                </a:solidFill>
              </a:rPr>
              <a:t>2/24/2022</a:t>
            </a:fld>
            <a:endParaRPr lang="en-US" dirty="0">
              <a:solidFill>
                <a:prstClr val="black">
                  <a:tint val="75000"/>
                </a:prstClr>
              </a:solidFill>
            </a:endParaRPr>
          </a:p>
        </p:txBody>
      </p:sp>
      <p:sp>
        <p:nvSpPr>
          <p:cNvPr id="8" name="Footer Placeholder 7"/>
          <p:cNvSpPr>
            <a:spLocks noGrp="1"/>
          </p:cNvSpPr>
          <p:nvPr>
            <p:ph type="ftr" sz="quarter" idx="11"/>
          </p:nvPr>
        </p:nvSpPr>
        <p:spPr/>
        <p:txBody>
          <a:bodyPr/>
          <a:lstStyle/>
          <a:p>
            <a:endParaRPr lang="en-US" dirty="0">
              <a:solidFill>
                <a:prstClr val="black">
                  <a:tint val="75000"/>
                </a:prstClr>
              </a:solidFill>
            </a:endParaRPr>
          </a:p>
        </p:txBody>
      </p:sp>
      <p:sp>
        <p:nvSpPr>
          <p:cNvPr id="9" name="Slide Number Placeholder 8"/>
          <p:cNvSpPr>
            <a:spLocks noGrp="1"/>
          </p:cNvSpPr>
          <p:nvPr>
            <p:ph type="sldNum" sz="quarter" idx="12"/>
          </p:nvPr>
        </p:nvSpPr>
        <p:spPr>
          <a:xfrm>
            <a:off x="6553200" y="6356350"/>
            <a:ext cx="2133600" cy="365125"/>
          </a:xfrm>
          <a:prstGeom prst="rect">
            <a:avLst/>
          </a:prstGeom>
        </p:spPr>
        <p:txBody>
          <a:bodyPr/>
          <a:lstStyle/>
          <a:p>
            <a:fld id="{3D6C3DC6-EF6E-8948-BFE6-808D46D584D8}"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1636092775"/>
      </p:ext>
    </p:extLst>
  </p:cSld>
  <p:clrMapOvr>
    <a:masterClrMapping/>
  </p:clrMapOvr>
</p:sldLayout>
</file>

<file path=ppt/slideLayouts/slideLayout7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a:xfrm>
            <a:off x="457200" y="6356350"/>
            <a:ext cx="2133600" cy="365125"/>
          </a:xfrm>
          <a:prstGeom prst="rect">
            <a:avLst/>
          </a:prstGeom>
        </p:spPr>
        <p:txBody>
          <a:bodyPr/>
          <a:lstStyle/>
          <a:p>
            <a:fld id="{2852DB28-30B8-44E1-BD08-851F10F89E25}" type="datetime1">
              <a:rPr lang="en-US" smtClean="0">
                <a:solidFill>
                  <a:prstClr val="black">
                    <a:tint val="75000"/>
                  </a:prstClr>
                </a:solidFill>
              </a:rPr>
              <a:t>2/24/2022</a:t>
            </a:fld>
            <a:endParaRPr lang="en-US" dirty="0">
              <a:solidFill>
                <a:prstClr val="black">
                  <a:tint val="75000"/>
                </a:prstClr>
              </a:solidFill>
            </a:endParaRPr>
          </a:p>
        </p:txBody>
      </p:sp>
      <p:sp>
        <p:nvSpPr>
          <p:cNvPr id="4" name="Footer Placeholder 3"/>
          <p:cNvSpPr>
            <a:spLocks noGrp="1"/>
          </p:cNvSpPr>
          <p:nvPr>
            <p:ph type="ftr" sz="quarter" idx="11"/>
          </p:nvPr>
        </p:nvSpPr>
        <p:spPr/>
        <p:txBody>
          <a:bodyPr/>
          <a:lstStyle/>
          <a:p>
            <a:endParaRPr lang="en-US" dirty="0">
              <a:solidFill>
                <a:prstClr val="black">
                  <a:tint val="75000"/>
                </a:prstClr>
              </a:solidFill>
            </a:endParaRPr>
          </a:p>
        </p:txBody>
      </p:sp>
      <p:sp>
        <p:nvSpPr>
          <p:cNvPr id="5" name="Slide Number Placeholder 4"/>
          <p:cNvSpPr>
            <a:spLocks noGrp="1"/>
          </p:cNvSpPr>
          <p:nvPr>
            <p:ph type="sldNum" sz="quarter" idx="12"/>
          </p:nvPr>
        </p:nvSpPr>
        <p:spPr>
          <a:xfrm>
            <a:off x="6553200" y="6356350"/>
            <a:ext cx="2133600" cy="365125"/>
          </a:xfrm>
          <a:prstGeom prst="rect">
            <a:avLst/>
          </a:prstGeom>
        </p:spPr>
        <p:txBody>
          <a:bodyPr/>
          <a:lstStyle/>
          <a:p>
            <a:fld id="{3D6C3DC6-EF6E-8948-BFE6-808D46D584D8}"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885507436"/>
      </p:ext>
    </p:extLst>
  </p:cSld>
  <p:clrMapOvr>
    <a:masterClrMapping/>
  </p:clrMapOvr>
</p:sldLayout>
</file>

<file path=ppt/slideLayouts/slideLayout7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fld id="{CD818289-C2F5-45E3-B624-666C07A3F316}" type="datetime1">
              <a:rPr lang="en-US" smtClean="0">
                <a:solidFill>
                  <a:prstClr val="black">
                    <a:tint val="75000"/>
                  </a:prstClr>
                </a:solidFill>
              </a:rPr>
              <a:t>2/24/2022</a:t>
            </a:fld>
            <a:endParaRPr lang="en-US" dirty="0">
              <a:solidFill>
                <a:prstClr val="black">
                  <a:tint val="75000"/>
                </a:prstClr>
              </a:solidFill>
            </a:endParaRPr>
          </a:p>
        </p:txBody>
      </p:sp>
      <p:sp>
        <p:nvSpPr>
          <p:cNvPr id="3" name="Footer Placeholder 2"/>
          <p:cNvSpPr>
            <a:spLocks noGrp="1"/>
          </p:cNvSpPr>
          <p:nvPr>
            <p:ph type="ftr" sz="quarter" idx="11"/>
          </p:nvPr>
        </p:nvSpPr>
        <p:spPr/>
        <p:txBody>
          <a:bodyPr/>
          <a:lstStyle/>
          <a:p>
            <a:endParaRPr lang="en-US" dirty="0">
              <a:solidFill>
                <a:prstClr val="black">
                  <a:tint val="75000"/>
                </a:prstClr>
              </a:solidFill>
            </a:endParaRPr>
          </a:p>
        </p:txBody>
      </p:sp>
      <p:sp>
        <p:nvSpPr>
          <p:cNvPr id="4" name="Slide Number Placeholder 3"/>
          <p:cNvSpPr>
            <a:spLocks noGrp="1"/>
          </p:cNvSpPr>
          <p:nvPr>
            <p:ph type="sldNum" sz="quarter" idx="12"/>
          </p:nvPr>
        </p:nvSpPr>
        <p:spPr>
          <a:xfrm>
            <a:off x="6553200" y="6356350"/>
            <a:ext cx="2133600" cy="365125"/>
          </a:xfrm>
          <a:prstGeom prst="rect">
            <a:avLst/>
          </a:prstGeom>
        </p:spPr>
        <p:txBody>
          <a:bodyPr/>
          <a:lstStyle/>
          <a:p>
            <a:fld id="{3D6C3DC6-EF6E-8948-BFE6-808D46D584D8}"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4029353119"/>
      </p:ext>
    </p:extLst>
  </p:cSld>
  <p:clrMapOvr>
    <a:masterClrMapping/>
  </p:clrMapOvr>
</p:sldLayout>
</file>

<file path=ppt/slideLayouts/slideLayout7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51DB3F4B-CC9E-4DFB-95DD-A50AB4DE1843}" type="datetime1">
              <a:rPr lang="en-US" smtClean="0">
                <a:solidFill>
                  <a:prstClr val="black">
                    <a:tint val="75000"/>
                  </a:prstClr>
                </a:solidFill>
              </a:rPr>
              <a:t>2/24/2022</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3D6C3DC6-EF6E-8948-BFE6-808D46D584D8}"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1030817197"/>
      </p:ext>
    </p:extLst>
  </p:cSld>
  <p:clrMapOvr>
    <a:masterClrMapping/>
  </p:clrMapOvr>
</p:sldLayout>
</file>

<file path=ppt/slideLayouts/slideLayout7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7546DEA0-F4F7-496F-ABC8-2328DC678B8C}" type="datetime1">
              <a:rPr lang="en-US" smtClean="0">
                <a:solidFill>
                  <a:prstClr val="black">
                    <a:tint val="75000"/>
                  </a:prstClr>
                </a:solidFill>
              </a:rPr>
              <a:t>2/24/2022</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3D6C3DC6-EF6E-8948-BFE6-808D46D584D8}"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1245622601"/>
      </p:ext>
    </p:extLst>
  </p:cSld>
  <p:clrMapOvr>
    <a:masterClrMapping/>
  </p:clrMapOvr>
</p:sldLayout>
</file>

<file path=ppt/slideLayouts/slideLayout7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E58E37FB-30A6-4BD8-A37A-0850494C84AF}" type="datetime1">
              <a:rPr lang="en-US" smtClean="0">
                <a:solidFill>
                  <a:prstClr val="black">
                    <a:tint val="75000"/>
                  </a:prstClr>
                </a:solidFill>
              </a:rPr>
              <a:t>2/24/2022</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3D6C3DC6-EF6E-8948-BFE6-808D46D584D8}"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3591249908"/>
      </p:ext>
    </p:extLst>
  </p:cSld>
  <p:clrMapOvr>
    <a:masterClrMapping/>
  </p:clrMapOvr>
</p:sldLayout>
</file>

<file path=ppt/slideLayouts/slideLayout7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25FB1C7F-EBD1-4FCD-A718-1422D33EB0F8}" type="datetime1">
              <a:rPr lang="en-US" smtClean="0">
                <a:solidFill>
                  <a:prstClr val="black">
                    <a:tint val="75000"/>
                  </a:prstClr>
                </a:solidFill>
              </a:rPr>
              <a:t>2/24/2022</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3D6C3DC6-EF6E-8948-BFE6-808D46D584D8}"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39038040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5931ECF6-EA9B-4FA1-8F7A-1BED46621E92}" type="datetime1">
              <a:rPr lang="en-US" smtClean="0"/>
              <a:t>2/24/2022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3D6C3DC6-EF6E-8948-BFE6-808D46D584D8}" type="slidenum">
              <a:rPr lang="en-US" smtClean="0"/>
              <a:t>‹#›</a:t>
            </a:fld>
            <a:endParaRPr lang="en-US" dirty="0"/>
          </a:p>
        </p:txBody>
      </p:sp>
    </p:spTree>
    <p:extLst>
      <p:ext uri="{BB962C8B-B14F-4D97-AF65-F5344CB8AC3E}">
        <p14:creationId xmlns:p14="http://schemas.microsoft.com/office/powerpoint/2010/main" val="2316612017"/>
      </p:ext>
    </p:extLst>
  </p:cSld>
  <p:clrMapOvr>
    <a:masterClrMapping/>
  </p:clrMapOvr>
</p:sldLayout>
</file>

<file path=ppt/slideLayouts/slideLayout80.xml><?xml version="1.0" encoding="utf-8"?>
<p:sldLayout xmlns:a="http://schemas.openxmlformats.org/drawingml/2006/main" xmlns:r="http://schemas.openxmlformats.org/officeDocument/2006/relationships" xmlns:p="http://schemas.openxmlformats.org/presentationml/2006/main" userDrawn="1">
  <p:cSld name="Diapositive de titre">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2915816" y="620688"/>
            <a:ext cx="5770984" cy="288032"/>
          </a:xfrm>
        </p:spPr>
        <p:txBody>
          <a:bodyPr anchor="ctr">
            <a:noAutofit/>
          </a:bodyPr>
          <a:lstStyle>
            <a:lvl1pPr marL="0" indent="0" algn="r">
              <a:buNone/>
              <a:defRPr sz="1600" cap="small" baseline="0">
                <a:solidFill>
                  <a:srgbClr val="1D263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dirty="0"/>
              <a:t>Modifiez le style des sous-titres du masque</a:t>
            </a:r>
            <a:endParaRPr lang="en-US" dirty="0"/>
          </a:p>
        </p:txBody>
      </p:sp>
      <p:sp>
        <p:nvSpPr>
          <p:cNvPr id="7" name="Espace réservé du titre 1"/>
          <p:cNvSpPr>
            <a:spLocks noGrp="1"/>
          </p:cNvSpPr>
          <p:nvPr>
            <p:ph type="title"/>
          </p:nvPr>
        </p:nvSpPr>
        <p:spPr>
          <a:xfrm>
            <a:off x="2915816" y="3076"/>
            <a:ext cx="5770984" cy="617612"/>
          </a:xfrm>
          <a:prstGeom prst="rect">
            <a:avLst/>
          </a:prstGeom>
        </p:spPr>
        <p:txBody>
          <a:bodyPr vert="horz" lIns="91440" tIns="45720" rIns="91440" bIns="45720" rtlCol="0" anchor="ctr">
            <a:normAutofit/>
          </a:bodyPr>
          <a:lstStyle/>
          <a:p>
            <a:r>
              <a:rPr lang="fr-FR" dirty="0"/>
              <a:t>Modifiez le style du titre</a:t>
            </a:r>
            <a:endParaRPr lang="en-US" dirty="0"/>
          </a:p>
        </p:txBody>
      </p:sp>
    </p:spTree>
    <p:extLst>
      <p:ext uri="{BB962C8B-B14F-4D97-AF65-F5344CB8AC3E}">
        <p14:creationId xmlns:p14="http://schemas.microsoft.com/office/powerpoint/2010/main" val="2952817921"/>
      </p:ext>
    </p:extLst>
  </p:cSld>
  <p:clrMapOvr>
    <a:masterClrMapping/>
  </p:clrMapOvr>
</p:sldLayout>
</file>

<file path=ppt/slideLayouts/slideLayout8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AA2D10BE-8B15-4DDB-A88F-E01F45911DF4}" type="datetime1">
              <a:rPr lang="en-US" smtClean="0">
                <a:solidFill>
                  <a:prstClr val="black">
                    <a:tint val="75000"/>
                  </a:prstClr>
                </a:solidFill>
              </a:rPr>
              <a:t>2/24/2022</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3D6C3DC6-EF6E-8948-BFE6-808D46D584D8}"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809632020"/>
      </p:ext>
    </p:extLst>
  </p:cSld>
  <p:clrMapOvr>
    <a:masterClrMapping/>
  </p:clrMapOvr>
</p:sldLayout>
</file>

<file path=ppt/slideLayouts/slideLayout8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946AE6E9-0A2D-4C01-9E2D-294BA86EFE68}" type="datetime1">
              <a:rPr lang="en-US" smtClean="0">
                <a:solidFill>
                  <a:prstClr val="black">
                    <a:tint val="75000"/>
                  </a:prstClr>
                </a:solidFill>
              </a:rPr>
              <a:t>2/24/2022</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3D6C3DC6-EF6E-8948-BFE6-808D46D584D8}"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3886061485"/>
      </p:ext>
    </p:extLst>
  </p:cSld>
  <p:clrMapOvr>
    <a:masterClrMapping/>
  </p:clrMapOvr>
</p:sldLayout>
</file>

<file path=ppt/slideLayouts/slideLayout8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422DB33F-94B9-4D41-91A6-6CD01CF2974E}" type="datetime1">
              <a:rPr lang="en-US" smtClean="0">
                <a:solidFill>
                  <a:prstClr val="black">
                    <a:tint val="75000"/>
                  </a:prstClr>
                </a:solidFill>
              </a:rPr>
              <a:t>2/24/2022</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3D6C3DC6-EF6E-8948-BFE6-808D46D584D8}"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200814516"/>
      </p:ext>
    </p:extLst>
  </p:cSld>
  <p:clrMapOvr>
    <a:masterClrMapping/>
  </p:clrMapOvr>
</p:sldLayout>
</file>

<file path=ppt/slideLayouts/slideLayout8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62B6BFD3-FA1A-43DB-A2AB-7D4E92E4AAAA}" type="datetime1">
              <a:rPr lang="en-US" smtClean="0">
                <a:solidFill>
                  <a:prstClr val="black">
                    <a:tint val="75000"/>
                  </a:prstClr>
                </a:solidFill>
              </a:rPr>
              <a:t>2/24/2022</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3D6C3DC6-EF6E-8948-BFE6-808D46D584D8}"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1990438454"/>
      </p:ext>
    </p:extLst>
  </p:cSld>
  <p:clrMapOvr>
    <a:masterClrMapping/>
  </p:clrMapOvr>
</p:sldLayout>
</file>

<file path=ppt/slideLayouts/slideLayout8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a:off x="457200" y="6356350"/>
            <a:ext cx="2133600" cy="365125"/>
          </a:xfrm>
          <a:prstGeom prst="rect">
            <a:avLst/>
          </a:prstGeom>
        </p:spPr>
        <p:txBody>
          <a:bodyPr/>
          <a:lstStyle/>
          <a:p>
            <a:fld id="{40EE1963-F67F-44A8-8DFB-D2F2E813FAF6}" type="datetime1">
              <a:rPr lang="en-US" smtClean="0">
                <a:solidFill>
                  <a:prstClr val="black">
                    <a:tint val="75000"/>
                  </a:prstClr>
                </a:solidFill>
              </a:rPr>
              <a:t>2/24/2022</a:t>
            </a:fld>
            <a:endParaRPr lang="en-US" dirty="0">
              <a:solidFill>
                <a:prstClr val="black">
                  <a:tint val="75000"/>
                </a:prstClr>
              </a:solidFill>
            </a:endParaRPr>
          </a:p>
        </p:txBody>
      </p:sp>
      <p:sp>
        <p:nvSpPr>
          <p:cNvPr id="8" name="Footer Placeholder 7"/>
          <p:cNvSpPr>
            <a:spLocks noGrp="1"/>
          </p:cNvSpPr>
          <p:nvPr>
            <p:ph type="ftr" sz="quarter" idx="11"/>
          </p:nvPr>
        </p:nvSpPr>
        <p:spPr/>
        <p:txBody>
          <a:bodyPr/>
          <a:lstStyle/>
          <a:p>
            <a:endParaRPr lang="en-US" dirty="0">
              <a:solidFill>
                <a:prstClr val="black">
                  <a:tint val="75000"/>
                </a:prstClr>
              </a:solidFill>
            </a:endParaRPr>
          </a:p>
        </p:txBody>
      </p:sp>
      <p:sp>
        <p:nvSpPr>
          <p:cNvPr id="9" name="Slide Number Placeholder 8"/>
          <p:cNvSpPr>
            <a:spLocks noGrp="1"/>
          </p:cNvSpPr>
          <p:nvPr>
            <p:ph type="sldNum" sz="quarter" idx="12"/>
          </p:nvPr>
        </p:nvSpPr>
        <p:spPr>
          <a:xfrm>
            <a:off x="6553200" y="6356350"/>
            <a:ext cx="2133600" cy="365125"/>
          </a:xfrm>
          <a:prstGeom prst="rect">
            <a:avLst/>
          </a:prstGeom>
        </p:spPr>
        <p:txBody>
          <a:bodyPr/>
          <a:lstStyle/>
          <a:p>
            <a:fld id="{3D6C3DC6-EF6E-8948-BFE6-808D46D584D8}"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433160655"/>
      </p:ext>
    </p:extLst>
  </p:cSld>
  <p:clrMapOvr>
    <a:masterClrMapping/>
  </p:clrMapOvr>
</p:sldLayout>
</file>

<file path=ppt/slideLayouts/slideLayout8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a:xfrm>
            <a:off x="457200" y="6356350"/>
            <a:ext cx="2133600" cy="365125"/>
          </a:xfrm>
          <a:prstGeom prst="rect">
            <a:avLst/>
          </a:prstGeom>
        </p:spPr>
        <p:txBody>
          <a:bodyPr/>
          <a:lstStyle/>
          <a:p>
            <a:fld id="{C42709D5-F6A5-47A5-B122-04652A66FBB3}" type="datetime1">
              <a:rPr lang="en-US" smtClean="0">
                <a:solidFill>
                  <a:prstClr val="black">
                    <a:tint val="75000"/>
                  </a:prstClr>
                </a:solidFill>
              </a:rPr>
              <a:t>2/24/2022</a:t>
            </a:fld>
            <a:endParaRPr lang="en-US" dirty="0">
              <a:solidFill>
                <a:prstClr val="black">
                  <a:tint val="75000"/>
                </a:prstClr>
              </a:solidFill>
            </a:endParaRPr>
          </a:p>
        </p:txBody>
      </p:sp>
      <p:sp>
        <p:nvSpPr>
          <p:cNvPr id="4" name="Footer Placeholder 3"/>
          <p:cNvSpPr>
            <a:spLocks noGrp="1"/>
          </p:cNvSpPr>
          <p:nvPr>
            <p:ph type="ftr" sz="quarter" idx="11"/>
          </p:nvPr>
        </p:nvSpPr>
        <p:spPr/>
        <p:txBody>
          <a:bodyPr/>
          <a:lstStyle/>
          <a:p>
            <a:endParaRPr lang="en-US" dirty="0">
              <a:solidFill>
                <a:prstClr val="black">
                  <a:tint val="75000"/>
                </a:prstClr>
              </a:solidFill>
            </a:endParaRPr>
          </a:p>
        </p:txBody>
      </p:sp>
      <p:sp>
        <p:nvSpPr>
          <p:cNvPr id="5" name="Slide Number Placeholder 4"/>
          <p:cNvSpPr>
            <a:spLocks noGrp="1"/>
          </p:cNvSpPr>
          <p:nvPr>
            <p:ph type="sldNum" sz="quarter" idx="12"/>
          </p:nvPr>
        </p:nvSpPr>
        <p:spPr>
          <a:xfrm>
            <a:off x="6553200" y="6356350"/>
            <a:ext cx="2133600" cy="365125"/>
          </a:xfrm>
          <a:prstGeom prst="rect">
            <a:avLst/>
          </a:prstGeom>
        </p:spPr>
        <p:txBody>
          <a:bodyPr/>
          <a:lstStyle/>
          <a:p>
            <a:fld id="{3D6C3DC6-EF6E-8948-BFE6-808D46D584D8}"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2341691946"/>
      </p:ext>
    </p:extLst>
  </p:cSld>
  <p:clrMapOvr>
    <a:masterClrMapping/>
  </p:clrMapOvr>
</p:sldLayout>
</file>

<file path=ppt/slideLayouts/slideLayout8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fld id="{64F49261-6E06-42D1-BD34-DC406886816D}" type="datetime1">
              <a:rPr lang="en-US" smtClean="0">
                <a:solidFill>
                  <a:prstClr val="black">
                    <a:tint val="75000"/>
                  </a:prstClr>
                </a:solidFill>
              </a:rPr>
              <a:t>2/24/2022</a:t>
            </a:fld>
            <a:endParaRPr lang="en-US" dirty="0">
              <a:solidFill>
                <a:prstClr val="black">
                  <a:tint val="75000"/>
                </a:prstClr>
              </a:solidFill>
            </a:endParaRPr>
          </a:p>
        </p:txBody>
      </p:sp>
      <p:sp>
        <p:nvSpPr>
          <p:cNvPr id="3" name="Footer Placeholder 2"/>
          <p:cNvSpPr>
            <a:spLocks noGrp="1"/>
          </p:cNvSpPr>
          <p:nvPr>
            <p:ph type="ftr" sz="quarter" idx="11"/>
          </p:nvPr>
        </p:nvSpPr>
        <p:spPr/>
        <p:txBody>
          <a:bodyPr/>
          <a:lstStyle/>
          <a:p>
            <a:endParaRPr lang="en-US" dirty="0">
              <a:solidFill>
                <a:prstClr val="black">
                  <a:tint val="75000"/>
                </a:prstClr>
              </a:solidFill>
            </a:endParaRPr>
          </a:p>
        </p:txBody>
      </p:sp>
      <p:sp>
        <p:nvSpPr>
          <p:cNvPr id="4" name="Slide Number Placeholder 3"/>
          <p:cNvSpPr>
            <a:spLocks noGrp="1"/>
          </p:cNvSpPr>
          <p:nvPr>
            <p:ph type="sldNum" sz="quarter" idx="12"/>
          </p:nvPr>
        </p:nvSpPr>
        <p:spPr>
          <a:xfrm>
            <a:off x="6553200" y="6356350"/>
            <a:ext cx="2133600" cy="365125"/>
          </a:xfrm>
          <a:prstGeom prst="rect">
            <a:avLst/>
          </a:prstGeom>
        </p:spPr>
        <p:txBody>
          <a:bodyPr/>
          <a:lstStyle/>
          <a:p>
            <a:fld id="{3D6C3DC6-EF6E-8948-BFE6-808D46D584D8}"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3714573689"/>
      </p:ext>
    </p:extLst>
  </p:cSld>
  <p:clrMapOvr>
    <a:masterClrMapping/>
  </p:clrMapOvr>
</p:sldLayout>
</file>

<file path=ppt/slideLayouts/slideLayout8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890FB482-715F-4F9A-BEB9-FC06BAC4F62F}" type="datetime1">
              <a:rPr lang="en-US" smtClean="0">
                <a:solidFill>
                  <a:prstClr val="black">
                    <a:tint val="75000"/>
                  </a:prstClr>
                </a:solidFill>
              </a:rPr>
              <a:t>2/24/2022</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3D6C3DC6-EF6E-8948-BFE6-808D46D584D8}"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79785224"/>
      </p:ext>
    </p:extLst>
  </p:cSld>
  <p:clrMapOvr>
    <a:masterClrMapping/>
  </p:clrMapOvr>
</p:sldLayout>
</file>

<file path=ppt/slideLayouts/slideLayout8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8BC93BD0-C219-413B-984E-FA5E995AD817}" type="datetime1">
              <a:rPr lang="en-US" smtClean="0">
                <a:solidFill>
                  <a:prstClr val="black">
                    <a:tint val="75000"/>
                  </a:prstClr>
                </a:solidFill>
              </a:rPr>
              <a:t>2/24/2022</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3D6C3DC6-EF6E-8948-BFE6-808D46D584D8}"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15623998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049BACE6-EDD5-4577-AADD-9FFBFFCF7CC8}" type="datetime1">
              <a:rPr lang="en-US" smtClean="0"/>
              <a:t>2/24/2022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3D6C3DC6-EF6E-8948-BFE6-808D46D584D8}" type="slidenum">
              <a:rPr lang="en-US" smtClean="0"/>
              <a:t>‹#›</a:t>
            </a:fld>
            <a:endParaRPr lang="en-US" dirty="0"/>
          </a:p>
        </p:txBody>
      </p:sp>
    </p:spTree>
    <p:extLst>
      <p:ext uri="{BB962C8B-B14F-4D97-AF65-F5344CB8AC3E}">
        <p14:creationId xmlns:p14="http://schemas.microsoft.com/office/powerpoint/2010/main" val="873718409"/>
      </p:ext>
    </p:extLst>
  </p:cSld>
  <p:clrMapOvr>
    <a:masterClrMapping/>
  </p:clrMapOvr>
</p:sldLayout>
</file>

<file path=ppt/slideLayouts/slideLayout9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36D67479-150C-4B20-B565-3574245E06AA}" type="datetime1">
              <a:rPr lang="en-US" smtClean="0">
                <a:solidFill>
                  <a:prstClr val="black">
                    <a:tint val="75000"/>
                  </a:prstClr>
                </a:solidFill>
              </a:rPr>
              <a:t>2/24/2022</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3D6C3DC6-EF6E-8948-BFE6-808D46D584D8}"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2419891642"/>
      </p:ext>
    </p:extLst>
  </p:cSld>
  <p:clrMapOvr>
    <a:masterClrMapping/>
  </p:clrMapOvr>
</p:sldLayout>
</file>

<file path=ppt/slideLayouts/slideLayout9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B4DF73AA-B2E6-467D-8A76-5F68FDF66A4C}" type="datetime1">
              <a:rPr lang="en-US" smtClean="0">
                <a:solidFill>
                  <a:prstClr val="black">
                    <a:tint val="75000"/>
                  </a:prstClr>
                </a:solidFill>
              </a:rPr>
              <a:t>2/24/2022</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3D6C3DC6-EF6E-8948-BFE6-808D46D584D8}"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740302614"/>
      </p:ext>
    </p:extLst>
  </p:cSld>
  <p:clrMapOvr>
    <a:masterClrMapping/>
  </p:clrMapOvr>
</p:sldLayout>
</file>

<file path=ppt/slideLayouts/slideLayout9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0FF30BE1-2EDF-43BD-A6A3-A40F949A07ED}" type="datetime1">
              <a:rPr lang="en-US" smtClean="0">
                <a:solidFill>
                  <a:prstClr val="black">
                    <a:tint val="75000"/>
                  </a:prstClr>
                </a:solidFill>
              </a:rPr>
              <a:t>2/24/2022</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3D6C3DC6-EF6E-8948-BFE6-808D46D584D8}"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1443682227"/>
      </p:ext>
    </p:extLst>
  </p:cSld>
  <p:clrMapOvr>
    <a:masterClrMapping/>
  </p:clrMapOvr>
</p:sldLayout>
</file>

<file path=ppt/slideLayouts/slideLayout9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60D99C69-EF7D-4CEB-9F3B-E683F47AB1ED}" type="datetime1">
              <a:rPr lang="en-US" smtClean="0">
                <a:solidFill>
                  <a:prstClr val="black">
                    <a:tint val="75000"/>
                  </a:prstClr>
                </a:solidFill>
              </a:rPr>
              <a:t>2/24/2022</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3D6C3DC6-EF6E-8948-BFE6-808D46D584D8}"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1779459394"/>
      </p:ext>
    </p:extLst>
  </p:cSld>
  <p:clrMapOvr>
    <a:masterClrMapping/>
  </p:clrMapOvr>
</p:sldLayout>
</file>

<file path=ppt/slideLayouts/slideLayout9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F8EF5F27-A703-4D3F-8A13-24C42EF01E91}" type="datetime1">
              <a:rPr lang="en-US" smtClean="0">
                <a:solidFill>
                  <a:prstClr val="black">
                    <a:tint val="75000"/>
                  </a:prstClr>
                </a:solidFill>
              </a:rPr>
              <a:t>2/24/2022</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3D6C3DC6-EF6E-8948-BFE6-808D46D584D8}"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3031421575"/>
      </p:ext>
    </p:extLst>
  </p:cSld>
  <p:clrMapOvr>
    <a:masterClrMapping/>
  </p:clrMapOvr>
</p:sldLayout>
</file>

<file path=ppt/slideLayouts/slideLayout9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0123FF70-DD77-49B9-9D8E-125598055643}" type="datetime1">
              <a:rPr lang="en-US" smtClean="0">
                <a:solidFill>
                  <a:prstClr val="black">
                    <a:tint val="75000"/>
                  </a:prstClr>
                </a:solidFill>
              </a:rPr>
              <a:t>2/24/2022</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3D6C3DC6-EF6E-8948-BFE6-808D46D584D8}"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1709174495"/>
      </p:ext>
    </p:extLst>
  </p:cSld>
  <p:clrMapOvr>
    <a:masterClrMapping/>
  </p:clrMapOvr>
</p:sldLayout>
</file>

<file path=ppt/slideLayouts/slideLayout9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a:off x="457200" y="6356350"/>
            <a:ext cx="2133600" cy="365125"/>
          </a:xfrm>
          <a:prstGeom prst="rect">
            <a:avLst/>
          </a:prstGeom>
        </p:spPr>
        <p:txBody>
          <a:bodyPr/>
          <a:lstStyle/>
          <a:p>
            <a:fld id="{00022304-F89C-4019-B912-3E1630DA1CC9}" type="datetime1">
              <a:rPr lang="en-US" smtClean="0">
                <a:solidFill>
                  <a:prstClr val="black">
                    <a:tint val="75000"/>
                  </a:prstClr>
                </a:solidFill>
              </a:rPr>
              <a:t>2/24/2022</a:t>
            </a:fld>
            <a:endParaRPr lang="en-US" dirty="0">
              <a:solidFill>
                <a:prstClr val="black">
                  <a:tint val="75000"/>
                </a:prstClr>
              </a:solidFill>
            </a:endParaRPr>
          </a:p>
        </p:txBody>
      </p:sp>
      <p:sp>
        <p:nvSpPr>
          <p:cNvPr id="8" name="Footer Placeholder 7"/>
          <p:cNvSpPr>
            <a:spLocks noGrp="1"/>
          </p:cNvSpPr>
          <p:nvPr>
            <p:ph type="ftr" sz="quarter" idx="11"/>
          </p:nvPr>
        </p:nvSpPr>
        <p:spPr/>
        <p:txBody>
          <a:bodyPr/>
          <a:lstStyle/>
          <a:p>
            <a:endParaRPr lang="en-US" dirty="0">
              <a:solidFill>
                <a:prstClr val="black">
                  <a:tint val="75000"/>
                </a:prstClr>
              </a:solidFill>
            </a:endParaRPr>
          </a:p>
        </p:txBody>
      </p:sp>
      <p:sp>
        <p:nvSpPr>
          <p:cNvPr id="9" name="Slide Number Placeholder 8"/>
          <p:cNvSpPr>
            <a:spLocks noGrp="1"/>
          </p:cNvSpPr>
          <p:nvPr>
            <p:ph type="sldNum" sz="quarter" idx="12"/>
          </p:nvPr>
        </p:nvSpPr>
        <p:spPr>
          <a:xfrm>
            <a:off x="6553200" y="6356350"/>
            <a:ext cx="2133600" cy="365125"/>
          </a:xfrm>
          <a:prstGeom prst="rect">
            <a:avLst/>
          </a:prstGeom>
        </p:spPr>
        <p:txBody>
          <a:bodyPr/>
          <a:lstStyle/>
          <a:p>
            <a:fld id="{3D6C3DC6-EF6E-8948-BFE6-808D46D584D8}"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1628338288"/>
      </p:ext>
    </p:extLst>
  </p:cSld>
  <p:clrMapOvr>
    <a:masterClrMapping/>
  </p:clrMapOvr>
</p:sldLayout>
</file>

<file path=ppt/slideLayouts/slideLayout9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a:xfrm>
            <a:off x="457200" y="6356350"/>
            <a:ext cx="2133600" cy="365125"/>
          </a:xfrm>
          <a:prstGeom prst="rect">
            <a:avLst/>
          </a:prstGeom>
        </p:spPr>
        <p:txBody>
          <a:bodyPr/>
          <a:lstStyle/>
          <a:p>
            <a:fld id="{50044CD9-CB65-4EFD-90E1-B0CFBAE25B91}" type="datetime1">
              <a:rPr lang="en-US" smtClean="0">
                <a:solidFill>
                  <a:prstClr val="black">
                    <a:tint val="75000"/>
                  </a:prstClr>
                </a:solidFill>
              </a:rPr>
              <a:t>2/24/2022</a:t>
            </a:fld>
            <a:endParaRPr lang="en-US" dirty="0">
              <a:solidFill>
                <a:prstClr val="black">
                  <a:tint val="75000"/>
                </a:prstClr>
              </a:solidFill>
            </a:endParaRPr>
          </a:p>
        </p:txBody>
      </p:sp>
      <p:sp>
        <p:nvSpPr>
          <p:cNvPr id="4" name="Footer Placeholder 3"/>
          <p:cNvSpPr>
            <a:spLocks noGrp="1"/>
          </p:cNvSpPr>
          <p:nvPr>
            <p:ph type="ftr" sz="quarter" idx="11"/>
          </p:nvPr>
        </p:nvSpPr>
        <p:spPr/>
        <p:txBody>
          <a:bodyPr/>
          <a:lstStyle/>
          <a:p>
            <a:endParaRPr lang="en-US" dirty="0">
              <a:solidFill>
                <a:prstClr val="black">
                  <a:tint val="75000"/>
                </a:prstClr>
              </a:solidFill>
            </a:endParaRPr>
          </a:p>
        </p:txBody>
      </p:sp>
      <p:sp>
        <p:nvSpPr>
          <p:cNvPr id="5" name="Slide Number Placeholder 4"/>
          <p:cNvSpPr>
            <a:spLocks noGrp="1"/>
          </p:cNvSpPr>
          <p:nvPr>
            <p:ph type="sldNum" sz="quarter" idx="12"/>
          </p:nvPr>
        </p:nvSpPr>
        <p:spPr>
          <a:xfrm>
            <a:off x="6553200" y="6356350"/>
            <a:ext cx="2133600" cy="365125"/>
          </a:xfrm>
          <a:prstGeom prst="rect">
            <a:avLst/>
          </a:prstGeom>
        </p:spPr>
        <p:txBody>
          <a:bodyPr/>
          <a:lstStyle/>
          <a:p>
            <a:fld id="{3D6C3DC6-EF6E-8948-BFE6-808D46D584D8}"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3948454283"/>
      </p:ext>
    </p:extLst>
  </p:cSld>
  <p:clrMapOvr>
    <a:masterClrMapping/>
  </p:clrMapOvr>
</p:sldLayout>
</file>

<file path=ppt/slideLayouts/slideLayout9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fld id="{1132609F-C4D7-44CE-92BF-2B9B3B9179F8}" type="datetime1">
              <a:rPr lang="en-US" smtClean="0">
                <a:solidFill>
                  <a:prstClr val="black">
                    <a:tint val="75000"/>
                  </a:prstClr>
                </a:solidFill>
              </a:rPr>
              <a:t>2/24/2022</a:t>
            </a:fld>
            <a:endParaRPr lang="en-US" dirty="0">
              <a:solidFill>
                <a:prstClr val="black">
                  <a:tint val="75000"/>
                </a:prstClr>
              </a:solidFill>
            </a:endParaRPr>
          </a:p>
        </p:txBody>
      </p:sp>
      <p:sp>
        <p:nvSpPr>
          <p:cNvPr id="3" name="Footer Placeholder 2"/>
          <p:cNvSpPr>
            <a:spLocks noGrp="1"/>
          </p:cNvSpPr>
          <p:nvPr>
            <p:ph type="ftr" sz="quarter" idx="11"/>
          </p:nvPr>
        </p:nvSpPr>
        <p:spPr/>
        <p:txBody>
          <a:bodyPr/>
          <a:lstStyle/>
          <a:p>
            <a:endParaRPr lang="en-US" dirty="0">
              <a:solidFill>
                <a:prstClr val="black">
                  <a:tint val="75000"/>
                </a:prstClr>
              </a:solidFill>
            </a:endParaRPr>
          </a:p>
        </p:txBody>
      </p:sp>
      <p:sp>
        <p:nvSpPr>
          <p:cNvPr id="4" name="Slide Number Placeholder 3"/>
          <p:cNvSpPr>
            <a:spLocks noGrp="1"/>
          </p:cNvSpPr>
          <p:nvPr>
            <p:ph type="sldNum" sz="quarter" idx="12"/>
          </p:nvPr>
        </p:nvSpPr>
        <p:spPr>
          <a:xfrm>
            <a:off x="6553200" y="6356350"/>
            <a:ext cx="2133600" cy="365125"/>
          </a:xfrm>
          <a:prstGeom prst="rect">
            <a:avLst/>
          </a:prstGeom>
        </p:spPr>
        <p:txBody>
          <a:bodyPr/>
          <a:lstStyle/>
          <a:p>
            <a:fld id="{3D6C3DC6-EF6E-8948-BFE6-808D46D584D8}"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3562672314"/>
      </p:ext>
    </p:extLst>
  </p:cSld>
  <p:clrMapOvr>
    <a:masterClrMapping/>
  </p:clrMapOvr>
</p:sldLayout>
</file>

<file path=ppt/slideLayouts/slideLayout9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E030827F-AF46-4EA3-8108-9AAE9EB97DB5}" type="datetime1">
              <a:rPr lang="en-US" smtClean="0">
                <a:solidFill>
                  <a:prstClr val="black">
                    <a:tint val="75000"/>
                  </a:prstClr>
                </a:solidFill>
              </a:rPr>
              <a:t>2/24/2022</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3D6C3DC6-EF6E-8948-BFE6-808D46D584D8}"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15916622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10.xml.rels><?xml version="1.0" encoding="UTF-8" standalone="yes"?>
<Relationships xmlns="http://schemas.openxmlformats.org/package/2006/relationships"><Relationship Id="rId8" Type="http://schemas.openxmlformats.org/officeDocument/2006/relationships/slideLayout" Target="../slideLayouts/slideLayout111.xml"/><Relationship Id="rId13" Type="http://schemas.openxmlformats.org/officeDocument/2006/relationships/image" Target="../media/image5.png"/><Relationship Id="rId3" Type="http://schemas.openxmlformats.org/officeDocument/2006/relationships/slideLayout" Target="../slideLayouts/slideLayout106.xml"/><Relationship Id="rId7" Type="http://schemas.openxmlformats.org/officeDocument/2006/relationships/slideLayout" Target="../slideLayouts/slideLayout110.xml"/><Relationship Id="rId12" Type="http://schemas.openxmlformats.org/officeDocument/2006/relationships/theme" Target="../theme/theme10.xml"/><Relationship Id="rId2" Type="http://schemas.openxmlformats.org/officeDocument/2006/relationships/slideLayout" Target="../slideLayouts/slideLayout105.xml"/><Relationship Id="rId1" Type="http://schemas.openxmlformats.org/officeDocument/2006/relationships/slideLayout" Target="../slideLayouts/slideLayout104.xml"/><Relationship Id="rId6" Type="http://schemas.openxmlformats.org/officeDocument/2006/relationships/slideLayout" Target="../slideLayouts/slideLayout109.xml"/><Relationship Id="rId11" Type="http://schemas.openxmlformats.org/officeDocument/2006/relationships/slideLayout" Target="../slideLayouts/slideLayout114.xml"/><Relationship Id="rId5" Type="http://schemas.openxmlformats.org/officeDocument/2006/relationships/slideLayout" Target="../slideLayouts/slideLayout108.xml"/><Relationship Id="rId10" Type="http://schemas.openxmlformats.org/officeDocument/2006/relationships/slideLayout" Target="../slideLayouts/slideLayout113.xml"/><Relationship Id="rId4" Type="http://schemas.openxmlformats.org/officeDocument/2006/relationships/slideLayout" Target="../slideLayouts/slideLayout107.xml"/><Relationship Id="rId9" Type="http://schemas.openxmlformats.org/officeDocument/2006/relationships/slideLayout" Target="../slideLayouts/slideLayout112.xml"/></Relationships>
</file>

<file path=ppt/slideMasters/_rels/slideMaster11.xml.rels><?xml version="1.0" encoding="UTF-8" standalone="yes"?>
<Relationships xmlns="http://schemas.openxmlformats.org/package/2006/relationships"><Relationship Id="rId8" Type="http://schemas.openxmlformats.org/officeDocument/2006/relationships/slideLayout" Target="../slideLayouts/slideLayout122.xml"/><Relationship Id="rId13" Type="http://schemas.openxmlformats.org/officeDocument/2006/relationships/image" Target="../media/image1.png"/><Relationship Id="rId3" Type="http://schemas.openxmlformats.org/officeDocument/2006/relationships/slideLayout" Target="../slideLayouts/slideLayout117.xml"/><Relationship Id="rId7" Type="http://schemas.openxmlformats.org/officeDocument/2006/relationships/slideLayout" Target="../slideLayouts/slideLayout121.xml"/><Relationship Id="rId12" Type="http://schemas.openxmlformats.org/officeDocument/2006/relationships/theme" Target="../theme/theme11.xml"/><Relationship Id="rId2" Type="http://schemas.openxmlformats.org/officeDocument/2006/relationships/slideLayout" Target="../slideLayouts/slideLayout116.xml"/><Relationship Id="rId1" Type="http://schemas.openxmlformats.org/officeDocument/2006/relationships/slideLayout" Target="../slideLayouts/slideLayout115.xml"/><Relationship Id="rId6" Type="http://schemas.openxmlformats.org/officeDocument/2006/relationships/slideLayout" Target="../slideLayouts/slideLayout120.xml"/><Relationship Id="rId11" Type="http://schemas.openxmlformats.org/officeDocument/2006/relationships/slideLayout" Target="../slideLayouts/slideLayout125.xml"/><Relationship Id="rId5" Type="http://schemas.openxmlformats.org/officeDocument/2006/relationships/slideLayout" Target="../slideLayouts/slideLayout119.xml"/><Relationship Id="rId10" Type="http://schemas.openxmlformats.org/officeDocument/2006/relationships/slideLayout" Target="../slideLayouts/slideLayout124.xml"/><Relationship Id="rId4" Type="http://schemas.openxmlformats.org/officeDocument/2006/relationships/slideLayout" Target="../slideLayouts/slideLayout118.xml"/><Relationship Id="rId9" Type="http://schemas.openxmlformats.org/officeDocument/2006/relationships/slideLayout" Target="../slideLayouts/slideLayout123.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2.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image" Target="../media/image3.png"/><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13" Type="http://schemas.openxmlformats.org/officeDocument/2006/relationships/image" Target="../media/image3.png"/><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2.xml"/><Relationship Id="rId13" Type="http://schemas.openxmlformats.org/officeDocument/2006/relationships/theme" Target="../theme/theme5.xml"/><Relationship Id="rId3" Type="http://schemas.openxmlformats.org/officeDocument/2006/relationships/slideLayout" Target="../slideLayouts/slideLayout47.xml"/><Relationship Id="rId7" Type="http://schemas.openxmlformats.org/officeDocument/2006/relationships/slideLayout" Target="../slideLayouts/slideLayout51.xml"/><Relationship Id="rId12" Type="http://schemas.openxmlformats.org/officeDocument/2006/relationships/slideLayout" Target="../slideLayouts/slideLayout56.xml"/><Relationship Id="rId2" Type="http://schemas.openxmlformats.org/officeDocument/2006/relationships/slideLayout" Target="../slideLayouts/slideLayout46.xml"/><Relationship Id="rId1" Type="http://schemas.openxmlformats.org/officeDocument/2006/relationships/slideLayout" Target="../slideLayouts/slideLayout45.xml"/><Relationship Id="rId6" Type="http://schemas.openxmlformats.org/officeDocument/2006/relationships/slideLayout" Target="../slideLayouts/slideLayout50.xml"/><Relationship Id="rId11" Type="http://schemas.openxmlformats.org/officeDocument/2006/relationships/slideLayout" Target="../slideLayouts/slideLayout55.xml"/><Relationship Id="rId5" Type="http://schemas.openxmlformats.org/officeDocument/2006/relationships/slideLayout" Target="../slideLayouts/slideLayout49.xml"/><Relationship Id="rId10" Type="http://schemas.openxmlformats.org/officeDocument/2006/relationships/slideLayout" Target="../slideLayouts/slideLayout54.xml"/><Relationship Id="rId4" Type="http://schemas.openxmlformats.org/officeDocument/2006/relationships/slideLayout" Target="../slideLayouts/slideLayout48.xml"/><Relationship Id="rId9" Type="http://schemas.openxmlformats.org/officeDocument/2006/relationships/slideLayout" Target="../slideLayouts/slideLayout53.xml"/><Relationship Id="rId14" Type="http://schemas.openxmlformats.org/officeDocument/2006/relationships/image" Target="../media/image4.png"/></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4.xml"/><Relationship Id="rId13" Type="http://schemas.openxmlformats.org/officeDocument/2006/relationships/theme" Target="../theme/theme6.xml"/><Relationship Id="rId3" Type="http://schemas.openxmlformats.org/officeDocument/2006/relationships/slideLayout" Target="../slideLayouts/slideLayout59.xml"/><Relationship Id="rId7" Type="http://schemas.openxmlformats.org/officeDocument/2006/relationships/slideLayout" Target="../slideLayouts/slideLayout63.xml"/><Relationship Id="rId12" Type="http://schemas.openxmlformats.org/officeDocument/2006/relationships/slideLayout" Target="../slideLayouts/slideLayout68.xml"/><Relationship Id="rId2" Type="http://schemas.openxmlformats.org/officeDocument/2006/relationships/slideLayout" Target="../slideLayouts/slideLayout58.xml"/><Relationship Id="rId1" Type="http://schemas.openxmlformats.org/officeDocument/2006/relationships/slideLayout" Target="../slideLayouts/slideLayout57.xml"/><Relationship Id="rId6" Type="http://schemas.openxmlformats.org/officeDocument/2006/relationships/slideLayout" Target="../slideLayouts/slideLayout62.xml"/><Relationship Id="rId11" Type="http://schemas.openxmlformats.org/officeDocument/2006/relationships/slideLayout" Target="../slideLayouts/slideLayout67.xml"/><Relationship Id="rId5" Type="http://schemas.openxmlformats.org/officeDocument/2006/relationships/slideLayout" Target="../slideLayouts/slideLayout61.xml"/><Relationship Id="rId10" Type="http://schemas.openxmlformats.org/officeDocument/2006/relationships/slideLayout" Target="../slideLayouts/slideLayout66.xml"/><Relationship Id="rId4" Type="http://schemas.openxmlformats.org/officeDocument/2006/relationships/slideLayout" Target="../slideLayouts/slideLayout60.xml"/><Relationship Id="rId9" Type="http://schemas.openxmlformats.org/officeDocument/2006/relationships/slideLayout" Target="../slideLayouts/slideLayout65.xml"/><Relationship Id="rId14" Type="http://schemas.openxmlformats.org/officeDocument/2006/relationships/image" Target="../media/image4.png"/></Relationships>
</file>

<file path=ppt/slideMasters/_rels/slideMaster7.xml.rels><?xml version="1.0" encoding="UTF-8" standalone="yes"?>
<Relationships xmlns="http://schemas.openxmlformats.org/package/2006/relationships"><Relationship Id="rId8" Type="http://schemas.openxmlformats.org/officeDocument/2006/relationships/slideLayout" Target="../slideLayouts/slideLayout76.xml"/><Relationship Id="rId13" Type="http://schemas.openxmlformats.org/officeDocument/2006/relationships/theme" Target="../theme/theme7.xml"/><Relationship Id="rId3" Type="http://schemas.openxmlformats.org/officeDocument/2006/relationships/slideLayout" Target="../slideLayouts/slideLayout71.xml"/><Relationship Id="rId7" Type="http://schemas.openxmlformats.org/officeDocument/2006/relationships/slideLayout" Target="../slideLayouts/slideLayout75.xml"/><Relationship Id="rId12" Type="http://schemas.openxmlformats.org/officeDocument/2006/relationships/slideLayout" Target="../slideLayouts/slideLayout80.xml"/><Relationship Id="rId2" Type="http://schemas.openxmlformats.org/officeDocument/2006/relationships/slideLayout" Target="../slideLayouts/slideLayout70.xml"/><Relationship Id="rId1" Type="http://schemas.openxmlformats.org/officeDocument/2006/relationships/slideLayout" Target="../slideLayouts/slideLayout69.xml"/><Relationship Id="rId6" Type="http://schemas.openxmlformats.org/officeDocument/2006/relationships/slideLayout" Target="../slideLayouts/slideLayout74.xml"/><Relationship Id="rId11" Type="http://schemas.openxmlformats.org/officeDocument/2006/relationships/slideLayout" Target="../slideLayouts/slideLayout79.xml"/><Relationship Id="rId5" Type="http://schemas.openxmlformats.org/officeDocument/2006/relationships/slideLayout" Target="../slideLayouts/slideLayout73.xml"/><Relationship Id="rId10" Type="http://schemas.openxmlformats.org/officeDocument/2006/relationships/slideLayout" Target="../slideLayouts/slideLayout78.xml"/><Relationship Id="rId4" Type="http://schemas.openxmlformats.org/officeDocument/2006/relationships/slideLayout" Target="../slideLayouts/slideLayout72.xml"/><Relationship Id="rId9" Type="http://schemas.openxmlformats.org/officeDocument/2006/relationships/slideLayout" Target="../slideLayouts/slideLayout77.xml"/><Relationship Id="rId14" Type="http://schemas.openxmlformats.org/officeDocument/2006/relationships/image" Target="../media/image1.png"/></Relationships>
</file>

<file path=ppt/slideMasters/_rels/slideMaster8.xml.rels><?xml version="1.0" encoding="UTF-8" standalone="yes"?>
<Relationships xmlns="http://schemas.openxmlformats.org/package/2006/relationships"><Relationship Id="rId8" Type="http://schemas.openxmlformats.org/officeDocument/2006/relationships/slideLayout" Target="../slideLayouts/slideLayout88.xml"/><Relationship Id="rId13" Type="http://schemas.openxmlformats.org/officeDocument/2006/relationships/image" Target="../media/image1.png"/><Relationship Id="rId3" Type="http://schemas.openxmlformats.org/officeDocument/2006/relationships/slideLayout" Target="../slideLayouts/slideLayout83.xml"/><Relationship Id="rId7" Type="http://schemas.openxmlformats.org/officeDocument/2006/relationships/slideLayout" Target="../slideLayouts/slideLayout87.xml"/><Relationship Id="rId12" Type="http://schemas.openxmlformats.org/officeDocument/2006/relationships/theme" Target="../theme/theme8.xml"/><Relationship Id="rId2" Type="http://schemas.openxmlformats.org/officeDocument/2006/relationships/slideLayout" Target="../slideLayouts/slideLayout82.xml"/><Relationship Id="rId1" Type="http://schemas.openxmlformats.org/officeDocument/2006/relationships/slideLayout" Target="../slideLayouts/slideLayout81.xml"/><Relationship Id="rId6" Type="http://schemas.openxmlformats.org/officeDocument/2006/relationships/slideLayout" Target="../slideLayouts/slideLayout86.xml"/><Relationship Id="rId11" Type="http://schemas.openxmlformats.org/officeDocument/2006/relationships/slideLayout" Target="../slideLayouts/slideLayout91.xml"/><Relationship Id="rId5" Type="http://schemas.openxmlformats.org/officeDocument/2006/relationships/slideLayout" Target="../slideLayouts/slideLayout85.xml"/><Relationship Id="rId10" Type="http://schemas.openxmlformats.org/officeDocument/2006/relationships/slideLayout" Target="../slideLayouts/slideLayout90.xml"/><Relationship Id="rId4" Type="http://schemas.openxmlformats.org/officeDocument/2006/relationships/slideLayout" Target="../slideLayouts/slideLayout84.xml"/><Relationship Id="rId9" Type="http://schemas.openxmlformats.org/officeDocument/2006/relationships/slideLayout" Target="../slideLayouts/slideLayout89.xml"/></Relationships>
</file>

<file path=ppt/slideMasters/_rels/slideMaster9.xml.rels><?xml version="1.0" encoding="UTF-8" standalone="yes"?>
<Relationships xmlns="http://schemas.openxmlformats.org/package/2006/relationships"><Relationship Id="rId8" Type="http://schemas.openxmlformats.org/officeDocument/2006/relationships/slideLayout" Target="../slideLayouts/slideLayout99.xml"/><Relationship Id="rId13" Type="http://schemas.openxmlformats.org/officeDocument/2006/relationships/theme" Target="../theme/theme9.xml"/><Relationship Id="rId3" Type="http://schemas.openxmlformats.org/officeDocument/2006/relationships/slideLayout" Target="../slideLayouts/slideLayout94.xml"/><Relationship Id="rId7" Type="http://schemas.openxmlformats.org/officeDocument/2006/relationships/slideLayout" Target="../slideLayouts/slideLayout98.xml"/><Relationship Id="rId12" Type="http://schemas.openxmlformats.org/officeDocument/2006/relationships/slideLayout" Target="../slideLayouts/slideLayout103.xml"/><Relationship Id="rId2" Type="http://schemas.openxmlformats.org/officeDocument/2006/relationships/slideLayout" Target="../slideLayouts/slideLayout93.xml"/><Relationship Id="rId1" Type="http://schemas.openxmlformats.org/officeDocument/2006/relationships/slideLayout" Target="../slideLayouts/slideLayout92.xml"/><Relationship Id="rId6" Type="http://schemas.openxmlformats.org/officeDocument/2006/relationships/slideLayout" Target="../slideLayouts/slideLayout97.xml"/><Relationship Id="rId11" Type="http://schemas.openxmlformats.org/officeDocument/2006/relationships/slideLayout" Target="../slideLayouts/slideLayout102.xml"/><Relationship Id="rId5" Type="http://schemas.openxmlformats.org/officeDocument/2006/relationships/slideLayout" Target="../slideLayouts/slideLayout96.xml"/><Relationship Id="rId10" Type="http://schemas.openxmlformats.org/officeDocument/2006/relationships/slideLayout" Target="../slideLayouts/slideLayout101.xml"/><Relationship Id="rId4" Type="http://schemas.openxmlformats.org/officeDocument/2006/relationships/slideLayout" Target="../slideLayouts/slideLayout95.xml"/><Relationship Id="rId9" Type="http://schemas.openxmlformats.org/officeDocument/2006/relationships/slideLayout" Target="../slideLayouts/slideLayout100.xml"/><Relationship Id="rId14"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7" name="Picture 6" descr="PowerPoint__strategic plan template-03.png"/>
          <p:cNvPicPr>
            <a:picLocks noChangeAspect="1"/>
          </p:cNvPicPr>
          <p:nvPr userDrawn="1"/>
        </p:nvPicPr>
        <p:blipFill>
          <a:blip r:embed="rId13" cstate="screen">
            <a:extLst>
              <a:ext uri="{28A0092B-C50C-407E-A947-70E740481C1C}">
                <a14:useLocalDpi xmlns:a14="http://schemas.microsoft.com/office/drawing/2010/main"/>
              </a:ext>
            </a:extLst>
          </a:blip>
          <a:stretch>
            <a:fillRect/>
          </a:stretch>
        </p:blipFill>
        <p:spPr>
          <a:xfrm>
            <a:off x="0" y="0"/>
            <a:ext cx="9144000" cy="6858000"/>
          </a:xfrm>
          <a:prstGeom prst="rect">
            <a:avLst/>
          </a:prstGeom>
        </p:spPr>
      </p:pic>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8" name="Slide Number Placeholder 5"/>
          <p:cNvSpPr>
            <a:spLocks noGrp="1"/>
          </p:cNvSpPr>
          <p:nvPr>
            <p:ph type="sldNum" sz="quarter" idx="4"/>
          </p:nvPr>
        </p:nvSpPr>
        <p:spPr>
          <a:xfrm>
            <a:off x="15976" y="6356350"/>
            <a:ext cx="690332" cy="365125"/>
          </a:xfrm>
          <a:prstGeom prst="rect">
            <a:avLst/>
          </a:prstGeom>
        </p:spPr>
        <p:txBody>
          <a:bodyPr vert="horz" lIns="91440" tIns="45720" rIns="91440" bIns="45720" rtlCol="0" anchor="ctr"/>
          <a:lstStyle>
            <a:lvl1pPr algn="ctr">
              <a:defRPr sz="1050" b="1">
                <a:solidFill>
                  <a:schemeClr val="bg1"/>
                </a:solidFill>
              </a:defRPr>
            </a:lvl1pPr>
          </a:lstStyle>
          <a:p>
            <a:fld id="{AEC10A0C-BB77-FD4A-8FA4-D4334D01E3A4}" type="slidenum">
              <a:rPr lang="en-US" smtClean="0"/>
              <a:pPr/>
              <a:t>‹#›</a:t>
            </a:fld>
            <a:endParaRPr lang="en-US" dirty="0"/>
          </a:p>
        </p:txBody>
      </p:sp>
      <p:sp>
        <p:nvSpPr>
          <p:cNvPr id="9" name="Date Placeholder 3"/>
          <p:cNvSpPr>
            <a:spLocks noGrp="1"/>
          </p:cNvSpPr>
          <p:nvPr>
            <p:ph type="dt" sz="half" idx="2"/>
          </p:nvPr>
        </p:nvSpPr>
        <p:spPr>
          <a:xfrm>
            <a:off x="872702"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A8F9FCD-03E4-44FC-B335-0EF1F4B129E5}" type="datetime1">
              <a:rPr lang="en-US" smtClean="0"/>
              <a:t>2/24/2022</a:t>
            </a:fld>
            <a:endParaRPr lang="en-US" dirty="0"/>
          </a:p>
        </p:txBody>
      </p:sp>
    </p:spTree>
    <p:extLst>
      <p:ext uri="{BB962C8B-B14F-4D97-AF65-F5344CB8AC3E}">
        <p14:creationId xmlns:p14="http://schemas.microsoft.com/office/powerpoint/2010/main" val="165821187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10.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7" name="Picture 6" descr="PowerPoint__strategic plan template-03.png"/>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solidFill>
                <a:prstClr val="black">
                  <a:tint val="75000"/>
                </a:prstClr>
              </a:solidFill>
            </a:endParaRPr>
          </a:p>
        </p:txBody>
      </p:sp>
      <p:sp>
        <p:nvSpPr>
          <p:cNvPr id="8" name="Slide Number Placeholder 5"/>
          <p:cNvSpPr>
            <a:spLocks noGrp="1"/>
          </p:cNvSpPr>
          <p:nvPr>
            <p:ph type="sldNum" sz="quarter" idx="4"/>
          </p:nvPr>
        </p:nvSpPr>
        <p:spPr>
          <a:xfrm>
            <a:off x="15976" y="6356350"/>
            <a:ext cx="690332" cy="365125"/>
          </a:xfrm>
          <a:prstGeom prst="rect">
            <a:avLst/>
          </a:prstGeom>
        </p:spPr>
        <p:txBody>
          <a:bodyPr vert="horz" lIns="91440" tIns="45720" rIns="91440" bIns="45720" rtlCol="0" anchor="ctr"/>
          <a:lstStyle>
            <a:lvl1pPr algn="ctr">
              <a:defRPr sz="1050" b="1">
                <a:solidFill>
                  <a:schemeClr val="bg1"/>
                </a:solidFill>
              </a:defRPr>
            </a:lvl1pPr>
          </a:lstStyle>
          <a:p>
            <a:fld id="{AEC10A0C-BB77-FD4A-8FA4-D4334D01E3A4}" type="slidenum">
              <a:rPr lang="en-US" smtClean="0">
                <a:solidFill>
                  <a:prstClr val="white"/>
                </a:solidFill>
              </a:rPr>
              <a:pPr/>
              <a:t>‹#›</a:t>
            </a:fld>
            <a:endParaRPr lang="en-US" dirty="0">
              <a:solidFill>
                <a:prstClr val="white"/>
              </a:solidFill>
            </a:endParaRPr>
          </a:p>
        </p:txBody>
      </p:sp>
      <p:sp>
        <p:nvSpPr>
          <p:cNvPr id="9" name="Date Placeholder 3"/>
          <p:cNvSpPr>
            <a:spLocks noGrp="1"/>
          </p:cNvSpPr>
          <p:nvPr>
            <p:ph type="dt" sz="half" idx="2"/>
          </p:nvPr>
        </p:nvSpPr>
        <p:spPr>
          <a:xfrm>
            <a:off x="872702"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7FBAA56-CFFF-4CF8-B0A0-A251967A96D7}" type="datetime1">
              <a:rPr lang="en-US" smtClean="0">
                <a:solidFill>
                  <a:prstClr val="black">
                    <a:tint val="75000"/>
                  </a:prstClr>
                </a:solidFill>
              </a:rPr>
              <a:t>2/24/2022</a:t>
            </a:fld>
            <a:endParaRPr lang="en-US" dirty="0">
              <a:solidFill>
                <a:prstClr val="black">
                  <a:tint val="75000"/>
                </a:prstClr>
              </a:solidFill>
            </a:endParaRPr>
          </a:p>
        </p:txBody>
      </p:sp>
    </p:spTree>
    <p:extLst>
      <p:ext uri="{BB962C8B-B14F-4D97-AF65-F5344CB8AC3E}">
        <p14:creationId xmlns:p14="http://schemas.microsoft.com/office/powerpoint/2010/main" val="1365785393"/>
      </p:ext>
    </p:extLst>
  </p:cSld>
  <p:clrMap bg1="lt1" tx1="dk1" bg2="lt2" tx2="dk2" accent1="accent1" accent2="accent2" accent3="accent3" accent4="accent4" accent5="accent5" accent6="accent6" hlink="hlink" folHlink="folHlink"/>
  <p:sldLayoutIdLst>
    <p:sldLayoutId id="2147483798" r:id="rId1"/>
    <p:sldLayoutId id="2147483799" r:id="rId2"/>
    <p:sldLayoutId id="2147483800" r:id="rId3"/>
    <p:sldLayoutId id="2147483801" r:id="rId4"/>
    <p:sldLayoutId id="2147483802" r:id="rId5"/>
    <p:sldLayoutId id="2147483803" r:id="rId6"/>
    <p:sldLayoutId id="2147483804" r:id="rId7"/>
    <p:sldLayoutId id="2147483805" r:id="rId8"/>
    <p:sldLayoutId id="2147483806" r:id="rId9"/>
    <p:sldLayoutId id="2147483807" r:id="rId10"/>
    <p:sldLayoutId id="2147483808" r:id="rId11"/>
  </p:sldLayoutIdLst>
  <p:hf hdr="0" ft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1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12" name="Freeform 6" title="Page Number Shape"/>
          <p:cNvSpPr/>
          <p:nvPr/>
        </p:nvSpPr>
        <p:spPr bwMode="auto">
          <a:xfrm>
            <a:off x="8736012" y="5380580"/>
            <a:ext cx="407988" cy="819150"/>
          </a:xfrm>
          <a:custGeom>
            <a:avLst/>
            <a:gdLst/>
            <a:ahLst/>
            <a:cxnLst/>
            <a:rect l="0" t="0" r="r" b="b"/>
            <a:pathLst>
              <a:path w="1799" h="3612">
                <a:moveTo>
                  <a:pt x="1799" y="0"/>
                </a:moveTo>
                <a:lnTo>
                  <a:pt x="1799" y="3612"/>
                </a:lnTo>
                <a:lnTo>
                  <a:pt x="1686" y="3609"/>
                </a:lnTo>
                <a:lnTo>
                  <a:pt x="1574" y="3598"/>
                </a:lnTo>
                <a:lnTo>
                  <a:pt x="1464" y="3581"/>
                </a:lnTo>
                <a:lnTo>
                  <a:pt x="1357" y="3557"/>
                </a:lnTo>
                <a:lnTo>
                  <a:pt x="1251" y="3527"/>
                </a:lnTo>
                <a:lnTo>
                  <a:pt x="1150" y="3490"/>
                </a:lnTo>
                <a:lnTo>
                  <a:pt x="1050" y="3448"/>
                </a:lnTo>
                <a:lnTo>
                  <a:pt x="953" y="3401"/>
                </a:lnTo>
                <a:lnTo>
                  <a:pt x="860" y="3347"/>
                </a:lnTo>
                <a:lnTo>
                  <a:pt x="771" y="3289"/>
                </a:lnTo>
                <a:lnTo>
                  <a:pt x="686" y="3224"/>
                </a:lnTo>
                <a:lnTo>
                  <a:pt x="604" y="3156"/>
                </a:lnTo>
                <a:lnTo>
                  <a:pt x="527" y="3083"/>
                </a:lnTo>
                <a:lnTo>
                  <a:pt x="454" y="3005"/>
                </a:lnTo>
                <a:lnTo>
                  <a:pt x="386" y="2923"/>
                </a:lnTo>
                <a:lnTo>
                  <a:pt x="323" y="2838"/>
                </a:lnTo>
                <a:lnTo>
                  <a:pt x="265" y="2748"/>
                </a:lnTo>
                <a:lnTo>
                  <a:pt x="211" y="2655"/>
                </a:lnTo>
                <a:lnTo>
                  <a:pt x="163" y="2559"/>
                </a:lnTo>
                <a:lnTo>
                  <a:pt x="121" y="2459"/>
                </a:lnTo>
                <a:lnTo>
                  <a:pt x="85" y="2356"/>
                </a:lnTo>
                <a:lnTo>
                  <a:pt x="55" y="2251"/>
                </a:lnTo>
                <a:lnTo>
                  <a:pt x="32" y="2143"/>
                </a:lnTo>
                <a:lnTo>
                  <a:pt x="14" y="2033"/>
                </a:lnTo>
                <a:lnTo>
                  <a:pt x="4" y="1920"/>
                </a:lnTo>
                <a:lnTo>
                  <a:pt x="0" y="1806"/>
                </a:lnTo>
                <a:lnTo>
                  <a:pt x="4" y="1692"/>
                </a:lnTo>
                <a:lnTo>
                  <a:pt x="14" y="1580"/>
                </a:lnTo>
                <a:lnTo>
                  <a:pt x="32" y="1469"/>
                </a:lnTo>
                <a:lnTo>
                  <a:pt x="55" y="1362"/>
                </a:lnTo>
                <a:lnTo>
                  <a:pt x="85" y="1256"/>
                </a:lnTo>
                <a:lnTo>
                  <a:pt x="121" y="1154"/>
                </a:lnTo>
                <a:lnTo>
                  <a:pt x="163" y="1054"/>
                </a:lnTo>
                <a:lnTo>
                  <a:pt x="211" y="958"/>
                </a:lnTo>
                <a:lnTo>
                  <a:pt x="265" y="864"/>
                </a:lnTo>
                <a:lnTo>
                  <a:pt x="323" y="774"/>
                </a:lnTo>
                <a:lnTo>
                  <a:pt x="386" y="689"/>
                </a:lnTo>
                <a:lnTo>
                  <a:pt x="454" y="607"/>
                </a:lnTo>
                <a:lnTo>
                  <a:pt x="527" y="529"/>
                </a:lnTo>
                <a:lnTo>
                  <a:pt x="604" y="456"/>
                </a:lnTo>
                <a:lnTo>
                  <a:pt x="686" y="388"/>
                </a:lnTo>
                <a:lnTo>
                  <a:pt x="771" y="325"/>
                </a:lnTo>
                <a:lnTo>
                  <a:pt x="860" y="266"/>
                </a:lnTo>
                <a:lnTo>
                  <a:pt x="953" y="212"/>
                </a:lnTo>
                <a:lnTo>
                  <a:pt x="1050" y="164"/>
                </a:lnTo>
                <a:lnTo>
                  <a:pt x="1150" y="122"/>
                </a:lnTo>
                <a:lnTo>
                  <a:pt x="1251" y="85"/>
                </a:lnTo>
                <a:lnTo>
                  <a:pt x="1357" y="55"/>
                </a:lnTo>
                <a:lnTo>
                  <a:pt x="1464" y="32"/>
                </a:lnTo>
                <a:lnTo>
                  <a:pt x="1574" y="14"/>
                </a:lnTo>
                <a:lnTo>
                  <a:pt x="1686" y="5"/>
                </a:lnTo>
                <a:lnTo>
                  <a:pt x="1799" y="0"/>
                </a:lnTo>
                <a:close/>
              </a:path>
            </a:pathLst>
          </a:custGeom>
          <a:solidFill>
            <a:schemeClr val="tx1">
              <a:lumMod val="85000"/>
              <a:lumOff val="15000"/>
            </a:schemeClr>
          </a:solidFill>
          <a:ln w="0">
            <a:noFill/>
            <a:prstDash val="solid"/>
            <a:round/>
            <a:headEnd/>
            <a:tailEnd/>
          </a:ln>
        </p:spPr>
      </p:sp>
      <p:sp>
        <p:nvSpPr>
          <p:cNvPr id="2" name="Title Placeholder 1"/>
          <p:cNvSpPr>
            <a:spLocks noGrp="1"/>
          </p:cNvSpPr>
          <p:nvPr>
            <p:ph type="title"/>
          </p:nvPr>
        </p:nvSpPr>
        <p:spPr>
          <a:xfrm>
            <a:off x="571501" y="559678"/>
            <a:ext cx="2875430" cy="4952492"/>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3886201" y="569066"/>
            <a:ext cx="4686299" cy="565515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71501" y="5930063"/>
            <a:ext cx="2861142" cy="365125"/>
          </a:xfrm>
          <a:prstGeom prst="rect">
            <a:avLst/>
          </a:prstGeom>
        </p:spPr>
        <p:txBody>
          <a:bodyPr vert="horz" lIns="91440" tIns="45720" rIns="91440" bIns="45720" rtlCol="0" anchor="t"/>
          <a:lstStyle>
            <a:lvl1pPr algn="r">
              <a:defRPr sz="563" b="0" i="1" baseline="0">
                <a:solidFill>
                  <a:schemeClr val="tx1">
                    <a:lumMod val="85000"/>
                    <a:lumOff val="15000"/>
                  </a:schemeClr>
                </a:solidFill>
                <a:latin typeface="+mj-lt"/>
              </a:defRPr>
            </a:lvl1pPr>
          </a:lstStyle>
          <a:p>
            <a:fld id="{A6AAF22B-50F7-4AF9-A24F-841EA9CC746D}" type="datetime1">
              <a:rPr lang="en-US" smtClean="0">
                <a:solidFill>
                  <a:prstClr val="black">
                    <a:lumMod val="85000"/>
                    <a:lumOff val="15000"/>
                  </a:prstClr>
                </a:solidFill>
              </a:rPr>
              <a:t>2/24/2022</a:t>
            </a:fld>
            <a:endParaRPr lang="en-US" dirty="0">
              <a:solidFill>
                <a:prstClr val="black">
                  <a:lumMod val="85000"/>
                  <a:lumOff val="15000"/>
                </a:prstClr>
              </a:solidFill>
            </a:endParaRPr>
          </a:p>
        </p:txBody>
      </p:sp>
      <p:sp>
        <p:nvSpPr>
          <p:cNvPr id="5" name="Footer Placeholder 4"/>
          <p:cNvSpPr>
            <a:spLocks noGrp="1"/>
          </p:cNvSpPr>
          <p:nvPr>
            <p:ph type="ftr" sz="quarter" idx="3"/>
          </p:nvPr>
        </p:nvSpPr>
        <p:spPr>
          <a:xfrm>
            <a:off x="571501" y="6314443"/>
            <a:ext cx="2861142" cy="365125"/>
          </a:xfrm>
          <a:prstGeom prst="rect">
            <a:avLst/>
          </a:prstGeom>
        </p:spPr>
        <p:txBody>
          <a:bodyPr vert="horz" lIns="91440" tIns="45720" rIns="91440" bIns="45720" rtlCol="0" anchor="t"/>
          <a:lstStyle>
            <a:lvl1pPr algn="r">
              <a:defRPr sz="825" b="1" i="1" baseline="0">
                <a:solidFill>
                  <a:schemeClr val="tx1">
                    <a:lumMod val="85000"/>
                    <a:lumOff val="15000"/>
                  </a:schemeClr>
                </a:solidFill>
                <a:latin typeface="+mj-lt"/>
              </a:defRPr>
            </a:lvl1pPr>
          </a:lstStyle>
          <a:p>
            <a:endParaRPr lang="en-US" dirty="0">
              <a:solidFill>
                <a:prstClr val="black">
                  <a:lumMod val="85000"/>
                  <a:lumOff val="15000"/>
                </a:prstClr>
              </a:solidFill>
            </a:endParaRPr>
          </a:p>
        </p:txBody>
      </p:sp>
      <p:sp>
        <p:nvSpPr>
          <p:cNvPr id="6" name="Slide Number Placeholder 5"/>
          <p:cNvSpPr>
            <a:spLocks noGrp="1"/>
          </p:cNvSpPr>
          <p:nvPr>
            <p:ph type="sldNum" sz="quarter" idx="4"/>
          </p:nvPr>
        </p:nvSpPr>
        <p:spPr>
          <a:xfrm>
            <a:off x="8736013" y="5607595"/>
            <a:ext cx="407987" cy="365125"/>
          </a:xfrm>
          <a:prstGeom prst="rect">
            <a:avLst/>
          </a:prstGeom>
        </p:spPr>
        <p:txBody>
          <a:bodyPr vert="horz" lIns="91440" tIns="45720" rIns="91440" bIns="45720" rtlCol="0" anchor="ctr"/>
          <a:lstStyle>
            <a:lvl1pPr algn="r">
              <a:defRPr sz="825" b="0" i="1" baseline="0">
                <a:solidFill>
                  <a:schemeClr val="bg2"/>
                </a:solidFill>
                <a:latin typeface="+mj-lt"/>
              </a:defRPr>
            </a:lvl1pPr>
          </a:lstStyle>
          <a:p>
            <a:fld id="{AEC10A0C-BB77-FD4A-8FA4-D4334D01E3A4}" type="slidenum">
              <a:rPr lang="en-US" smtClean="0">
                <a:solidFill>
                  <a:srgbClr val="F5F5F5"/>
                </a:solidFill>
              </a:rPr>
              <a:pPr/>
              <a:t>‹#›</a:t>
            </a:fld>
            <a:endParaRPr lang="en-US" dirty="0">
              <a:solidFill>
                <a:srgbClr val="F5F5F5"/>
              </a:solidFill>
            </a:endParaRPr>
          </a:p>
        </p:txBody>
      </p:sp>
      <p:cxnSp>
        <p:nvCxnSpPr>
          <p:cNvPr id="10" name="Straight Connector 9"/>
          <p:cNvCxnSpPr/>
          <p:nvPr/>
        </p:nvCxnSpPr>
        <p:spPr>
          <a:xfrm>
            <a:off x="0" y="6199730"/>
            <a:ext cx="3371850" cy="0"/>
          </a:xfrm>
          <a:prstGeom prst="line">
            <a:avLst/>
          </a:prstGeom>
          <a:ln w="2540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0" y="6199730"/>
            <a:ext cx="3371850" cy="0"/>
          </a:xfrm>
          <a:prstGeom prst="line">
            <a:avLst/>
          </a:prstGeom>
          <a:ln w="2540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pic>
        <p:nvPicPr>
          <p:cNvPr id="13" name="Picture 12" descr="PowerPoint__strategic plan template-03.png"/>
          <p:cNvPicPr>
            <a:picLocks noChangeAspect="1"/>
          </p:cNvPicPr>
          <p:nvPr userDrawn="1"/>
        </p:nvPicPr>
        <p:blipFill>
          <a:blip r:embed="rId13" cstate="screen">
            <a:extLst>
              <a:ext uri="{28A0092B-C50C-407E-A947-70E740481C1C}">
                <a14:useLocalDpi xmlns:a14="http://schemas.microsoft.com/office/drawing/2010/main"/>
              </a:ext>
            </a:extLst>
          </a:blip>
          <a:stretch>
            <a:fillRect/>
          </a:stretch>
        </p:blipFill>
        <p:spPr>
          <a:xfrm>
            <a:off x="0" y="0"/>
            <a:ext cx="9144000" cy="6858000"/>
          </a:xfrm>
          <a:prstGeom prst="rect">
            <a:avLst/>
          </a:prstGeom>
        </p:spPr>
      </p:pic>
    </p:spTree>
    <p:extLst>
      <p:ext uri="{BB962C8B-B14F-4D97-AF65-F5344CB8AC3E}">
        <p14:creationId xmlns:p14="http://schemas.microsoft.com/office/powerpoint/2010/main" val="1939426007"/>
      </p:ext>
    </p:extLst>
  </p:cSld>
  <p:clrMap bg1="lt1" tx1="dk1" bg2="lt2" tx2="dk2" accent1="accent1" accent2="accent2" accent3="accent3" accent4="accent4" accent5="accent5" accent6="accent6" hlink="hlink" folHlink="folHlink"/>
  <p:sldLayoutIdLst>
    <p:sldLayoutId id="2147483822" r:id="rId1"/>
    <p:sldLayoutId id="2147483823" r:id="rId2"/>
    <p:sldLayoutId id="2147483824" r:id="rId3"/>
    <p:sldLayoutId id="2147483825" r:id="rId4"/>
    <p:sldLayoutId id="2147483826" r:id="rId5"/>
    <p:sldLayoutId id="2147483827" r:id="rId6"/>
    <p:sldLayoutId id="2147483828" r:id="rId7"/>
    <p:sldLayoutId id="2147483829" r:id="rId8"/>
    <p:sldLayoutId id="2147483830" r:id="rId9"/>
    <p:sldLayoutId id="2147483831" r:id="rId10"/>
    <p:sldLayoutId id="2147483832" r:id="rId11"/>
  </p:sldLayoutIdLst>
  <p:hf hdr="0" ftr="0" dt="0"/>
  <p:txStyles>
    <p:titleStyle>
      <a:lvl1pPr algn="r" defTabSz="514350" rtl="0" eaLnBrk="1" latinLnBrk="0" hangingPunct="1">
        <a:lnSpc>
          <a:spcPct val="90000"/>
        </a:lnSpc>
        <a:spcBef>
          <a:spcPct val="0"/>
        </a:spcBef>
        <a:buNone/>
        <a:defRPr sz="2850" b="0" i="1" kern="1200" baseline="0">
          <a:solidFill>
            <a:schemeClr val="tx1">
              <a:lumMod val="85000"/>
              <a:lumOff val="15000"/>
            </a:schemeClr>
          </a:solidFill>
          <a:latin typeface="+mj-lt"/>
          <a:ea typeface="+mj-ea"/>
          <a:cs typeface="+mj-cs"/>
        </a:defRPr>
      </a:lvl1pPr>
    </p:titleStyle>
    <p:bodyStyle>
      <a:lvl1pPr marL="212598" indent="-212598" algn="l" defTabSz="514350" rtl="0" eaLnBrk="1" latinLnBrk="0" hangingPunct="1">
        <a:lnSpc>
          <a:spcPct val="112000"/>
        </a:lnSpc>
        <a:spcBef>
          <a:spcPts val="675"/>
        </a:spcBef>
        <a:buFont typeface="Arial" panose="020B0604020202020204" pitchFamily="34" charset="0"/>
        <a:buChar char="•"/>
        <a:defRPr sz="1500" kern="1200" baseline="0">
          <a:solidFill>
            <a:schemeClr val="tx1">
              <a:lumMod val="85000"/>
              <a:lumOff val="15000"/>
            </a:schemeClr>
          </a:solidFill>
          <a:latin typeface="+mn-lt"/>
          <a:ea typeface="+mn-ea"/>
          <a:cs typeface="+mn-cs"/>
        </a:defRPr>
      </a:lvl1pPr>
      <a:lvl2pPr marL="514350" indent="-212598" algn="l" defTabSz="514350" rtl="0" eaLnBrk="1" latinLnBrk="0" hangingPunct="1">
        <a:lnSpc>
          <a:spcPct val="112000"/>
        </a:lnSpc>
        <a:spcBef>
          <a:spcPts val="675"/>
        </a:spcBef>
        <a:buFont typeface="Corbel" panose="020B0503020204020204" pitchFamily="34" charset="0"/>
        <a:buChar char="–"/>
        <a:defRPr sz="1350" kern="1200" baseline="0">
          <a:solidFill>
            <a:schemeClr val="tx1">
              <a:lumMod val="85000"/>
              <a:lumOff val="15000"/>
            </a:schemeClr>
          </a:solidFill>
          <a:latin typeface="+mn-lt"/>
          <a:ea typeface="+mn-ea"/>
          <a:cs typeface="+mn-cs"/>
        </a:defRPr>
      </a:lvl2pPr>
      <a:lvl3pPr marL="857250" indent="-212598" algn="l" defTabSz="514350" rtl="0" eaLnBrk="1" latinLnBrk="0" hangingPunct="1">
        <a:lnSpc>
          <a:spcPct val="112000"/>
        </a:lnSpc>
        <a:spcBef>
          <a:spcPts val="675"/>
        </a:spcBef>
        <a:buFont typeface="Arial" panose="020B0604020202020204" pitchFamily="34" charset="0"/>
        <a:buChar char="•"/>
        <a:defRPr sz="1200" kern="1200" baseline="0">
          <a:solidFill>
            <a:schemeClr val="tx1">
              <a:lumMod val="85000"/>
              <a:lumOff val="15000"/>
            </a:schemeClr>
          </a:solidFill>
          <a:latin typeface="+mn-lt"/>
          <a:ea typeface="+mn-ea"/>
          <a:cs typeface="+mn-cs"/>
        </a:defRPr>
      </a:lvl3pPr>
      <a:lvl4pPr marL="1200150" indent="-212598" algn="l" defTabSz="514350" rtl="0" eaLnBrk="1" latinLnBrk="0" hangingPunct="1">
        <a:lnSpc>
          <a:spcPct val="112000"/>
        </a:lnSpc>
        <a:spcBef>
          <a:spcPts val="675"/>
        </a:spcBef>
        <a:buFont typeface="Corbel" panose="020B0503020204020204" pitchFamily="34" charset="0"/>
        <a:buChar char="–"/>
        <a:defRPr sz="1050" kern="1200" baseline="0">
          <a:solidFill>
            <a:schemeClr val="tx1">
              <a:lumMod val="85000"/>
              <a:lumOff val="15000"/>
            </a:schemeClr>
          </a:solidFill>
          <a:latin typeface="+mn-lt"/>
          <a:ea typeface="+mn-ea"/>
          <a:cs typeface="+mn-cs"/>
        </a:defRPr>
      </a:lvl4pPr>
      <a:lvl5pPr marL="1543050" indent="-212598" algn="l" defTabSz="514350" rtl="0" eaLnBrk="1" latinLnBrk="0" hangingPunct="1">
        <a:lnSpc>
          <a:spcPct val="112000"/>
        </a:lnSpc>
        <a:spcBef>
          <a:spcPts val="675"/>
        </a:spcBef>
        <a:buFont typeface="Arial" panose="020B0604020202020204" pitchFamily="34" charset="0"/>
        <a:buChar char="•"/>
        <a:defRPr sz="1050" i="1" kern="1200" baseline="0">
          <a:solidFill>
            <a:schemeClr val="tx1">
              <a:lumMod val="85000"/>
              <a:lumOff val="15000"/>
            </a:schemeClr>
          </a:solidFill>
          <a:latin typeface="+mn-lt"/>
          <a:ea typeface="+mn-ea"/>
          <a:cs typeface="+mn-cs"/>
        </a:defRPr>
      </a:lvl5pPr>
      <a:lvl6pPr marL="1885950" indent="-212598" algn="l" defTabSz="514350" rtl="0" eaLnBrk="1" latinLnBrk="0" hangingPunct="1">
        <a:lnSpc>
          <a:spcPct val="112000"/>
        </a:lnSpc>
        <a:spcBef>
          <a:spcPts val="731"/>
        </a:spcBef>
        <a:buFont typeface="Corbel" panose="020B0503020204020204" pitchFamily="34" charset="0"/>
        <a:buChar char="–"/>
        <a:defRPr sz="1050" kern="1200">
          <a:solidFill>
            <a:schemeClr val="tx1">
              <a:lumMod val="85000"/>
              <a:lumOff val="15000"/>
            </a:schemeClr>
          </a:solidFill>
          <a:latin typeface="+mn-lt"/>
          <a:ea typeface="+mn-ea"/>
          <a:cs typeface="+mn-cs"/>
        </a:defRPr>
      </a:lvl6pPr>
      <a:lvl7pPr marL="2228850" indent="-212598" algn="l" defTabSz="514350" rtl="0" eaLnBrk="1" latinLnBrk="0" hangingPunct="1">
        <a:lnSpc>
          <a:spcPct val="112000"/>
        </a:lnSpc>
        <a:spcBef>
          <a:spcPts val="731"/>
        </a:spcBef>
        <a:buFont typeface="Arial" panose="020B0604020202020204" pitchFamily="34" charset="0"/>
        <a:buChar char="•"/>
        <a:defRPr sz="1050" i="1" kern="1200">
          <a:solidFill>
            <a:schemeClr val="tx1">
              <a:lumMod val="85000"/>
              <a:lumOff val="15000"/>
            </a:schemeClr>
          </a:solidFill>
          <a:latin typeface="+mn-lt"/>
          <a:ea typeface="+mn-ea"/>
          <a:cs typeface="+mn-cs"/>
        </a:defRPr>
      </a:lvl7pPr>
      <a:lvl8pPr marL="2571750" indent="-212598" algn="l" defTabSz="514350" rtl="0" eaLnBrk="1" latinLnBrk="0" hangingPunct="1">
        <a:lnSpc>
          <a:spcPct val="112000"/>
        </a:lnSpc>
        <a:spcBef>
          <a:spcPts val="731"/>
        </a:spcBef>
        <a:buFont typeface="Corbel" panose="020B0503020204020204" pitchFamily="34" charset="0"/>
        <a:buChar char="–"/>
        <a:defRPr sz="1050" kern="1200">
          <a:solidFill>
            <a:schemeClr val="tx1">
              <a:lumMod val="85000"/>
              <a:lumOff val="15000"/>
            </a:schemeClr>
          </a:solidFill>
          <a:latin typeface="+mn-lt"/>
          <a:ea typeface="+mn-ea"/>
          <a:cs typeface="+mn-cs"/>
        </a:defRPr>
      </a:lvl8pPr>
      <a:lvl9pPr marL="2914650" indent="-159449" algn="l" defTabSz="514350" rtl="0" eaLnBrk="1" latinLnBrk="0" hangingPunct="1">
        <a:lnSpc>
          <a:spcPct val="112000"/>
        </a:lnSpc>
        <a:spcBef>
          <a:spcPts val="731"/>
        </a:spcBef>
        <a:buFont typeface="Arial" panose="020B0604020202020204" pitchFamily="34" charset="0"/>
        <a:buChar char="•"/>
        <a:defRPr sz="788" i="1" kern="1200" baseline="0">
          <a:solidFill>
            <a:schemeClr val="tx1">
              <a:lumMod val="85000"/>
              <a:lumOff val="15000"/>
            </a:schemeClr>
          </a:solidFill>
          <a:latin typeface="+mn-lt"/>
          <a:ea typeface="+mn-ea"/>
          <a:cs typeface="+mn-cs"/>
        </a:defRPr>
      </a:lvl9pPr>
    </p:bodyStyle>
    <p:otherStyle>
      <a:defPPr>
        <a:defRPr lang="en-US"/>
      </a:defPPr>
      <a:lvl1pPr marL="0" algn="l" defTabSz="514350" rtl="0" eaLnBrk="1" latinLnBrk="0" hangingPunct="1">
        <a:defRPr sz="1013" kern="1200">
          <a:solidFill>
            <a:schemeClr val="tx1"/>
          </a:solidFill>
          <a:latin typeface="+mn-lt"/>
          <a:ea typeface="+mn-ea"/>
          <a:cs typeface="+mn-cs"/>
        </a:defRPr>
      </a:lvl1pPr>
      <a:lvl2pPr marL="257175" algn="l" defTabSz="514350" rtl="0" eaLnBrk="1" latinLnBrk="0" hangingPunct="1">
        <a:defRPr sz="1013" kern="1200">
          <a:solidFill>
            <a:schemeClr val="tx1"/>
          </a:solidFill>
          <a:latin typeface="+mn-lt"/>
          <a:ea typeface="+mn-ea"/>
          <a:cs typeface="+mn-cs"/>
        </a:defRPr>
      </a:lvl2pPr>
      <a:lvl3pPr marL="514350" algn="l" defTabSz="514350" rtl="0" eaLnBrk="1" latinLnBrk="0" hangingPunct="1">
        <a:defRPr sz="1013" kern="1200">
          <a:solidFill>
            <a:schemeClr val="tx1"/>
          </a:solidFill>
          <a:latin typeface="+mn-lt"/>
          <a:ea typeface="+mn-ea"/>
          <a:cs typeface="+mn-cs"/>
        </a:defRPr>
      </a:lvl3pPr>
      <a:lvl4pPr marL="771525" algn="l" defTabSz="514350" rtl="0" eaLnBrk="1" latinLnBrk="0" hangingPunct="1">
        <a:defRPr sz="1013" kern="1200">
          <a:solidFill>
            <a:schemeClr val="tx1"/>
          </a:solidFill>
          <a:latin typeface="+mn-lt"/>
          <a:ea typeface="+mn-ea"/>
          <a:cs typeface="+mn-cs"/>
        </a:defRPr>
      </a:lvl4pPr>
      <a:lvl5pPr marL="1028700" algn="l" defTabSz="514350" rtl="0" eaLnBrk="1" latinLnBrk="0" hangingPunct="1">
        <a:defRPr sz="1013" kern="1200">
          <a:solidFill>
            <a:schemeClr val="tx1"/>
          </a:solidFill>
          <a:latin typeface="+mn-lt"/>
          <a:ea typeface="+mn-ea"/>
          <a:cs typeface="+mn-cs"/>
        </a:defRPr>
      </a:lvl5pPr>
      <a:lvl6pPr marL="1285875" algn="l" defTabSz="514350" rtl="0" eaLnBrk="1" latinLnBrk="0" hangingPunct="1">
        <a:defRPr sz="1013" kern="1200">
          <a:solidFill>
            <a:schemeClr val="tx1"/>
          </a:solidFill>
          <a:latin typeface="+mn-lt"/>
          <a:ea typeface="+mn-ea"/>
          <a:cs typeface="+mn-cs"/>
        </a:defRPr>
      </a:lvl6pPr>
      <a:lvl7pPr marL="1543050" algn="l" defTabSz="514350" rtl="0" eaLnBrk="1" latinLnBrk="0" hangingPunct="1">
        <a:defRPr sz="1013" kern="1200">
          <a:solidFill>
            <a:schemeClr val="tx1"/>
          </a:solidFill>
          <a:latin typeface="+mn-lt"/>
          <a:ea typeface="+mn-ea"/>
          <a:cs typeface="+mn-cs"/>
        </a:defRPr>
      </a:lvl7pPr>
      <a:lvl8pPr marL="1800225" algn="l" defTabSz="514350" rtl="0" eaLnBrk="1" latinLnBrk="0" hangingPunct="1">
        <a:defRPr sz="1013" kern="1200">
          <a:solidFill>
            <a:schemeClr val="tx1"/>
          </a:solidFill>
          <a:latin typeface="+mn-lt"/>
          <a:ea typeface="+mn-ea"/>
          <a:cs typeface="+mn-cs"/>
        </a:defRPr>
      </a:lvl8pPr>
      <a:lvl9pPr marL="2057400" algn="l" defTabSz="514350" rtl="0" eaLnBrk="1" latinLnBrk="0" hangingPunct="1">
        <a:defRPr sz="1013" kern="1200">
          <a:solidFill>
            <a:schemeClr val="tx1"/>
          </a:solidFill>
          <a:latin typeface="+mn-lt"/>
          <a:ea typeface="+mn-ea"/>
          <a:cs typeface="+mn-cs"/>
        </a:defRPr>
      </a:lvl9pPr>
    </p:otherStyle>
  </p:txStyles>
  <p:extLst>
    <p:ext uri="{27BBF7A9-308A-43DC-89C8-2F10F3537804}">
      <p15:sldGuideLst xmlns:p15="http://schemas.microsoft.com/office/powerpoint/2012/main">
        <p15:guide id="1" pos="2832">
          <p15:clr>
            <a:srgbClr val="F26B43"/>
          </p15:clr>
        </p15:guide>
        <p15:guide id="2" pos="480">
          <p15:clr>
            <a:srgbClr val="F26B43"/>
          </p15:clr>
        </p15:guide>
        <p15:guide id="3" pos="7200">
          <p15:clr>
            <a:srgbClr val="F26B43"/>
          </p15:clr>
        </p15:guide>
        <p15:guide id="4" pos="3264">
          <p15:clr>
            <a:srgbClr val="F26B43"/>
          </p15:clr>
        </p15:guide>
        <p15:guide id="5" pos="2124">
          <p15:clr>
            <a:srgbClr val="F26B43"/>
          </p15:clr>
        </p15:guide>
        <p15:guide id="6" pos="360">
          <p15:clr>
            <a:srgbClr val="F26B43"/>
          </p15:clr>
        </p15:guide>
        <p15:guide id="7" orient="horz" pos="432">
          <p15:clr>
            <a:srgbClr val="F26B43"/>
          </p15:clr>
        </p15:guide>
        <p15:guide id="8" pos="5400">
          <p15:clr>
            <a:srgbClr val="F26B43"/>
          </p15:clr>
        </p15:guide>
        <p15:guide id="9" pos="2448">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7" name="Picture 6" descr="PowerPoint__strategic plan template-04.png"/>
          <p:cNvPicPr>
            <a:picLocks noChangeAspect="1"/>
          </p:cNvPicPr>
          <p:nvPr userDrawn="1"/>
        </p:nvPicPr>
        <p:blipFill>
          <a:blip r:embed="rId13" cstate="screen">
            <a:extLst>
              <a:ext uri="{28A0092B-C50C-407E-A947-70E740481C1C}">
                <a14:useLocalDpi xmlns:a14="http://schemas.microsoft.com/office/drawing/2010/main"/>
              </a:ext>
            </a:extLst>
          </a:blip>
          <a:stretch>
            <a:fillRect/>
          </a:stretch>
        </p:blipFill>
        <p:spPr>
          <a:xfrm>
            <a:off x="0" y="0"/>
            <a:ext cx="9144000" cy="6858000"/>
          </a:xfrm>
          <a:prstGeom prst="rect">
            <a:avLst/>
          </a:prstGeom>
        </p:spPr>
      </p:pic>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72702"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2D50BCB-F821-4E7B-8696-A73310E397FB}" type="datetime1">
              <a:rPr lang="en-US" smtClean="0"/>
              <a:t>2/24/2022</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5976" y="6356350"/>
            <a:ext cx="690332" cy="365125"/>
          </a:xfrm>
          <a:prstGeom prst="rect">
            <a:avLst/>
          </a:prstGeom>
        </p:spPr>
        <p:txBody>
          <a:bodyPr vert="horz" lIns="91440" tIns="45720" rIns="91440" bIns="45720" rtlCol="0" anchor="ctr"/>
          <a:lstStyle>
            <a:lvl1pPr algn="ctr">
              <a:defRPr sz="1050" b="1">
                <a:solidFill>
                  <a:schemeClr val="bg1"/>
                </a:solidFill>
              </a:defRPr>
            </a:lvl1pPr>
          </a:lstStyle>
          <a:p>
            <a:fld id="{AEC10A0C-BB77-FD4A-8FA4-D4334D01E3A4}" type="slidenum">
              <a:rPr lang="en-US" smtClean="0"/>
              <a:pPr/>
              <a:t>‹#›</a:t>
            </a:fld>
            <a:endParaRPr lang="en-US" dirty="0"/>
          </a:p>
        </p:txBody>
      </p:sp>
    </p:spTree>
    <p:extLst>
      <p:ext uri="{BB962C8B-B14F-4D97-AF65-F5344CB8AC3E}">
        <p14:creationId xmlns:p14="http://schemas.microsoft.com/office/powerpoint/2010/main" val="44333806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7" name="Picture 6" descr="PowerPoint__strategic plan template-05.png"/>
          <p:cNvPicPr>
            <a:picLocks noChangeAspect="1"/>
          </p:cNvPicPr>
          <p:nvPr userDrawn="1"/>
        </p:nvPicPr>
        <p:blipFill>
          <a:blip r:embed="rId13" cstate="screen">
            <a:extLst>
              <a:ext uri="{28A0092B-C50C-407E-A947-70E740481C1C}">
                <a14:useLocalDpi xmlns:a14="http://schemas.microsoft.com/office/drawing/2010/main"/>
              </a:ext>
            </a:extLst>
          </a:blip>
          <a:stretch>
            <a:fillRect/>
          </a:stretch>
        </p:blipFill>
        <p:spPr>
          <a:xfrm>
            <a:off x="0" y="0"/>
            <a:ext cx="9144000" cy="6858000"/>
          </a:xfrm>
          <a:prstGeom prst="rect">
            <a:avLst/>
          </a:prstGeom>
        </p:spPr>
      </p:pic>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8" name="Slide Number Placeholder 5"/>
          <p:cNvSpPr>
            <a:spLocks noGrp="1"/>
          </p:cNvSpPr>
          <p:nvPr>
            <p:ph type="sldNum" sz="quarter" idx="4"/>
          </p:nvPr>
        </p:nvSpPr>
        <p:spPr>
          <a:xfrm>
            <a:off x="15976" y="6356350"/>
            <a:ext cx="690332" cy="365125"/>
          </a:xfrm>
          <a:prstGeom prst="rect">
            <a:avLst/>
          </a:prstGeom>
        </p:spPr>
        <p:txBody>
          <a:bodyPr vert="horz" lIns="91440" tIns="45720" rIns="91440" bIns="45720" rtlCol="0" anchor="ctr"/>
          <a:lstStyle>
            <a:lvl1pPr algn="ctr">
              <a:defRPr sz="1050" b="1">
                <a:solidFill>
                  <a:schemeClr val="bg1"/>
                </a:solidFill>
              </a:defRPr>
            </a:lvl1pPr>
          </a:lstStyle>
          <a:p>
            <a:fld id="{AEC10A0C-BB77-FD4A-8FA4-D4334D01E3A4}" type="slidenum">
              <a:rPr lang="en-US" smtClean="0"/>
              <a:pPr/>
              <a:t>‹#›</a:t>
            </a:fld>
            <a:endParaRPr lang="en-US" dirty="0"/>
          </a:p>
        </p:txBody>
      </p:sp>
      <p:sp>
        <p:nvSpPr>
          <p:cNvPr id="9" name="Date Placeholder 3"/>
          <p:cNvSpPr>
            <a:spLocks noGrp="1"/>
          </p:cNvSpPr>
          <p:nvPr>
            <p:ph type="dt" sz="half" idx="2"/>
          </p:nvPr>
        </p:nvSpPr>
        <p:spPr>
          <a:xfrm>
            <a:off x="872702"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08321A6-36D9-484D-884F-FF7F5782F158}" type="datetime1">
              <a:rPr lang="en-US" smtClean="0"/>
              <a:t>2/24/2022</a:t>
            </a:fld>
            <a:endParaRPr lang="en-US" dirty="0"/>
          </a:p>
        </p:txBody>
      </p:sp>
    </p:spTree>
    <p:extLst>
      <p:ext uri="{BB962C8B-B14F-4D97-AF65-F5344CB8AC3E}">
        <p14:creationId xmlns:p14="http://schemas.microsoft.com/office/powerpoint/2010/main" val="2256794065"/>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hf hdr="0" ft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7" name="Picture 6" descr="PowerPoint__strategic plan template-05.png"/>
          <p:cNvPicPr>
            <a:picLocks noChangeAspect="1"/>
          </p:cNvPicPr>
          <p:nvPr userDrawn="1"/>
        </p:nvPicPr>
        <p:blipFill>
          <a:blip r:embed="rId13" cstate="screen">
            <a:extLst>
              <a:ext uri="{28A0092B-C50C-407E-A947-70E740481C1C}">
                <a14:useLocalDpi xmlns:a14="http://schemas.microsoft.com/office/drawing/2010/main"/>
              </a:ext>
            </a:extLst>
          </a:blip>
          <a:stretch>
            <a:fillRect/>
          </a:stretch>
        </p:blipFill>
        <p:spPr>
          <a:xfrm>
            <a:off x="0" y="0"/>
            <a:ext cx="9144000" cy="6858000"/>
          </a:xfrm>
          <a:prstGeom prst="rect">
            <a:avLst/>
          </a:prstGeom>
        </p:spPr>
      </p:pic>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solidFill>
                <a:prstClr val="black">
                  <a:tint val="75000"/>
                </a:prstClr>
              </a:solidFill>
            </a:endParaRPr>
          </a:p>
        </p:txBody>
      </p:sp>
      <p:sp>
        <p:nvSpPr>
          <p:cNvPr id="8" name="Slide Number Placeholder 5"/>
          <p:cNvSpPr>
            <a:spLocks noGrp="1"/>
          </p:cNvSpPr>
          <p:nvPr>
            <p:ph type="sldNum" sz="quarter" idx="4"/>
          </p:nvPr>
        </p:nvSpPr>
        <p:spPr>
          <a:xfrm>
            <a:off x="15976" y="6356350"/>
            <a:ext cx="690332" cy="365125"/>
          </a:xfrm>
          <a:prstGeom prst="rect">
            <a:avLst/>
          </a:prstGeom>
        </p:spPr>
        <p:txBody>
          <a:bodyPr vert="horz" lIns="91440" tIns="45720" rIns="91440" bIns="45720" rtlCol="0" anchor="ctr"/>
          <a:lstStyle>
            <a:lvl1pPr algn="ctr">
              <a:defRPr sz="1050" b="1">
                <a:solidFill>
                  <a:schemeClr val="bg1"/>
                </a:solidFill>
              </a:defRPr>
            </a:lvl1pPr>
          </a:lstStyle>
          <a:p>
            <a:fld id="{AEC10A0C-BB77-FD4A-8FA4-D4334D01E3A4}" type="slidenum">
              <a:rPr lang="en-US" smtClean="0">
                <a:solidFill>
                  <a:prstClr val="white"/>
                </a:solidFill>
              </a:rPr>
              <a:pPr/>
              <a:t>‹#›</a:t>
            </a:fld>
            <a:endParaRPr lang="en-US" dirty="0">
              <a:solidFill>
                <a:prstClr val="white"/>
              </a:solidFill>
            </a:endParaRPr>
          </a:p>
        </p:txBody>
      </p:sp>
      <p:sp>
        <p:nvSpPr>
          <p:cNvPr id="9" name="Date Placeholder 3"/>
          <p:cNvSpPr>
            <a:spLocks noGrp="1"/>
          </p:cNvSpPr>
          <p:nvPr>
            <p:ph type="dt" sz="half" idx="2"/>
          </p:nvPr>
        </p:nvSpPr>
        <p:spPr>
          <a:xfrm>
            <a:off x="872702"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C0A01F3-B8BD-49DA-975B-065DB016DB28}" type="datetime1">
              <a:rPr lang="en-US" smtClean="0">
                <a:solidFill>
                  <a:prstClr val="black">
                    <a:tint val="75000"/>
                  </a:prstClr>
                </a:solidFill>
              </a:rPr>
              <a:t>2/24/2022</a:t>
            </a:fld>
            <a:endParaRPr lang="en-US" dirty="0">
              <a:solidFill>
                <a:prstClr val="black">
                  <a:tint val="75000"/>
                </a:prstClr>
              </a:solidFill>
            </a:endParaRPr>
          </a:p>
        </p:txBody>
      </p:sp>
    </p:spTree>
    <p:extLst>
      <p:ext uri="{BB962C8B-B14F-4D97-AF65-F5344CB8AC3E}">
        <p14:creationId xmlns:p14="http://schemas.microsoft.com/office/powerpoint/2010/main" val="311554741"/>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hdr="0" ft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7" name="Picture 6" descr="PowerPoint__strategic plan template-03.png"/>
          <p:cNvPicPr>
            <a:picLocks noChangeAspect="1"/>
          </p:cNvPicPr>
          <p:nvPr userDrawn="1"/>
        </p:nvPicPr>
        <p:blipFill>
          <a:blip r:embed="rId14" cstate="screen">
            <a:extLst>
              <a:ext uri="{28A0092B-C50C-407E-A947-70E740481C1C}">
                <a14:useLocalDpi xmlns:a14="http://schemas.microsoft.com/office/drawing/2010/main"/>
              </a:ext>
            </a:extLst>
          </a:blip>
          <a:stretch>
            <a:fillRect/>
          </a:stretch>
        </p:blipFill>
        <p:spPr>
          <a:xfrm>
            <a:off x="0" y="0"/>
            <a:ext cx="9144000" cy="6858000"/>
          </a:xfrm>
          <a:prstGeom prst="rect">
            <a:avLst/>
          </a:prstGeom>
        </p:spPr>
      </p:pic>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solidFill>
                <a:prstClr val="black">
                  <a:tint val="75000"/>
                </a:prstClr>
              </a:solidFill>
            </a:endParaRPr>
          </a:p>
        </p:txBody>
      </p:sp>
      <p:sp>
        <p:nvSpPr>
          <p:cNvPr id="8" name="Slide Number Placeholder 5"/>
          <p:cNvSpPr>
            <a:spLocks noGrp="1"/>
          </p:cNvSpPr>
          <p:nvPr>
            <p:ph type="sldNum" sz="quarter" idx="4"/>
          </p:nvPr>
        </p:nvSpPr>
        <p:spPr>
          <a:xfrm>
            <a:off x="15976" y="6356350"/>
            <a:ext cx="690332" cy="365125"/>
          </a:xfrm>
          <a:prstGeom prst="rect">
            <a:avLst/>
          </a:prstGeom>
        </p:spPr>
        <p:txBody>
          <a:bodyPr vert="horz" lIns="91440" tIns="45720" rIns="91440" bIns="45720" rtlCol="0" anchor="ctr"/>
          <a:lstStyle>
            <a:lvl1pPr algn="ctr">
              <a:defRPr sz="1050" b="1">
                <a:solidFill>
                  <a:schemeClr val="bg1"/>
                </a:solidFill>
              </a:defRPr>
            </a:lvl1pPr>
          </a:lstStyle>
          <a:p>
            <a:fld id="{AEC10A0C-BB77-FD4A-8FA4-D4334D01E3A4}" type="slidenum">
              <a:rPr lang="en-US" smtClean="0">
                <a:solidFill>
                  <a:prstClr val="white"/>
                </a:solidFill>
              </a:rPr>
              <a:pPr/>
              <a:t>‹#›</a:t>
            </a:fld>
            <a:endParaRPr lang="en-US" dirty="0">
              <a:solidFill>
                <a:prstClr val="white"/>
              </a:solidFill>
            </a:endParaRPr>
          </a:p>
        </p:txBody>
      </p:sp>
      <p:sp>
        <p:nvSpPr>
          <p:cNvPr id="9" name="Date Placeholder 3"/>
          <p:cNvSpPr>
            <a:spLocks noGrp="1"/>
          </p:cNvSpPr>
          <p:nvPr>
            <p:ph type="dt" sz="half" idx="2"/>
          </p:nvPr>
        </p:nvSpPr>
        <p:spPr>
          <a:xfrm>
            <a:off x="872702"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B9F204A-F327-46CC-A2D8-3C1EA69B6ED1}" type="datetime1">
              <a:rPr lang="en-US" smtClean="0">
                <a:solidFill>
                  <a:prstClr val="black">
                    <a:tint val="75000"/>
                  </a:prstClr>
                </a:solidFill>
              </a:rPr>
              <a:t>2/24/2022</a:t>
            </a:fld>
            <a:endParaRPr lang="en-US" dirty="0">
              <a:solidFill>
                <a:prstClr val="black">
                  <a:tint val="75000"/>
                </a:prstClr>
              </a:solidFill>
            </a:endParaRPr>
          </a:p>
        </p:txBody>
      </p:sp>
    </p:spTree>
    <p:extLst>
      <p:ext uri="{BB962C8B-B14F-4D97-AF65-F5344CB8AC3E}">
        <p14:creationId xmlns:p14="http://schemas.microsoft.com/office/powerpoint/2010/main" val="3240091304"/>
      </p:ext>
    </p:extLst>
  </p:cSld>
  <p:clrMap bg1="lt1" tx1="dk1" bg2="lt2" tx2="dk2" accent1="accent1" accent2="accent2" accent3="accent3" accent4="accent4" accent5="accent5" accent6="accent6" hlink="hlink" folHlink="folHlink"/>
  <p:sldLayoutIdLst>
    <p:sldLayoutId id="2147483710" r:id="rId1"/>
    <p:sldLayoutId id="2147483711" r:id="rId2"/>
    <p:sldLayoutId id="2147483712" r:id="rId3"/>
    <p:sldLayoutId id="2147483713" r:id="rId4"/>
    <p:sldLayoutId id="2147483714" r:id="rId5"/>
    <p:sldLayoutId id="2147483715" r:id="rId6"/>
    <p:sldLayoutId id="2147483716" r:id="rId7"/>
    <p:sldLayoutId id="2147483717" r:id="rId8"/>
    <p:sldLayoutId id="2147483718" r:id="rId9"/>
    <p:sldLayoutId id="2147483719" r:id="rId10"/>
    <p:sldLayoutId id="2147483720" r:id="rId11"/>
    <p:sldLayoutId id="2147483721" r:id="rId12"/>
  </p:sldLayoutIdLst>
  <p:hf hdr="0" ft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7" name="Picture 6" descr="PowerPoint__strategic plan template-03.png"/>
          <p:cNvPicPr>
            <a:picLocks noChangeAspect="1"/>
          </p:cNvPicPr>
          <p:nvPr userDrawn="1"/>
        </p:nvPicPr>
        <p:blipFill>
          <a:blip r:embed="rId14" cstate="screen">
            <a:extLst>
              <a:ext uri="{28A0092B-C50C-407E-A947-70E740481C1C}">
                <a14:useLocalDpi xmlns:a14="http://schemas.microsoft.com/office/drawing/2010/main"/>
              </a:ext>
            </a:extLst>
          </a:blip>
          <a:stretch>
            <a:fillRect/>
          </a:stretch>
        </p:blipFill>
        <p:spPr>
          <a:xfrm>
            <a:off x="0" y="0"/>
            <a:ext cx="9144000" cy="6858000"/>
          </a:xfrm>
          <a:prstGeom prst="rect">
            <a:avLst/>
          </a:prstGeom>
        </p:spPr>
      </p:pic>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solidFill>
                <a:prstClr val="black">
                  <a:tint val="75000"/>
                </a:prstClr>
              </a:solidFill>
            </a:endParaRPr>
          </a:p>
        </p:txBody>
      </p:sp>
      <p:sp>
        <p:nvSpPr>
          <p:cNvPr id="8" name="Slide Number Placeholder 5"/>
          <p:cNvSpPr>
            <a:spLocks noGrp="1"/>
          </p:cNvSpPr>
          <p:nvPr>
            <p:ph type="sldNum" sz="quarter" idx="4"/>
          </p:nvPr>
        </p:nvSpPr>
        <p:spPr>
          <a:xfrm>
            <a:off x="15976" y="6356350"/>
            <a:ext cx="690332" cy="365125"/>
          </a:xfrm>
          <a:prstGeom prst="rect">
            <a:avLst/>
          </a:prstGeom>
        </p:spPr>
        <p:txBody>
          <a:bodyPr vert="horz" lIns="91440" tIns="45720" rIns="91440" bIns="45720" rtlCol="0" anchor="ctr"/>
          <a:lstStyle>
            <a:lvl1pPr algn="ctr">
              <a:defRPr sz="1050" b="1">
                <a:solidFill>
                  <a:schemeClr val="bg1"/>
                </a:solidFill>
              </a:defRPr>
            </a:lvl1pPr>
          </a:lstStyle>
          <a:p>
            <a:fld id="{AEC10A0C-BB77-FD4A-8FA4-D4334D01E3A4}" type="slidenum">
              <a:rPr lang="en-US" smtClean="0">
                <a:solidFill>
                  <a:prstClr val="white"/>
                </a:solidFill>
              </a:rPr>
              <a:pPr/>
              <a:t>‹#›</a:t>
            </a:fld>
            <a:endParaRPr lang="en-US" dirty="0">
              <a:solidFill>
                <a:prstClr val="white"/>
              </a:solidFill>
            </a:endParaRPr>
          </a:p>
        </p:txBody>
      </p:sp>
      <p:sp>
        <p:nvSpPr>
          <p:cNvPr id="9" name="Date Placeholder 3"/>
          <p:cNvSpPr>
            <a:spLocks noGrp="1"/>
          </p:cNvSpPr>
          <p:nvPr>
            <p:ph type="dt" sz="half" idx="2"/>
          </p:nvPr>
        </p:nvSpPr>
        <p:spPr>
          <a:xfrm>
            <a:off x="872702"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3E5C65B-2726-4A6B-A8F8-2CB440C8886D}" type="datetime1">
              <a:rPr lang="en-US" smtClean="0">
                <a:solidFill>
                  <a:prstClr val="black">
                    <a:tint val="75000"/>
                  </a:prstClr>
                </a:solidFill>
              </a:rPr>
              <a:t>2/24/2022</a:t>
            </a:fld>
            <a:endParaRPr lang="en-US" dirty="0">
              <a:solidFill>
                <a:prstClr val="black">
                  <a:tint val="75000"/>
                </a:prstClr>
              </a:solidFill>
            </a:endParaRPr>
          </a:p>
        </p:txBody>
      </p:sp>
    </p:spTree>
    <p:extLst>
      <p:ext uri="{BB962C8B-B14F-4D97-AF65-F5344CB8AC3E}">
        <p14:creationId xmlns:p14="http://schemas.microsoft.com/office/powerpoint/2010/main" val="1415463700"/>
      </p:ext>
    </p:extLst>
  </p:cSld>
  <p:clrMap bg1="lt1" tx1="dk1" bg2="lt2" tx2="dk2" accent1="accent1" accent2="accent2" accent3="accent3" accent4="accent4" accent5="accent5" accent6="accent6" hlink="hlink" folHlink="folHlink"/>
  <p:sldLayoutIdLst>
    <p:sldLayoutId id="2147483723" r:id="rId1"/>
    <p:sldLayoutId id="2147483724" r:id="rId2"/>
    <p:sldLayoutId id="2147483725" r:id="rId3"/>
    <p:sldLayoutId id="2147483726" r:id="rId4"/>
    <p:sldLayoutId id="2147483727" r:id="rId5"/>
    <p:sldLayoutId id="2147483728" r:id="rId6"/>
    <p:sldLayoutId id="2147483729" r:id="rId7"/>
    <p:sldLayoutId id="2147483730" r:id="rId8"/>
    <p:sldLayoutId id="2147483731" r:id="rId9"/>
    <p:sldLayoutId id="2147483732" r:id="rId10"/>
    <p:sldLayoutId id="2147483733" r:id="rId11"/>
    <p:sldLayoutId id="2147483734" r:id="rId12"/>
  </p:sldLayoutIdLst>
  <p:hf hdr="0" ft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7" name="Picture 6" descr="PowerPoint__strategic plan template-03.png"/>
          <p:cNvPicPr>
            <a:picLocks noChangeAspect="1"/>
          </p:cNvPicPr>
          <p:nvPr userDrawn="1"/>
        </p:nvPicPr>
        <p:blipFill>
          <a:blip r:embed="rId14" cstate="screen">
            <a:extLst>
              <a:ext uri="{28A0092B-C50C-407E-A947-70E740481C1C}">
                <a14:useLocalDpi xmlns:a14="http://schemas.microsoft.com/office/drawing/2010/main"/>
              </a:ext>
            </a:extLst>
          </a:blip>
          <a:stretch>
            <a:fillRect/>
          </a:stretch>
        </p:blipFill>
        <p:spPr>
          <a:xfrm>
            <a:off x="0" y="0"/>
            <a:ext cx="9144000" cy="6858000"/>
          </a:xfrm>
          <a:prstGeom prst="rect">
            <a:avLst/>
          </a:prstGeom>
        </p:spPr>
      </p:pic>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solidFill>
                <a:prstClr val="black">
                  <a:tint val="75000"/>
                </a:prstClr>
              </a:solidFill>
            </a:endParaRPr>
          </a:p>
        </p:txBody>
      </p:sp>
      <p:sp>
        <p:nvSpPr>
          <p:cNvPr id="8" name="Slide Number Placeholder 5"/>
          <p:cNvSpPr>
            <a:spLocks noGrp="1"/>
          </p:cNvSpPr>
          <p:nvPr>
            <p:ph type="sldNum" sz="quarter" idx="4"/>
          </p:nvPr>
        </p:nvSpPr>
        <p:spPr>
          <a:xfrm>
            <a:off x="15976" y="6356350"/>
            <a:ext cx="690332" cy="365125"/>
          </a:xfrm>
          <a:prstGeom prst="rect">
            <a:avLst/>
          </a:prstGeom>
        </p:spPr>
        <p:txBody>
          <a:bodyPr vert="horz" lIns="91440" tIns="45720" rIns="91440" bIns="45720" rtlCol="0" anchor="ctr"/>
          <a:lstStyle>
            <a:lvl1pPr algn="ctr">
              <a:defRPr sz="1050" b="1">
                <a:solidFill>
                  <a:schemeClr val="bg1"/>
                </a:solidFill>
              </a:defRPr>
            </a:lvl1pPr>
          </a:lstStyle>
          <a:p>
            <a:fld id="{AEC10A0C-BB77-FD4A-8FA4-D4334D01E3A4}" type="slidenum">
              <a:rPr lang="en-US" smtClean="0">
                <a:solidFill>
                  <a:prstClr val="white"/>
                </a:solidFill>
              </a:rPr>
              <a:pPr/>
              <a:t>‹#›</a:t>
            </a:fld>
            <a:endParaRPr lang="en-US" dirty="0">
              <a:solidFill>
                <a:prstClr val="white"/>
              </a:solidFill>
            </a:endParaRPr>
          </a:p>
        </p:txBody>
      </p:sp>
      <p:sp>
        <p:nvSpPr>
          <p:cNvPr id="9" name="Date Placeholder 3"/>
          <p:cNvSpPr>
            <a:spLocks noGrp="1"/>
          </p:cNvSpPr>
          <p:nvPr>
            <p:ph type="dt" sz="half" idx="2"/>
          </p:nvPr>
        </p:nvSpPr>
        <p:spPr>
          <a:xfrm>
            <a:off x="872702"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A8E805E-DE9B-4A4C-9E48-73FD3721385F}" type="datetime1">
              <a:rPr lang="en-US" smtClean="0">
                <a:solidFill>
                  <a:prstClr val="black">
                    <a:tint val="75000"/>
                  </a:prstClr>
                </a:solidFill>
              </a:rPr>
              <a:t>2/24/2022</a:t>
            </a:fld>
            <a:endParaRPr lang="en-US" dirty="0">
              <a:solidFill>
                <a:prstClr val="black">
                  <a:tint val="75000"/>
                </a:prstClr>
              </a:solidFill>
            </a:endParaRPr>
          </a:p>
        </p:txBody>
      </p:sp>
    </p:spTree>
    <p:extLst>
      <p:ext uri="{BB962C8B-B14F-4D97-AF65-F5344CB8AC3E}">
        <p14:creationId xmlns:p14="http://schemas.microsoft.com/office/powerpoint/2010/main" val="3892109047"/>
      </p:ext>
    </p:extLst>
  </p:cSld>
  <p:clrMap bg1="lt1" tx1="dk1" bg2="lt2" tx2="dk2" accent1="accent1" accent2="accent2" accent3="accent3" accent4="accent4" accent5="accent5" accent6="accent6" hlink="hlink" folHlink="folHlink"/>
  <p:sldLayoutIdLst>
    <p:sldLayoutId id="2147483736" r:id="rId1"/>
    <p:sldLayoutId id="2147483737" r:id="rId2"/>
    <p:sldLayoutId id="2147483738" r:id="rId3"/>
    <p:sldLayoutId id="2147483739" r:id="rId4"/>
    <p:sldLayoutId id="2147483740" r:id="rId5"/>
    <p:sldLayoutId id="2147483741" r:id="rId6"/>
    <p:sldLayoutId id="2147483742" r:id="rId7"/>
    <p:sldLayoutId id="2147483743" r:id="rId8"/>
    <p:sldLayoutId id="2147483744" r:id="rId9"/>
    <p:sldLayoutId id="2147483745" r:id="rId10"/>
    <p:sldLayoutId id="2147483746" r:id="rId11"/>
    <p:sldLayoutId id="2147483747" r:id="rId12"/>
  </p:sldLayoutIdLst>
  <p:hf hdr="0" ft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7" name="Picture 6" descr="PowerPoint__strategic plan template-03.png"/>
          <p:cNvPicPr>
            <a:picLocks noChangeAspect="1"/>
          </p:cNvPicPr>
          <p:nvPr userDrawn="1"/>
        </p:nvPicPr>
        <p:blipFill>
          <a:blip r:embed="rId13" cstate="screen">
            <a:extLst>
              <a:ext uri="{28A0092B-C50C-407E-A947-70E740481C1C}">
                <a14:useLocalDpi xmlns:a14="http://schemas.microsoft.com/office/drawing/2010/main"/>
              </a:ext>
            </a:extLst>
          </a:blip>
          <a:stretch>
            <a:fillRect/>
          </a:stretch>
        </p:blipFill>
        <p:spPr>
          <a:xfrm>
            <a:off x="0" y="0"/>
            <a:ext cx="9144000" cy="6858000"/>
          </a:xfrm>
          <a:prstGeom prst="rect">
            <a:avLst/>
          </a:prstGeom>
        </p:spPr>
      </p:pic>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solidFill>
                <a:prstClr val="black">
                  <a:tint val="75000"/>
                </a:prstClr>
              </a:solidFill>
            </a:endParaRPr>
          </a:p>
        </p:txBody>
      </p:sp>
      <p:sp>
        <p:nvSpPr>
          <p:cNvPr id="8" name="Slide Number Placeholder 5"/>
          <p:cNvSpPr>
            <a:spLocks noGrp="1"/>
          </p:cNvSpPr>
          <p:nvPr>
            <p:ph type="sldNum" sz="quarter" idx="4"/>
          </p:nvPr>
        </p:nvSpPr>
        <p:spPr>
          <a:xfrm>
            <a:off x="15976" y="6356350"/>
            <a:ext cx="690332" cy="365125"/>
          </a:xfrm>
          <a:prstGeom prst="rect">
            <a:avLst/>
          </a:prstGeom>
        </p:spPr>
        <p:txBody>
          <a:bodyPr vert="horz" lIns="91440" tIns="45720" rIns="91440" bIns="45720" rtlCol="0" anchor="ctr"/>
          <a:lstStyle>
            <a:lvl1pPr algn="ctr">
              <a:defRPr sz="1050" b="1">
                <a:solidFill>
                  <a:schemeClr val="bg1"/>
                </a:solidFill>
              </a:defRPr>
            </a:lvl1pPr>
          </a:lstStyle>
          <a:p>
            <a:fld id="{AEC10A0C-BB77-FD4A-8FA4-D4334D01E3A4}" type="slidenum">
              <a:rPr lang="en-US" smtClean="0">
                <a:solidFill>
                  <a:prstClr val="white"/>
                </a:solidFill>
              </a:rPr>
              <a:pPr/>
              <a:t>‹#›</a:t>
            </a:fld>
            <a:endParaRPr lang="en-US" dirty="0">
              <a:solidFill>
                <a:prstClr val="white"/>
              </a:solidFill>
            </a:endParaRPr>
          </a:p>
        </p:txBody>
      </p:sp>
      <p:sp>
        <p:nvSpPr>
          <p:cNvPr id="9" name="Date Placeholder 3"/>
          <p:cNvSpPr>
            <a:spLocks noGrp="1"/>
          </p:cNvSpPr>
          <p:nvPr>
            <p:ph type="dt" sz="half" idx="2"/>
          </p:nvPr>
        </p:nvSpPr>
        <p:spPr>
          <a:xfrm>
            <a:off x="872702"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0160B14-D087-400D-A007-4C2D5545EDC0}" type="datetime1">
              <a:rPr lang="en-US" smtClean="0">
                <a:solidFill>
                  <a:prstClr val="black">
                    <a:tint val="75000"/>
                  </a:prstClr>
                </a:solidFill>
              </a:rPr>
              <a:t>2/24/2022</a:t>
            </a:fld>
            <a:endParaRPr lang="en-US" dirty="0">
              <a:solidFill>
                <a:prstClr val="black">
                  <a:tint val="75000"/>
                </a:prstClr>
              </a:solidFill>
            </a:endParaRPr>
          </a:p>
        </p:txBody>
      </p:sp>
    </p:spTree>
    <p:extLst>
      <p:ext uri="{BB962C8B-B14F-4D97-AF65-F5344CB8AC3E}">
        <p14:creationId xmlns:p14="http://schemas.microsoft.com/office/powerpoint/2010/main" val="3184504786"/>
      </p:ext>
    </p:extLst>
  </p:cSld>
  <p:clrMap bg1="lt1" tx1="dk1" bg2="lt2" tx2="dk2" accent1="accent1" accent2="accent2" accent3="accent3" accent4="accent4" accent5="accent5" accent6="accent6" hlink="hlink" folHlink="folHlink"/>
  <p:sldLayoutIdLst>
    <p:sldLayoutId id="2147483761" r:id="rId1"/>
    <p:sldLayoutId id="2147483762" r:id="rId2"/>
    <p:sldLayoutId id="2147483763" r:id="rId3"/>
    <p:sldLayoutId id="2147483764" r:id="rId4"/>
    <p:sldLayoutId id="2147483765" r:id="rId5"/>
    <p:sldLayoutId id="2147483766" r:id="rId6"/>
    <p:sldLayoutId id="2147483767" r:id="rId7"/>
    <p:sldLayoutId id="2147483768" r:id="rId8"/>
    <p:sldLayoutId id="2147483769" r:id="rId9"/>
    <p:sldLayoutId id="2147483770" r:id="rId10"/>
    <p:sldLayoutId id="2147483771" r:id="rId11"/>
  </p:sldLayoutIdLst>
  <p:hf hdr="0" ft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7" name="Picture 6" descr="PowerPoint__strategic plan template-03.png"/>
          <p:cNvPicPr>
            <a:picLocks noChangeAspect="1"/>
          </p:cNvPicPr>
          <p:nvPr userDrawn="1"/>
        </p:nvPicPr>
        <p:blipFill>
          <a:blip r:embed="rId14">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solidFill>
                <a:prstClr val="black">
                  <a:tint val="75000"/>
                </a:prstClr>
              </a:solidFill>
            </a:endParaRPr>
          </a:p>
        </p:txBody>
      </p:sp>
      <p:sp>
        <p:nvSpPr>
          <p:cNvPr id="8" name="Slide Number Placeholder 5"/>
          <p:cNvSpPr>
            <a:spLocks noGrp="1"/>
          </p:cNvSpPr>
          <p:nvPr>
            <p:ph type="sldNum" sz="quarter" idx="4"/>
          </p:nvPr>
        </p:nvSpPr>
        <p:spPr>
          <a:xfrm>
            <a:off x="15976" y="6356350"/>
            <a:ext cx="690332" cy="365125"/>
          </a:xfrm>
          <a:prstGeom prst="rect">
            <a:avLst/>
          </a:prstGeom>
        </p:spPr>
        <p:txBody>
          <a:bodyPr vert="horz" lIns="91440" tIns="45720" rIns="91440" bIns="45720" rtlCol="0" anchor="ctr"/>
          <a:lstStyle>
            <a:lvl1pPr algn="ctr">
              <a:defRPr sz="1050" b="1">
                <a:solidFill>
                  <a:schemeClr val="bg1"/>
                </a:solidFill>
              </a:defRPr>
            </a:lvl1pPr>
          </a:lstStyle>
          <a:p>
            <a:fld id="{AEC10A0C-BB77-FD4A-8FA4-D4334D01E3A4}" type="slidenum">
              <a:rPr lang="en-US" smtClean="0">
                <a:solidFill>
                  <a:prstClr val="white"/>
                </a:solidFill>
              </a:rPr>
              <a:pPr/>
              <a:t>‹#›</a:t>
            </a:fld>
            <a:endParaRPr lang="en-US" dirty="0">
              <a:solidFill>
                <a:prstClr val="white"/>
              </a:solidFill>
            </a:endParaRPr>
          </a:p>
        </p:txBody>
      </p:sp>
      <p:sp>
        <p:nvSpPr>
          <p:cNvPr id="9" name="Date Placeholder 3"/>
          <p:cNvSpPr>
            <a:spLocks noGrp="1"/>
          </p:cNvSpPr>
          <p:nvPr>
            <p:ph type="dt" sz="half" idx="2"/>
          </p:nvPr>
        </p:nvSpPr>
        <p:spPr>
          <a:xfrm>
            <a:off x="872702"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081090F-0A29-47EE-9796-D93E951CE1B3}" type="datetime1">
              <a:rPr lang="en-US" smtClean="0">
                <a:solidFill>
                  <a:prstClr val="black">
                    <a:tint val="75000"/>
                  </a:prstClr>
                </a:solidFill>
              </a:rPr>
              <a:t>2/24/2022</a:t>
            </a:fld>
            <a:endParaRPr lang="en-US" dirty="0">
              <a:solidFill>
                <a:prstClr val="black">
                  <a:tint val="75000"/>
                </a:prstClr>
              </a:solidFill>
            </a:endParaRPr>
          </a:p>
        </p:txBody>
      </p:sp>
    </p:spTree>
    <p:extLst>
      <p:ext uri="{BB962C8B-B14F-4D97-AF65-F5344CB8AC3E}">
        <p14:creationId xmlns:p14="http://schemas.microsoft.com/office/powerpoint/2010/main" val="4067839791"/>
      </p:ext>
    </p:extLst>
  </p:cSld>
  <p:clrMap bg1="lt1" tx1="dk1" bg2="lt2" tx2="dk2" accent1="accent1" accent2="accent2" accent3="accent3" accent4="accent4" accent5="accent5" accent6="accent6" hlink="hlink" folHlink="folHlink"/>
  <p:sldLayoutIdLst>
    <p:sldLayoutId id="2147483785" r:id="rId1"/>
    <p:sldLayoutId id="2147483786" r:id="rId2"/>
    <p:sldLayoutId id="2147483787" r:id="rId3"/>
    <p:sldLayoutId id="2147483788" r:id="rId4"/>
    <p:sldLayoutId id="2147483789" r:id="rId5"/>
    <p:sldLayoutId id="2147483790" r:id="rId6"/>
    <p:sldLayoutId id="2147483791" r:id="rId7"/>
    <p:sldLayoutId id="2147483792" r:id="rId8"/>
    <p:sldLayoutId id="2147483793" r:id="rId9"/>
    <p:sldLayoutId id="2147483794" r:id="rId10"/>
    <p:sldLayoutId id="2147483795" r:id="rId11"/>
    <p:sldLayoutId id="2147483796" r:id="rId12"/>
  </p:sldLayoutIdLst>
  <p:hf hdr="0" ft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hyperlink" Target="http://www.croomphysics.com/" TargetMode="External"/></Relationships>
</file>

<file path=ppt/slides/_rels/slide16.xml.rels><?xml version="1.0" encoding="UTF-8" standalone="yes"?>
<Relationships xmlns="http://schemas.openxmlformats.org/package/2006/relationships"><Relationship Id="rId2" Type="http://schemas.openxmlformats.org/officeDocument/2006/relationships/hyperlink" Target="https://www.atlantapublicschools.us/domain/10250"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digitaldoorway.blogspot.com/2016/11/giving-thanks-for-nurses-and-nursing.html" TargetMode="External"/><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11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16.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16.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2.xml"/><Relationship Id="rId1" Type="http://schemas.openxmlformats.org/officeDocument/2006/relationships/slideLayout" Target="../slideLayouts/slideLayout116.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notesSlide" Target="../notesSlides/notesSlide3.xml"/><Relationship Id="rId1" Type="http://schemas.openxmlformats.org/officeDocument/2006/relationships/slideLayout" Target="../slideLayouts/slideLayout11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notesSlide" Target="../notesSlides/notesSlide5.xml"/><Relationship Id="rId1" Type="http://schemas.openxmlformats.org/officeDocument/2006/relationships/slideLayout" Target="../slideLayouts/slideLayout11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D24FE4-6E77-4415-A5DD-C78E8D9F0E9F}"/>
              </a:ext>
            </a:extLst>
          </p:cNvPr>
          <p:cNvSpPr>
            <a:spLocks noGrp="1"/>
          </p:cNvSpPr>
          <p:nvPr>
            <p:ph type="ctrTitle"/>
          </p:nvPr>
        </p:nvSpPr>
        <p:spPr>
          <a:xfrm>
            <a:off x="838200" y="2693987"/>
            <a:ext cx="7772400" cy="1470025"/>
          </a:xfrm>
        </p:spPr>
        <p:txBody>
          <a:bodyPr anchor="ctr">
            <a:normAutofit/>
          </a:bodyPr>
          <a:lstStyle/>
          <a:p>
            <a:r>
              <a:rPr lang="en-US" dirty="0"/>
              <a:t>Board of Directors Meeting</a:t>
            </a:r>
            <a:br>
              <a:rPr lang="en-US" dirty="0"/>
            </a:br>
            <a:r>
              <a:rPr lang="en-US" sz="2000" i="1" dirty="0"/>
              <a:t>Budget Approval Meeting</a:t>
            </a:r>
          </a:p>
        </p:txBody>
      </p:sp>
      <p:sp>
        <p:nvSpPr>
          <p:cNvPr id="3" name="Content Placeholder 2">
            <a:extLst>
              <a:ext uri="{FF2B5EF4-FFF2-40B4-BE49-F238E27FC236}">
                <a16:creationId xmlns:a16="http://schemas.microsoft.com/office/drawing/2014/main" id="{F5BED49A-B141-4CF7-843D-510A71BEC9A0}"/>
              </a:ext>
            </a:extLst>
          </p:cNvPr>
          <p:cNvSpPr>
            <a:spLocks noGrp="1"/>
          </p:cNvSpPr>
          <p:nvPr>
            <p:ph type="subTitle" idx="1"/>
          </p:nvPr>
        </p:nvSpPr>
        <p:spPr>
          <a:xfrm>
            <a:off x="1371599" y="4484914"/>
            <a:ext cx="6400800" cy="1752600"/>
          </a:xfrm>
        </p:spPr>
        <p:txBody>
          <a:bodyPr>
            <a:normAutofit/>
          </a:bodyPr>
          <a:lstStyle/>
          <a:p>
            <a:pPr marL="0" indent="0">
              <a:lnSpc>
                <a:spcPct val="90000"/>
              </a:lnSpc>
              <a:buNone/>
            </a:pPr>
            <a:r>
              <a:rPr lang="en-US" sz="2500" dirty="0"/>
              <a:t>February 24, 2022</a:t>
            </a:r>
          </a:p>
          <a:p>
            <a:pPr marL="0" indent="0">
              <a:lnSpc>
                <a:spcPct val="90000"/>
              </a:lnSpc>
              <a:buNone/>
            </a:pPr>
            <a:r>
              <a:rPr lang="en-US" sz="2500" dirty="0"/>
              <a:t>5 p.m.</a:t>
            </a:r>
          </a:p>
          <a:p>
            <a:pPr marL="0" indent="0">
              <a:lnSpc>
                <a:spcPct val="90000"/>
              </a:lnSpc>
              <a:buNone/>
            </a:pPr>
            <a:r>
              <a:rPr lang="en-US" sz="2500" dirty="0"/>
              <a:t>Thank you for joining us. </a:t>
            </a:r>
          </a:p>
          <a:p>
            <a:pPr marL="0" indent="0">
              <a:lnSpc>
                <a:spcPct val="90000"/>
              </a:lnSpc>
              <a:buNone/>
            </a:pPr>
            <a:r>
              <a:rPr lang="en-US" sz="2500" dirty="0"/>
              <a:t>We will begin soon.</a:t>
            </a:r>
          </a:p>
        </p:txBody>
      </p:sp>
      <p:sp>
        <p:nvSpPr>
          <p:cNvPr id="4" name="Slide Number Placeholder 3">
            <a:extLst>
              <a:ext uri="{FF2B5EF4-FFF2-40B4-BE49-F238E27FC236}">
                <a16:creationId xmlns:a16="http://schemas.microsoft.com/office/drawing/2014/main" id="{23104C6B-EA3D-4183-AF25-631FB88E3E7E}"/>
              </a:ext>
            </a:extLst>
          </p:cNvPr>
          <p:cNvSpPr>
            <a:spLocks noGrp="1"/>
          </p:cNvSpPr>
          <p:nvPr>
            <p:ph type="sldNum" sz="quarter" idx="12"/>
          </p:nvPr>
        </p:nvSpPr>
        <p:spPr>
          <a:xfrm>
            <a:off x="6553200" y="6356350"/>
            <a:ext cx="2133600" cy="365125"/>
          </a:xfrm>
        </p:spPr>
        <p:txBody>
          <a:bodyPr anchor="ctr">
            <a:normAutofit/>
          </a:bodyPr>
          <a:lstStyle/>
          <a:p>
            <a:pPr marL="0" marR="0" lvl="0" indent="0" algn="ctr" defTabSz="457200" rtl="0" eaLnBrk="1" fontAlgn="auto" latinLnBrk="0" hangingPunct="1">
              <a:lnSpc>
                <a:spcPct val="100000"/>
              </a:lnSpc>
              <a:spcBef>
                <a:spcPts val="0"/>
              </a:spcBef>
              <a:spcAft>
                <a:spcPts val="600"/>
              </a:spcAft>
              <a:buClrTx/>
              <a:buSzTx/>
              <a:buFontTx/>
              <a:buNone/>
              <a:tabLst/>
              <a:defRPr/>
            </a:pPr>
            <a:fld id="{3D6C3DC6-EF6E-8948-BFE6-808D46D584D8}" type="slidenum">
              <a:rPr kumimoji="0" lang="en-US" sz="1050" b="1" i="0" u="none" strike="noStrike" kern="1200" cap="none" spc="0" normalizeH="0" baseline="0" noProof="0" smtClean="0">
                <a:ln>
                  <a:noFill/>
                </a:ln>
                <a:solidFill>
                  <a:prstClr val="white"/>
                </a:solidFill>
                <a:effectLst/>
                <a:uLnTx/>
                <a:uFillTx/>
                <a:latin typeface="Calibri"/>
                <a:ea typeface="+mn-ea"/>
                <a:cs typeface="+mn-cs"/>
              </a:rPr>
              <a:pPr marL="0" marR="0" lvl="0" indent="0" algn="ctr" defTabSz="457200" rtl="0" eaLnBrk="1" fontAlgn="auto" latinLnBrk="0" hangingPunct="1">
                <a:lnSpc>
                  <a:spcPct val="100000"/>
                </a:lnSpc>
                <a:spcBef>
                  <a:spcPts val="0"/>
                </a:spcBef>
                <a:spcAft>
                  <a:spcPts val="600"/>
                </a:spcAft>
                <a:buClrTx/>
                <a:buSzTx/>
                <a:buFontTx/>
                <a:buNone/>
                <a:tabLst/>
                <a:defRPr/>
              </a:pPr>
              <a:t>1</a:t>
            </a:fld>
            <a:endParaRPr kumimoji="0" lang="en-US" sz="1050" b="1" i="0" u="none" strike="noStrike" kern="1200" cap="none" spc="0" normalizeH="0" baseline="0" noProof="0">
              <a:ln>
                <a:noFill/>
              </a:ln>
              <a:solidFill>
                <a:prstClr val="white"/>
              </a:solidFill>
              <a:effectLst/>
              <a:uLnTx/>
              <a:uFillTx/>
              <a:latin typeface="Calibri"/>
              <a:ea typeface="+mn-ea"/>
              <a:cs typeface="+mn-cs"/>
            </a:endParaRPr>
          </a:p>
        </p:txBody>
      </p:sp>
      <p:pic>
        <p:nvPicPr>
          <p:cNvPr id="6" name="Picture 5" descr="Qr code&#10;&#10;Description automatically generated">
            <a:extLst>
              <a:ext uri="{FF2B5EF4-FFF2-40B4-BE49-F238E27FC236}">
                <a16:creationId xmlns:a16="http://schemas.microsoft.com/office/drawing/2014/main" id="{802FB831-6D21-428C-B756-9283A3143EEB}"/>
              </a:ext>
            </a:extLst>
          </p:cNvPr>
          <p:cNvPicPr>
            <a:picLocks noChangeAspect="1"/>
          </p:cNvPicPr>
          <p:nvPr/>
        </p:nvPicPr>
        <p:blipFill>
          <a:blip r:embed="rId3"/>
          <a:stretch>
            <a:fillRect/>
          </a:stretch>
        </p:blipFill>
        <p:spPr>
          <a:xfrm>
            <a:off x="2442390" y="-15240"/>
            <a:ext cx="4259219" cy="2468880"/>
          </a:xfrm>
          <a:prstGeom prst="rect">
            <a:avLst/>
          </a:prstGeom>
        </p:spPr>
      </p:pic>
    </p:spTree>
    <p:extLst>
      <p:ext uri="{BB962C8B-B14F-4D97-AF65-F5344CB8AC3E}">
        <p14:creationId xmlns:p14="http://schemas.microsoft.com/office/powerpoint/2010/main" val="356003788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700" b="1" dirty="0">
                <a:latin typeface="Century Schoolbook" panose="02040604050505020304" pitchFamily="18" charset="0"/>
              </a:rPr>
              <a:t>Plan for FY23 CARES Allocation</a:t>
            </a:r>
          </a:p>
        </p:txBody>
      </p:sp>
      <p:graphicFrame>
        <p:nvGraphicFramePr>
          <p:cNvPr id="4" name="Table 3"/>
          <p:cNvGraphicFramePr>
            <a:graphicFrameLocks noGrp="1"/>
          </p:cNvGraphicFramePr>
          <p:nvPr>
            <p:extLst>
              <p:ext uri="{D42A27DB-BD31-4B8C-83A1-F6EECF244321}">
                <p14:modId xmlns:p14="http://schemas.microsoft.com/office/powerpoint/2010/main" val="1350258733"/>
              </p:ext>
            </p:extLst>
          </p:nvPr>
        </p:nvGraphicFramePr>
        <p:xfrm>
          <a:off x="1295734" y="1256273"/>
          <a:ext cx="7196965" cy="2486586"/>
        </p:xfrm>
        <a:graphic>
          <a:graphicData uri="http://schemas.openxmlformats.org/drawingml/2006/table">
            <a:tbl>
              <a:tblPr firstRow="1" bandRow="1">
                <a:tableStyleId>{5C22544A-7EE6-4342-B048-85BDC9FD1C3A}</a:tableStyleId>
              </a:tblPr>
              <a:tblGrid>
                <a:gridCol w="1407800">
                  <a:extLst>
                    <a:ext uri="{9D8B030D-6E8A-4147-A177-3AD203B41FA5}">
                      <a16:colId xmlns:a16="http://schemas.microsoft.com/office/drawing/2014/main" val="20000"/>
                    </a:ext>
                  </a:extLst>
                </a:gridCol>
                <a:gridCol w="1565750">
                  <a:extLst>
                    <a:ext uri="{9D8B030D-6E8A-4147-A177-3AD203B41FA5}">
                      <a16:colId xmlns:a16="http://schemas.microsoft.com/office/drawing/2014/main" val="20001"/>
                    </a:ext>
                  </a:extLst>
                </a:gridCol>
                <a:gridCol w="1565750">
                  <a:extLst>
                    <a:ext uri="{9D8B030D-6E8A-4147-A177-3AD203B41FA5}">
                      <a16:colId xmlns:a16="http://schemas.microsoft.com/office/drawing/2014/main" val="20002"/>
                    </a:ext>
                  </a:extLst>
                </a:gridCol>
                <a:gridCol w="1442151">
                  <a:extLst>
                    <a:ext uri="{9D8B030D-6E8A-4147-A177-3AD203B41FA5}">
                      <a16:colId xmlns:a16="http://schemas.microsoft.com/office/drawing/2014/main" val="20003"/>
                    </a:ext>
                  </a:extLst>
                </a:gridCol>
                <a:gridCol w="1215514">
                  <a:extLst>
                    <a:ext uri="{9D8B030D-6E8A-4147-A177-3AD203B41FA5}">
                      <a16:colId xmlns:a16="http://schemas.microsoft.com/office/drawing/2014/main" val="20005"/>
                    </a:ext>
                  </a:extLst>
                </a:gridCol>
              </a:tblGrid>
              <a:tr h="677198">
                <a:tc>
                  <a:txBody>
                    <a:bodyPr/>
                    <a:lstStyle/>
                    <a:p>
                      <a:pPr algn="ctr"/>
                      <a:r>
                        <a:rPr lang="en-US" sz="1400" dirty="0">
                          <a:latin typeface="Calibri" panose="020F0502020204030204" pitchFamily="34" charset="0"/>
                        </a:rPr>
                        <a:t>Priorities</a:t>
                      </a:r>
                    </a:p>
                  </a:txBody>
                  <a:tcPr marL="68580" marR="68580" marT="34290" marB="34290" anchor="ctr"/>
                </a:tc>
                <a:tc>
                  <a:txBody>
                    <a:bodyPr/>
                    <a:lstStyle/>
                    <a:p>
                      <a:pPr algn="ctr"/>
                      <a:r>
                        <a:rPr lang="en-US" sz="1400" dirty="0">
                          <a:latin typeface="Calibri" panose="020F0502020204030204" pitchFamily="34" charset="0"/>
                        </a:rPr>
                        <a:t>APS Five Focus Area</a:t>
                      </a:r>
                    </a:p>
                  </a:txBody>
                  <a:tcPr marL="68580" marR="68580" marT="34290" marB="34290" anchor="ctr"/>
                </a:tc>
                <a:tc>
                  <a:txBody>
                    <a:bodyPr/>
                    <a:lstStyle/>
                    <a:p>
                      <a:pPr algn="ctr"/>
                      <a:r>
                        <a:rPr lang="en-US" sz="1400" dirty="0">
                          <a:latin typeface="Calibri" panose="020F0502020204030204" pitchFamily="34" charset="0"/>
                        </a:rPr>
                        <a:t>Strategies</a:t>
                      </a:r>
                    </a:p>
                  </a:txBody>
                  <a:tcPr marL="68580" marR="68580" marT="34290" marB="34290" anchor="ctr"/>
                </a:tc>
                <a:tc>
                  <a:txBody>
                    <a:bodyPr/>
                    <a:lstStyle/>
                    <a:p>
                      <a:pPr marL="0" algn="ctr" defTabSz="685800" rtl="0" eaLnBrk="1" latinLnBrk="0" hangingPunct="1"/>
                      <a:r>
                        <a:rPr lang="en-US" sz="1400" b="1" kern="1200" dirty="0">
                          <a:solidFill>
                            <a:schemeClr val="lt1"/>
                          </a:solidFill>
                          <a:latin typeface="Calibri" panose="020F0502020204030204" pitchFamily="34" charset="0"/>
                          <a:ea typeface="+mn-ea"/>
                          <a:cs typeface="+mn-cs"/>
                        </a:rPr>
                        <a:t>Requests</a:t>
                      </a:r>
                    </a:p>
                  </a:txBody>
                  <a:tcPr marL="68580" marR="68580" marT="34290" marB="34290" anchor="ctr"/>
                </a:tc>
                <a:tc>
                  <a:txBody>
                    <a:bodyPr/>
                    <a:lstStyle/>
                    <a:p>
                      <a:pPr algn="ctr"/>
                      <a:r>
                        <a:rPr lang="en-US" sz="1400" dirty="0">
                          <a:latin typeface="Calibri" panose="020F0502020204030204" pitchFamily="34" charset="0"/>
                        </a:rPr>
                        <a:t>Amount</a:t>
                      </a:r>
                    </a:p>
                  </a:txBody>
                  <a:tcPr marL="68580" marR="68580" marT="34290" marB="34290" anchor="ctr"/>
                </a:tc>
                <a:extLst>
                  <a:ext uri="{0D108BD9-81ED-4DB2-BD59-A6C34878D82A}">
                    <a16:rowId xmlns:a16="http://schemas.microsoft.com/office/drawing/2014/main" val="10000"/>
                  </a:ext>
                </a:extLst>
              </a:tr>
              <a:tr h="1809388">
                <a:tc>
                  <a:txBody>
                    <a:bodyPr/>
                    <a:lstStyle/>
                    <a:p>
                      <a:pPr algn="ctr"/>
                      <a:r>
                        <a:rPr lang="en-US" sz="800" dirty="0"/>
                        <a:t>Teaching and Assessing for Learning</a:t>
                      </a:r>
                    </a:p>
                  </a:txBody>
                  <a:tcPr marL="68580" marR="68580" marT="34290" marB="34290" anchor="ctr"/>
                </a:tc>
                <a:tc>
                  <a:txBody>
                    <a:bodyPr/>
                    <a:lstStyle/>
                    <a:p>
                      <a:pPr algn="ctr"/>
                      <a:r>
                        <a:rPr lang="en-US" sz="800" dirty="0"/>
                        <a:t>Curriculum and Instruction</a:t>
                      </a:r>
                    </a:p>
                  </a:txBody>
                  <a:tcPr marL="68580" marR="68580" marT="34290" marB="34290" anchor="ct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endParaRPr lang="en-US" sz="800" b="0" i="0" dirty="0">
                        <a:solidFill>
                          <a:schemeClr val="tx1"/>
                        </a:solidFill>
                        <a:latin typeface="+mn-lt"/>
                        <a:cs typeface="Arial" panose="020B0604020202020204" pitchFamily="34" charset="0"/>
                      </a:endParaRPr>
                    </a:p>
                    <a:p>
                      <a:pPr marL="0" marR="0" lvl="0" indent="0" algn="ctr" defTabSz="685800" rtl="0" eaLnBrk="1" fontAlgn="auto" latinLnBrk="0" hangingPunct="1">
                        <a:lnSpc>
                          <a:spcPct val="100000"/>
                        </a:lnSpc>
                        <a:spcBef>
                          <a:spcPts val="0"/>
                        </a:spcBef>
                        <a:spcAft>
                          <a:spcPts val="0"/>
                        </a:spcAft>
                        <a:buClrTx/>
                        <a:buSzTx/>
                        <a:buFontTx/>
                        <a:buNone/>
                        <a:tabLst/>
                        <a:defRPr/>
                      </a:pPr>
                      <a:r>
                        <a:rPr lang="en-US" sz="800" b="0" i="0" dirty="0">
                          <a:solidFill>
                            <a:schemeClr val="tx1"/>
                          </a:solidFill>
                          <a:latin typeface="+mn-lt"/>
                          <a:cs typeface="Arial" panose="020B0604020202020204" pitchFamily="34" charset="0"/>
                        </a:rPr>
                        <a:t>S3-A1</a:t>
                      </a:r>
                    </a:p>
                    <a:p>
                      <a:pPr marL="0" marR="0" lvl="0" indent="0" algn="ctr" defTabSz="685800" rtl="0" eaLnBrk="1" fontAlgn="auto" latinLnBrk="0" hangingPunct="1">
                        <a:lnSpc>
                          <a:spcPct val="100000"/>
                        </a:lnSpc>
                        <a:spcBef>
                          <a:spcPts val="0"/>
                        </a:spcBef>
                        <a:spcAft>
                          <a:spcPts val="0"/>
                        </a:spcAft>
                        <a:buClrTx/>
                        <a:buSzTx/>
                        <a:buFontTx/>
                        <a:buNone/>
                        <a:tabLst/>
                        <a:defRPr/>
                      </a:pPr>
                      <a:r>
                        <a:rPr lang="en-US" sz="800" b="0" i="0" dirty="0">
                          <a:solidFill>
                            <a:schemeClr val="tx1"/>
                          </a:solidFill>
                          <a:latin typeface="+mn-lt"/>
                          <a:cs typeface="Arial" panose="020B0604020202020204" pitchFamily="34" charset="0"/>
                        </a:rPr>
                        <a:t>Establish and maintain a culture with innovative practices that ensures students are college and career ready with coursework aligned to these expectations</a:t>
                      </a:r>
                    </a:p>
                    <a:p>
                      <a:pPr marL="0" marR="0" lvl="0" indent="0" algn="ctr" defTabSz="685800" rtl="0" eaLnBrk="1" fontAlgn="auto" latinLnBrk="0" hangingPunct="1">
                        <a:lnSpc>
                          <a:spcPct val="100000"/>
                        </a:lnSpc>
                        <a:spcBef>
                          <a:spcPts val="0"/>
                        </a:spcBef>
                        <a:spcAft>
                          <a:spcPts val="0"/>
                        </a:spcAft>
                        <a:buClrTx/>
                        <a:buSzTx/>
                        <a:buFontTx/>
                        <a:buNone/>
                        <a:tabLst/>
                        <a:defRPr/>
                      </a:pPr>
                      <a:r>
                        <a:rPr lang="en-US" sz="800" b="0" i="0" dirty="0">
                          <a:solidFill>
                            <a:schemeClr val="tx1"/>
                          </a:solidFill>
                          <a:latin typeface="+mn-lt"/>
                          <a:cs typeface="Arial" panose="020B0604020202020204" pitchFamily="34" charset="0"/>
                        </a:rPr>
                        <a:t>S3-A13</a:t>
                      </a:r>
                    </a:p>
                    <a:p>
                      <a:pPr marL="0" marR="0" lvl="0" indent="0" algn="ctr" defTabSz="685800" rtl="0" eaLnBrk="1" fontAlgn="auto" latinLnBrk="0" hangingPunct="1">
                        <a:lnSpc>
                          <a:spcPct val="100000"/>
                        </a:lnSpc>
                        <a:spcBef>
                          <a:spcPts val="0"/>
                        </a:spcBef>
                        <a:spcAft>
                          <a:spcPts val="0"/>
                        </a:spcAft>
                        <a:buClrTx/>
                        <a:buSzTx/>
                        <a:buFontTx/>
                        <a:buNone/>
                        <a:tabLst/>
                        <a:defRPr/>
                      </a:pPr>
                      <a:r>
                        <a:rPr lang="en-US" sz="800" b="0" i="0" dirty="0">
                          <a:solidFill>
                            <a:schemeClr val="tx1"/>
                          </a:solidFill>
                          <a:latin typeface="+mn-lt"/>
                          <a:cs typeface="Arial" panose="020B0604020202020204" pitchFamily="34" charset="0"/>
                        </a:rPr>
                        <a:t>Adopt and implement a plan to increase student enrollment and success in courses that offer dual enrollment credits</a:t>
                      </a:r>
                    </a:p>
                    <a:p>
                      <a:pPr marL="0" marR="0" lvl="0" indent="0" algn="ctr" defTabSz="685800" rtl="0" eaLnBrk="1" fontAlgn="auto" latinLnBrk="0" hangingPunct="1">
                        <a:lnSpc>
                          <a:spcPct val="100000"/>
                        </a:lnSpc>
                        <a:spcBef>
                          <a:spcPts val="0"/>
                        </a:spcBef>
                        <a:spcAft>
                          <a:spcPts val="0"/>
                        </a:spcAft>
                        <a:buClrTx/>
                        <a:buSzTx/>
                        <a:buFontTx/>
                        <a:buNone/>
                        <a:tabLst/>
                        <a:defRPr/>
                      </a:pPr>
                      <a:endParaRPr lang="en-US" sz="800" b="0" i="0" dirty="0">
                        <a:solidFill>
                          <a:schemeClr val="tx1"/>
                        </a:solidFill>
                        <a:latin typeface="+mn-lt"/>
                        <a:cs typeface="Arial" panose="020B0604020202020204" pitchFamily="34" charset="0"/>
                      </a:endParaRPr>
                    </a:p>
                  </a:txBody>
                  <a:tcPr marL="68580" marR="68580" marT="34290" marB="34290" anchor="ctr"/>
                </a:tc>
                <a:tc>
                  <a:txBody>
                    <a:bodyPr/>
                    <a:lstStyle/>
                    <a:p>
                      <a:pPr algn="ctr"/>
                      <a:endParaRPr lang="en-US" sz="800" dirty="0"/>
                    </a:p>
                    <a:p>
                      <a:pPr algn="ctr"/>
                      <a:endParaRPr lang="en-US" sz="800" dirty="0"/>
                    </a:p>
                    <a:p>
                      <a:pPr algn="ctr"/>
                      <a:r>
                        <a:rPr lang="en-US" sz="800" dirty="0"/>
                        <a:t>Purchase school</a:t>
                      </a:r>
                    </a:p>
                    <a:p>
                      <a:pPr algn="ctr"/>
                      <a:r>
                        <a:rPr lang="en-US" sz="800" dirty="0"/>
                        <a:t> materials/supplies </a:t>
                      </a:r>
                    </a:p>
                    <a:p>
                      <a:pPr algn="ctr"/>
                      <a:endParaRPr lang="en-US" sz="800" dirty="0"/>
                    </a:p>
                    <a:p>
                      <a:pPr marL="0" marR="0" lvl="0" indent="0" algn="ctr" defTabSz="685800" rtl="0" eaLnBrk="1" fontAlgn="auto" latinLnBrk="0" hangingPunct="1">
                        <a:lnSpc>
                          <a:spcPct val="100000"/>
                        </a:lnSpc>
                        <a:spcBef>
                          <a:spcPts val="0"/>
                        </a:spcBef>
                        <a:spcAft>
                          <a:spcPts val="0"/>
                        </a:spcAft>
                        <a:buClrTx/>
                        <a:buSzTx/>
                        <a:buFontTx/>
                        <a:buNone/>
                        <a:tabLst/>
                        <a:defRPr/>
                      </a:pPr>
                      <a:r>
                        <a:rPr lang="en-US" sz="800" b="0" i="0" dirty="0">
                          <a:solidFill>
                            <a:schemeClr val="tx1"/>
                          </a:solidFill>
                          <a:latin typeface="+mn-lt"/>
                          <a:cs typeface="Arial" panose="020B0604020202020204" pitchFamily="34" charset="0"/>
                        </a:rPr>
                        <a:t>Purchase MARTA  cards for students to participate in dual enrollment classes on Atlanta Tech’s campus</a:t>
                      </a:r>
                      <a:endParaRPr lang="en-US" sz="800" b="0" i="0" kern="1200" dirty="0">
                        <a:solidFill>
                          <a:schemeClr val="tx1"/>
                        </a:solidFill>
                        <a:latin typeface="+mn-lt"/>
                        <a:ea typeface="+mn-ea"/>
                        <a:cs typeface="Arial" panose="020B0604020202020204" pitchFamily="34" charset="0"/>
                      </a:endParaRPr>
                    </a:p>
                    <a:p>
                      <a:pPr marL="0" marR="0" indent="0" algn="ctr" defTabSz="685800" rtl="0" eaLnBrk="1" fontAlgn="auto" latinLnBrk="0" hangingPunct="1">
                        <a:lnSpc>
                          <a:spcPct val="100000"/>
                        </a:lnSpc>
                        <a:spcBef>
                          <a:spcPts val="0"/>
                        </a:spcBef>
                        <a:spcAft>
                          <a:spcPts val="0"/>
                        </a:spcAft>
                        <a:buClrTx/>
                        <a:buSzTx/>
                        <a:buFontTx/>
                        <a:buNone/>
                        <a:tabLst/>
                        <a:defRPr/>
                      </a:pPr>
                      <a:r>
                        <a:rPr lang="en-US" sz="800" b="0" i="0" kern="1200" dirty="0">
                          <a:solidFill>
                            <a:schemeClr val="tx1"/>
                          </a:solidFill>
                          <a:latin typeface="+mn-lt"/>
                          <a:ea typeface="+mn-ea"/>
                          <a:cs typeface="Arial" panose="020B0604020202020204" pitchFamily="34" charset="0"/>
                        </a:rPr>
                        <a:t>80 students </a:t>
                      </a:r>
                    </a:p>
                    <a:p>
                      <a:pPr marL="0" marR="0" indent="0" algn="ctr" defTabSz="685800" rtl="0" eaLnBrk="1" fontAlgn="auto" latinLnBrk="0" hangingPunct="1">
                        <a:lnSpc>
                          <a:spcPct val="100000"/>
                        </a:lnSpc>
                        <a:spcBef>
                          <a:spcPts val="0"/>
                        </a:spcBef>
                        <a:spcAft>
                          <a:spcPts val="0"/>
                        </a:spcAft>
                        <a:buClrTx/>
                        <a:buSzTx/>
                        <a:buFontTx/>
                        <a:buNone/>
                        <a:tabLst/>
                        <a:defRPr/>
                      </a:pPr>
                      <a:r>
                        <a:rPr lang="en-US" sz="800" b="0" i="0" kern="1200" dirty="0">
                          <a:solidFill>
                            <a:schemeClr val="tx1"/>
                          </a:solidFill>
                          <a:latin typeface="+mn-lt"/>
                          <a:ea typeface="+mn-ea"/>
                          <a:cs typeface="Arial" panose="020B0604020202020204" pitchFamily="34" charset="0"/>
                        </a:rPr>
                        <a:t>One-way trip cards</a:t>
                      </a:r>
                    </a:p>
                    <a:p>
                      <a:pPr marL="0" marR="0" indent="0" algn="ctr" defTabSz="685800" rtl="0" eaLnBrk="1" fontAlgn="auto" latinLnBrk="0" hangingPunct="1">
                        <a:lnSpc>
                          <a:spcPct val="100000"/>
                        </a:lnSpc>
                        <a:spcBef>
                          <a:spcPts val="0"/>
                        </a:spcBef>
                        <a:spcAft>
                          <a:spcPts val="0"/>
                        </a:spcAft>
                        <a:buClrTx/>
                        <a:buSzTx/>
                        <a:buFontTx/>
                        <a:buNone/>
                        <a:tabLst/>
                        <a:defRPr/>
                      </a:pPr>
                      <a:r>
                        <a:rPr lang="en-US" sz="800" b="0" i="0" kern="1200" dirty="0">
                          <a:solidFill>
                            <a:schemeClr val="tx1"/>
                          </a:solidFill>
                          <a:latin typeface="+mn-lt"/>
                          <a:ea typeface="+mn-ea"/>
                          <a:cs typeface="Arial" panose="020B0604020202020204" pitchFamily="34" charset="0"/>
                        </a:rPr>
                        <a:t>$3.44/card</a:t>
                      </a:r>
                    </a:p>
                    <a:p>
                      <a:pPr marL="0" marR="0" indent="0" algn="ctr" defTabSz="685800" rtl="0" eaLnBrk="1" fontAlgn="auto" latinLnBrk="0" hangingPunct="1">
                        <a:lnSpc>
                          <a:spcPct val="100000"/>
                        </a:lnSpc>
                        <a:spcBef>
                          <a:spcPts val="0"/>
                        </a:spcBef>
                        <a:spcAft>
                          <a:spcPts val="0"/>
                        </a:spcAft>
                        <a:buClrTx/>
                        <a:buSzTx/>
                        <a:buFontTx/>
                        <a:buNone/>
                        <a:tabLst/>
                        <a:defRPr/>
                      </a:pPr>
                      <a:r>
                        <a:rPr lang="en-US" sz="800" b="0" i="0" kern="1200" dirty="0">
                          <a:solidFill>
                            <a:schemeClr val="tx1"/>
                          </a:solidFill>
                          <a:latin typeface="+mn-lt"/>
                          <a:ea typeface="+mn-ea"/>
                          <a:cs typeface="Arial" panose="020B0604020202020204" pitchFamily="34" charset="0"/>
                        </a:rPr>
                        <a:t>86 days</a:t>
                      </a:r>
                    </a:p>
                    <a:p>
                      <a:pPr algn="ctr"/>
                      <a:endParaRPr lang="en-US" sz="800" dirty="0"/>
                    </a:p>
                  </a:txBody>
                  <a:tcPr marL="68580" marR="68580" marT="34290" marB="34290" anchor="ctr"/>
                </a:tc>
                <a:tc>
                  <a:txBody>
                    <a:bodyPr/>
                    <a:lstStyle/>
                    <a:p>
                      <a:pPr algn="ctr"/>
                      <a:r>
                        <a:rPr lang="en-US" sz="800" dirty="0"/>
                        <a:t>$29,957</a:t>
                      </a:r>
                    </a:p>
                    <a:p>
                      <a:pPr algn="ctr"/>
                      <a:endParaRPr lang="en-US" sz="800" dirty="0"/>
                    </a:p>
                    <a:p>
                      <a:pPr algn="ctr"/>
                      <a:endParaRPr lang="en-US" sz="800" dirty="0"/>
                    </a:p>
                    <a:p>
                      <a:pPr algn="ctr"/>
                      <a:endParaRPr lang="en-US" sz="800" dirty="0"/>
                    </a:p>
                    <a:p>
                      <a:pPr algn="ctr"/>
                      <a:endParaRPr lang="en-US" sz="800" dirty="0"/>
                    </a:p>
                    <a:p>
                      <a:pPr algn="ctr"/>
                      <a:endParaRPr lang="en-US" sz="800" dirty="0"/>
                    </a:p>
                    <a:p>
                      <a:pPr algn="ctr"/>
                      <a:endParaRPr lang="en-US" sz="800" dirty="0"/>
                    </a:p>
                    <a:p>
                      <a:pPr algn="ctr"/>
                      <a:r>
                        <a:rPr lang="en-US" sz="800" dirty="0"/>
                        <a:t>$25,000</a:t>
                      </a:r>
                    </a:p>
                    <a:p>
                      <a:pPr algn="ctr"/>
                      <a:endParaRPr lang="en-US" sz="800" dirty="0"/>
                    </a:p>
                  </a:txBody>
                  <a:tcPr marL="68580" marR="68580" marT="34290" marB="34290" anchor="ctr"/>
                </a:tc>
                <a:extLst>
                  <a:ext uri="{0D108BD9-81ED-4DB2-BD59-A6C34878D82A}">
                    <a16:rowId xmlns:a16="http://schemas.microsoft.com/office/drawing/2014/main" val="10002"/>
                  </a:ext>
                </a:extLst>
              </a:tr>
            </a:tbl>
          </a:graphicData>
        </a:graphic>
      </p:graphicFrame>
      <p:sp>
        <p:nvSpPr>
          <p:cNvPr id="3" name="Slide Number Placeholder 2"/>
          <p:cNvSpPr>
            <a:spLocks noGrp="1"/>
          </p:cNvSpPr>
          <p:nvPr>
            <p:ph type="sldNum" sz="quarter" idx="12"/>
          </p:nvPr>
        </p:nvSpPr>
        <p:spPr/>
        <p:txBody>
          <a:bodyPr/>
          <a:lstStyle/>
          <a:p>
            <a:fld id="{3D6C3DC6-EF6E-8948-BFE6-808D46D584D8}" type="slidenum">
              <a:rPr lang="en-US" smtClean="0"/>
              <a:t>10</a:t>
            </a:fld>
            <a:endParaRPr lang="en-US" dirty="0"/>
          </a:p>
        </p:txBody>
      </p:sp>
    </p:spTree>
    <p:extLst>
      <p:ext uri="{BB962C8B-B14F-4D97-AF65-F5344CB8AC3E}">
        <p14:creationId xmlns:p14="http://schemas.microsoft.com/office/powerpoint/2010/main" val="23433503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D3CBEC-E09A-4F6D-8346-C0D37FF11CB0}"/>
              </a:ext>
            </a:extLst>
          </p:cNvPr>
          <p:cNvSpPr>
            <a:spLocks noGrp="1"/>
          </p:cNvSpPr>
          <p:nvPr>
            <p:ph type="title"/>
          </p:nvPr>
        </p:nvSpPr>
        <p:spPr/>
        <p:txBody>
          <a:bodyPr/>
          <a:lstStyle/>
          <a:p>
            <a:r>
              <a:rPr lang="en-US" dirty="0"/>
              <a:t>Agenda</a:t>
            </a:r>
          </a:p>
        </p:txBody>
      </p:sp>
      <p:sp>
        <p:nvSpPr>
          <p:cNvPr id="3" name="Content Placeholder 2">
            <a:extLst>
              <a:ext uri="{FF2B5EF4-FFF2-40B4-BE49-F238E27FC236}">
                <a16:creationId xmlns:a16="http://schemas.microsoft.com/office/drawing/2014/main" id="{0014C3A3-0425-4A35-AABA-37F07351881F}"/>
              </a:ext>
            </a:extLst>
          </p:cNvPr>
          <p:cNvSpPr>
            <a:spLocks noGrp="1"/>
          </p:cNvSpPr>
          <p:nvPr>
            <p:ph idx="1"/>
          </p:nvPr>
        </p:nvSpPr>
        <p:spPr>
          <a:xfrm>
            <a:off x="1094509" y="1624012"/>
            <a:ext cx="8229600" cy="4525963"/>
          </a:xfrm>
        </p:spPr>
        <p:txBody>
          <a:bodyPr/>
          <a:lstStyle/>
          <a:p>
            <a:pPr marL="342900" marR="0" lvl="0" indent="-342900">
              <a:lnSpc>
                <a:spcPct val="107000"/>
              </a:lnSpc>
              <a:spcBef>
                <a:spcPts val="0"/>
              </a:spcBef>
              <a:spcAft>
                <a:spcPts val="0"/>
              </a:spcAft>
              <a:buClr>
                <a:srgbClr val="D47B22"/>
              </a:buClr>
              <a:buFont typeface="+mj-lt"/>
              <a:buAutoNum type="romanUcPeriod"/>
            </a:pPr>
            <a:r>
              <a:rPr lang="en-US" sz="2400" b="1" dirty="0">
                <a:effectLst/>
                <a:latin typeface="Calibri" panose="020F0502020204030204" pitchFamily="34" charset="0"/>
                <a:ea typeface="Calibri" panose="020F0502020204030204" pitchFamily="34" charset="0"/>
                <a:cs typeface="Arial" panose="020B0604020202020204" pitchFamily="34" charset="0"/>
              </a:rPr>
              <a:t>Call to order</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Clr>
                <a:srgbClr val="D47B22"/>
              </a:buClr>
              <a:buFont typeface="+mj-lt"/>
              <a:buAutoNum type="romanUcPeriod"/>
            </a:pPr>
            <a:r>
              <a:rPr lang="en-US" sz="2400" b="1" dirty="0">
                <a:effectLst/>
                <a:latin typeface="Calibri" panose="020F0502020204030204" pitchFamily="34" charset="0"/>
                <a:ea typeface="Calibri" panose="020F0502020204030204" pitchFamily="34" charset="0"/>
                <a:cs typeface="Arial" panose="020B0604020202020204" pitchFamily="34" charset="0"/>
              </a:rPr>
              <a:t>Roll Call; Establish Quorum </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Clr>
                <a:srgbClr val="D47B22"/>
              </a:buClr>
              <a:buFont typeface="+mj-lt"/>
              <a:buAutoNum type="romanUcPeriod"/>
            </a:pPr>
            <a:r>
              <a:rPr lang="en-US" sz="2400" b="1" dirty="0">
                <a:effectLst/>
                <a:latin typeface="Calibri" panose="020F0502020204030204" pitchFamily="34" charset="0"/>
                <a:ea typeface="Calibri" panose="020F0502020204030204" pitchFamily="34" charset="0"/>
                <a:cs typeface="Arial" panose="020B0604020202020204" pitchFamily="34" charset="0"/>
              </a:rPr>
              <a:t>Action Items</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ct val="107000"/>
              </a:lnSpc>
              <a:spcBef>
                <a:spcPts val="0"/>
              </a:spcBef>
              <a:spcAft>
                <a:spcPts val="0"/>
              </a:spcAft>
              <a:buFont typeface="+mj-lt"/>
              <a:buAutoNum type="alphaLcPeriod"/>
            </a:pPr>
            <a:r>
              <a:rPr lang="en-US" sz="2400" b="1" dirty="0">
                <a:effectLst/>
                <a:latin typeface="Calibri" panose="020F0502020204030204" pitchFamily="34" charset="0"/>
                <a:ea typeface="Calibri" panose="020F0502020204030204" pitchFamily="34" charset="0"/>
                <a:cs typeface="Arial" panose="020B0604020202020204" pitchFamily="34" charset="0"/>
              </a:rPr>
              <a:t>Approval of Agenda</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ct val="107000"/>
              </a:lnSpc>
              <a:spcBef>
                <a:spcPts val="0"/>
              </a:spcBef>
              <a:spcAft>
                <a:spcPts val="0"/>
              </a:spcAft>
              <a:buFont typeface="+mj-lt"/>
              <a:buAutoNum type="alphaLcPeriod"/>
            </a:pPr>
            <a:r>
              <a:rPr lang="en-US" sz="2400" b="1" dirty="0">
                <a:effectLst/>
                <a:latin typeface="Calibri" panose="020F0502020204030204" pitchFamily="34" charset="0"/>
                <a:ea typeface="Calibri" panose="020F0502020204030204" pitchFamily="34" charset="0"/>
                <a:cs typeface="Arial" panose="020B0604020202020204" pitchFamily="34" charset="0"/>
              </a:rPr>
              <a:t>Approval of Previous Minutes</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ct val="107000"/>
              </a:lnSpc>
              <a:spcBef>
                <a:spcPts val="0"/>
              </a:spcBef>
              <a:spcAft>
                <a:spcPts val="0"/>
              </a:spcAft>
              <a:buFont typeface="+mj-lt"/>
              <a:buAutoNum type="alphaLcPeriod"/>
            </a:pPr>
            <a:r>
              <a:rPr lang="en-US" sz="2400"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Budget Approval</a:t>
            </a:r>
            <a:endParaRPr lang="en-US" sz="2400"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Clr>
                <a:srgbClr val="D47B22"/>
              </a:buClr>
              <a:buFont typeface="+mj-lt"/>
              <a:buAutoNum type="romanUcPeriod"/>
            </a:pPr>
            <a:r>
              <a:rPr lang="en-US" sz="2400" b="1" dirty="0">
                <a:effectLst/>
                <a:latin typeface="Calibri" panose="020F0502020204030204" pitchFamily="34" charset="0"/>
                <a:ea typeface="Calibri" panose="020F0502020204030204" pitchFamily="34" charset="0"/>
                <a:cs typeface="Arial" panose="020B0604020202020204" pitchFamily="34" charset="0"/>
              </a:rPr>
              <a:t>Information Items</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ct val="107000"/>
              </a:lnSpc>
              <a:spcBef>
                <a:spcPts val="0"/>
              </a:spcBef>
              <a:spcAft>
                <a:spcPts val="0"/>
              </a:spcAft>
              <a:buFont typeface="+mj-lt"/>
              <a:buAutoNum type="alphaLcPeriod"/>
            </a:pPr>
            <a:r>
              <a:rPr lang="en-US" sz="2400" b="1" dirty="0">
                <a:effectLst/>
                <a:latin typeface="Calibri" panose="020F0502020204030204" pitchFamily="34" charset="0"/>
                <a:ea typeface="Calibri" panose="020F0502020204030204" pitchFamily="34" charset="0"/>
                <a:cs typeface="Arial" panose="020B0604020202020204" pitchFamily="34" charset="0"/>
              </a:rPr>
              <a:t>Principal’s Report</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Clr>
                <a:srgbClr val="D47B22"/>
              </a:buClr>
              <a:buFont typeface="+mj-lt"/>
              <a:buAutoNum type="romanUcPeriod"/>
            </a:pPr>
            <a:r>
              <a:rPr lang="en-US" sz="2400" b="1" dirty="0">
                <a:effectLst/>
                <a:latin typeface="Calibri" panose="020F0502020204030204" pitchFamily="34" charset="0"/>
                <a:ea typeface="Calibri" panose="020F0502020204030204" pitchFamily="34" charset="0"/>
                <a:cs typeface="Arial" panose="020B0604020202020204" pitchFamily="34" charset="0"/>
              </a:rPr>
              <a:t>Announcements</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Clr>
                <a:srgbClr val="D47B22"/>
              </a:buClr>
              <a:buFont typeface="+mj-lt"/>
              <a:buAutoNum type="romanUcPeriod"/>
            </a:pPr>
            <a:r>
              <a:rPr lang="en-US" sz="2400" b="1" dirty="0">
                <a:effectLst/>
                <a:latin typeface="Calibri" panose="020F0502020204030204" pitchFamily="34" charset="0"/>
                <a:ea typeface="Calibri" panose="020F0502020204030204" pitchFamily="34" charset="0"/>
                <a:cs typeface="Arial" panose="020B0604020202020204" pitchFamily="34" charset="0"/>
              </a:rPr>
              <a:t>Public Comment</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800"/>
              </a:spcAft>
              <a:buClr>
                <a:srgbClr val="D47B22"/>
              </a:buClr>
              <a:buFont typeface="+mj-lt"/>
              <a:buAutoNum type="romanUcPeriod"/>
            </a:pPr>
            <a:r>
              <a:rPr lang="en-US" sz="2400" b="1" dirty="0">
                <a:effectLst/>
                <a:latin typeface="Calibri" panose="020F0502020204030204" pitchFamily="34" charset="0"/>
                <a:ea typeface="Calibri" panose="020F0502020204030204" pitchFamily="34" charset="0"/>
                <a:cs typeface="Arial" panose="020B0604020202020204" pitchFamily="34" charset="0"/>
              </a:rPr>
              <a:t>Adjournment</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
        <p:nvSpPr>
          <p:cNvPr id="4" name="Slide Number Placeholder 3">
            <a:extLst>
              <a:ext uri="{FF2B5EF4-FFF2-40B4-BE49-F238E27FC236}">
                <a16:creationId xmlns:a16="http://schemas.microsoft.com/office/drawing/2014/main" id="{AC71B87E-0163-49D6-9672-597E119DB88E}"/>
              </a:ext>
            </a:extLst>
          </p:cNvPr>
          <p:cNvSpPr>
            <a:spLocks noGrp="1"/>
          </p:cNvSpPr>
          <p:nvPr>
            <p:ph type="sldNum" sz="quarter" idx="12"/>
          </p:nvPr>
        </p:nvSpPr>
        <p:spPr/>
        <p:txBody>
          <a:bodyPr/>
          <a:lstStyle/>
          <a:p>
            <a:fld id="{3D6C3DC6-EF6E-8948-BFE6-808D46D584D8}" type="slidenum">
              <a:rPr lang="en-US" smtClean="0"/>
              <a:t>11</a:t>
            </a:fld>
            <a:endParaRPr lang="en-US" dirty="0"/>
          </a:p>
        </p:txBody>
      </p:sp>
    </p:spTree>
    <p:extLst>
      <p:ext uri="{BB962C8B-B14F-4D97-AF65-F5344CB8AC3E}">
        <p14:creationId xmlns:p14="http://schemas.microsoft.com/office/powerpoint/2010/main" val="44539725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D3CBEC-E09A-4F6D-8346-C0D37FF11CB0}"/>
              </a:ext>
            </a:extLst>
          </p:cNvPr>
          <p:cNvSpPr>
            <a:spLocks noGrp="1"/>
          </p:cNvSpPr>
          <p:nvPr>
            <p:ph type="title"/>
          </p:nvPr>
        </p:nvSpPr>
        <p:spPr/>
        <p:txBody>
          <a:bodyPr/>
          <a:lstStyle/>
          <a:p>
            <a:r>
              <a:rPr lang="en-US" dirty="0"/>
              <a:t>Agenda</a:t>
            </a:r>
          </a:p>
        </p:txBody>
      </p:sp>
      <p:sp>
        <p:nvSpPr>
          <p:cNvPr id="3" name="Content Placeholder 2">
            <a:extLst>
              <a:ext uri="{FF2B5EF4-FFF2-40B4-BE49-F238E27FC236}">
                <a16:creationId xmlns:a16="http://schemas.microsoft.com/office/drawing/2014/main" id="{0014C3A3-0425-4A35-AABA-37F07351881F}"/>
              </a:ext>
            </a:extLst>
          </p:cNvPr>
          <p:cNvSpPr>
            <a:spLocks noGrp="1"/>
          </p:cNvSpPr>
          <p:nvPr>
            <p:ph idx="1"/>
          </p:nvPr>
        </p:nvSpPr>
        <p:spPr>
          <a:xfrm>
            <a:off x="1094509" y="1624012"/>
            <a:ext cx="8229600" cy="4525963"/>
          </a:xfrm>
        </p:spPr>
        <p:txBody>
          <a:bodyPr/>
          <a:lstStyle/>
          <a:p>
            <a:pPr marL="342900" marR="0" lvl="0" indent="-342900">
              <a:lnSpc>
                <a:spcPct val="107000"/>
              </a:lnSpc>
              <a:spcBef>
                <a:spcPts val="0"/>
              </a:spcBef>
              <a:spcAft>
                <a:spcPts val="0"/>
              </a:spcAft>
              <a:buClr>
                <a:srgbClr val="D47B22"/>
              </a:buClr>
              <a:buFont typeface="+mj-lt"/>
              <a:buAutoNum type="romanUcPeriod"/>
            </a:pPr>
            <a:r>
              <a:rPr lang="en-US" sz="2400" b="1" dirty="0">
                <a:effectLst/>
                <a:latin typeface="Calibri" panose="020F0502020204030204" pitchFamily="34" charset="0"/>
                <a:ea typeface="Calibri" panose="020F0502020204030204" pitchFamily="34" charset="0"/>
                <a:cs typeface="Arial" panose="020B0604020202020204" pitchFamily="34" charset="0"/>
              </a:rPr>
              <a:t>Call to order</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Clr>
                <a:srgbClr val="D47B22"/>
              </a:buClr>
              <a:buFont typeface="+mj-lt"/>
              <a:buAutoNum type="romanUcPeriod"/>
            </a:pPr>
            <a:r>
              <a:rPr lang="en-US" sz="2400" b="1" dirty="0">
                <a:effectLst/>
                <a:latin typeface="Calibri" panose="020F0502020204030204" pitchFamily="34" charset="0"/>
                <a:ea typeface="Calibri" panose="020F0502020204030204" pitchFamily="34" charset="0"/>
                <a:cs typeface="Arial" panose="020B0604020202020204" pitchFamily="34" charset="0"/>
              </a:rPr>
              <a:t>Roll Call; Establish Quorum </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Clr>
                <a:srgbClr val="D47B22"/>
              </a:buClr>
              <a:buFont typeface="+mj-lt"/>
              <a:buAutoNum type="romanUcPeriod"/>
            </a:pPr>
            <a:r>
              <a:rPr lang="en-US" sz="2400" b="1" dirty="0">
                <a:effectLst/>
                <a:latin typeface="Calibri" panose="020F0502020204030204" pitchFamily="34" charset="0"/>
                <a:ea typeface="Calibri" panose="020F0502020204030204" pitchFamily="34" charset="0"/>
                <a:cs typeface="Arial" panose="020B0604020202020204" pitchFamily="34" charset="0"/>
              </a:rPr>
              <a:t>Action Items</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ct val="107000"/>
              </a:lnSpc>
              <a:spcBef>
                <a:spcPts val="0"/>
              </a:spcBef>
              <a:spcAft>
                <a:spcPts val="0"/>
              </a:spcAft>
              <a:buFont typeface="+mj-lt"/>
              <a:buAutoNum type="alphaLcPeriod"/>
            </a:pPr>
            <a:r>
              <a:rPr lang="en-US" sz="2400" b="1" dirty="0">
                <a:effectLst/>
                <a:latin typeface="Calibri" panose="020F0502020204030204" pitchFamily="34" charset="0"/>
                <a:ea typeface="Calibri" panose="020F0502020204030204" pitchFamily="34" charset="0"/>
                <a:cs typeface="Arial" panose="020B0604020202020204" pitchFamily="34" charset="0"/>
              </a:rPr>
              <a:t>Approval of Agenda</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ct val="107000"/>
              </a:lnSpc>
              <a:spcBef>
                <a:spcPts val="0"/>
              </a:spcBef>
              <a:spcAft>
                <a:spcPts val="0"/>
              </a:spcAft>
              <a:buFont typeface="+mj-lt"/>
              <a:buAutoNum type="alphaLcPeriod"/>
            </a:pPr>
            <a:r>
              <a:rPr lang="en-US" sz="2400" b="1" dirty="0">
                <a:effectLst/>
                <a:latin typeface="Calibri" panose="020F0502020204030204" pitchFamily="34" charset="0"/>
                <a:ea typeface="Calibri" panose="020F0502020204030204" pitchFamily="34" charset="0"/>
                <a:cs typeface="Arial" panose="020B0604020202020204" pitchFamily="34" charset="0"/>
              </a:rPr>
              <a:t>Approval of Previous Minutes</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ct val="107000"/>
              </a:lnSpc>
              <a:spcBef>
                <a:spcPts val="0"/>
              </a:spcBef>
              <a:spcAft>
                <a:spcPts val="0"/>
              </a:spcAft>
              <a:buFont typeface="+mj-lt"/>
              <a:buAutoNum type="alphaLcPeriod"/>
            </a:pPr>
            <a:r>
              <a:rPr lang="en-US" sz="2400" b="1" dirty="0">
                <a:effectLst/>
                <a:latin typeface="Calibri" panose="020F0502020204030204" pitchFamily="34" charset="0"/>
                <a:ea typeface="Calibri" panose="020F0502020204030204" pitchFamily="34" charset="0"/>
                <a:cs typeface="Arial" panose="020B0604020202020204" pitchFamily="34" charset="0"/>
              </a:rPr>
              <a:t>Budget Approval</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Clr>
                <a:srgbClr val="D47B22"/>
              </a:buClr>
              <a:buFont typeface="+mj-lt"/>
              <a:buAutoNum type="romanUcPeriod"/>
            </a:pPr>
            <a:r>
              <a:rPr lang="en-US" sz="2400"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Information Items</a:t>
            </a:r>
            <a:endParaRPr lang="en-US" sz="2400"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ct val="107000"/>
              </a:lnSpc>
              <a:spcBef>
                <a:spcPts val="0"/>
              </a:spcBef>
              <a:spcAft>
                <a:spcPts val="0"/>
              </a:spcAft>
              <a:buFont typeface="+mj-lt"/>
              <a:buAutoNum type="alphaLcPeriod"/>
            </a:pPr>
            <a:r>
              <a:rPr lang="en-US" sz="2400"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Principal’s Report</a:t>
            </a:r>
            <a:endParaRPr lang="en-US" sz="2400"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Clr>
                <a:srgbClr val="D47B22"/>
              </a:buClr>
              <a:buFont typeface="+mj-lt"/>
              <a:buAutoNum type="romanUcPeriod"/>
            </a:pPr>
            <a:r>
              <a:rPr lang="en-US" sz="2400" b="1" dirty="0">
                <a:effectLst/>
                <a:latin typeface="Calibri" panose="020F0502020204030204" pitchFamily="34" charset="0"/>
                <a:ea typeface="Calibri" panose="020F0502020204030204" pitchFamily="34" charset="0"/>
                <a:cs typeface="Arial" panose="020B0604020202020204" pitchFamily="34" charset="0"/>
              </a:rPr>
              <a:t>Announcements</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Clr>
                <a:srgbClr val="D47B22"/>
              </a:buClr>
              <a:buFont typeface="+mj-lt"/>
              <a:buAutoNum type="romanUcPeriod"/>
            </a:pPr>
            <a:r>
              <a:rPr lang="en-US" sz="2400" b="1" dirty="0">
                <a:effectLst/>
                <a:latin typeface="Calibri" panose="020F0502020204030204" pitchFamily="34" charset="0"/>
                <a:ea typeface="Calibri" panose="020F0502020204030204" pitchFamily="34" charset="0"/>
                <a:cs typeface="Arial" panose="020B0604020202020204" pitchFamily="34" charset="0"/>
              </a:rPr>
              <a:t>Public Comment</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800"/>
              </a:spcAft>
              <a:buClr>
                <a:srgbClr val="D47B22"/>
              </a:buClr>
              <a:buFont typeface="+mj-lt"/>
              <a:buAutoNum type="romanUcPeriod"/>
            </a:pPr>
            <a:r>
              <a:rPr lang="en-US" sz="2400" b="1" dirty="0">
                <a:effectLst/>
                <a:latin typeface="Calibri" panose="020F0502020204030204" pitchFamily="34" charset="0"/>
                <a:ea typeface="Calibri" panose="020F0502020204030204" pitchFamily="34" charset="0"/>
                <a:cs typeface="Arial" panose="020B0604020202020204" pitchFamily="34" charset="0"/>
              </a:rPr>
              <a:t>Adjournment</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
        <p:nvSpPr>
          <p:cNvPr id="4" name="Slide Number Placeholder 3">
            <a:extLst>
              <a:ext uri="{FF2B5EF4-FFF2-40B4-BE49-F238E27FC236}">
                <a16:creationId xmlns:a16="http://schemas.microsoft.com/office/drawing/2014/main" id="{AC71B87E-0163-49D6-9672-597E119DB88E}"/>
              </a:ext>
            </a:extLst>
          </p:cNvPr>
          <p:cNvSpPr>
            <a:spLocks noGrp="1"/>
          </p:cNvSpPr>
          <p:nvPr>
            <p:ph type="sldNum" sz="quarter" idx="12"/>
          </p:nvPr>
        </p:nvSpPr>
        <p:spPr/>
        <p:txBody>
          <a:bodyPr/>
          <a:lstStyle/>
          <a:p>
            <a:fld id="{3D6C3DC6-EF6E-8948-BFE6-808D46D584D8}" type="slidenum">
              <a:rPr lang="en-US" smtClean="0"/>
              <a:t>12</a:t>
            </a:fld>
            <a:endParaRPr lang="en-US" dirty="0"/>
          </a:p>
        </p:txBody>
      </p:sp>
    </p:spTree>
    <p:extLst>
      <p:ext uri="{BB962C8B-B14F-4D97-AF65-F5344CB8AC3E}">
        <p14:creationId xmlns:p14="http://schemas.microsoft.com/office/powerpoint/2010/main" val="410942337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C50F35-D590-4834-BDD9-0E3D2B05641F}"/>
              </a:ext>
            </a:extLst>
          </p:cNvPr>
          <p:cNvSpPr>
            <a:spLocks noGrp="1"/>
          </p:cNvSpPr>
          <p:nvPr>
            <p:ph type="title"/>
          </p:nvPr>
        </p:nvSpPr>
        <p:spPr/>
        <p:txBody>
          <a:bodyPr>
            <a:normAutofit/>
          </a:bodyPr>
          <a:lstStyle/>
          <a:p>
            <a:r>
              <a:rPr lang="en-US" dirty="0"/>
              <a:t>ACCA Application Count</a:t>
            </a:r>
            <a:br>
              <a:rPr lang="en-US" dirty="0"/>
            </a:br>
            <a:r>
              <a:rPr lang="en-US" sz="1300" dirty="0"/>
              <a:t>as of Wednesday, 2/16/2022</a:t>
            </a:r>
          </a:p>
        </p:txBody>
      </p:sp>
      <p:graphicFrame>
        <p:nvGraphicFramePr>
          <p:cNvPr id="5" name="Content Placeholder 4">
            <a:extLst>
              <a:ext uri="{FF2B5EF4-FFF2-40B4-BE49-F238E27FC236}">
                <a16:creationId xmlns:a16="http://schemas.microsoft.com/office/drawing/2014/main" id="{58EE5785-DFDC-4C48-B42E-302B9D6E52E9}"/>
              </a:ext>
            </a:extLst>
          </p:cNvPr>
          <p:cNvGraphicFramePr>
            <a:graphicFrameLocks noGrp="1"/>
          </p:cNvGraphicFramePr>
          <p:nvPr>
            <p:ph idx="1"/>
            <p:extLst>
              <p:ext uri="{D42A27DB-BD31-4B8C-83A1-F6EECF244321}">
                <p14:modId xmlns:p14="http://schemas.microsoft.com/office/powerpoint/2010/main" val="1449137507"/>
              </p:ext>
            </p:extLst>
          </p:nvPr>
        </p:nvGraphicFramePr>
        <p:xfrm>
          <a:off x="877078" y="2134640"/>
          <a:ext cx="7809722" cy="3457082"/>
        </p:xfrm>
        <a:graphic>
          <a:graphicData uri="http://schemas.openxmlformats.org/drawingml/2006/table">
            <a:tbl>
              <a:tblPr firstRow="1" firstCol="1" bandRow="1">
                <a:tableStyleId>{5C22544A-7EE6-4342-B048-85BDC9FD1C3A}</a:tableStyleId>
              </a:tblPr>
              <a:tblGrid>
                <a:gridCol w="1106667">
                  <a:extLst>
                    <a:ext uri="{9D8B030D-6E8A-4147-A177-3AD203B41FA5}">
                      <a16:colId xmlns:a16="http://schemas.microsoft.com/office/drawing/2014/main" val="2357808395"/>
                    </a:ext>
                  </a:extLst>
                </a:gridCol>
                <a:gridCol w="1233691">
                  <a:extLst>
                    <a:ext uri="{9D8B030D-6E8A-4147-A177-3AD203B41FA5}">
                      <a16:colId xmlns:a16="http://schemas.microsoft.com/office/drawing/2014/main" val="1055867014"/>
                    </a:ext>
                  </a:extLst>
                </a:gridCol>
                <a:gridCol w="1192568">
                  <a:extLst>
                    <a:ext uri="{9D8B030D-6E8A-4147-A177-3AD203B41FA5}">
                      <a16:colId xmlns:a16="http://schemas.microsoft.com/office/drawing/2014/main" val="2535649838"/>
                    </a:ext>
                  </a:extLst>
                </a:gridCol>
                <a:gridCol w="1028076">
                  <a:extLst>
                    <a:ext uri="{9D8B030D-6E8A-4147-A177-3AD203B41FA5}">
                      <a16:colId xmlns:a16="http://schemas.microsoft.com/office/drawing/2014/main" val="4155591981"/>
                    </a:ext>
                  </a:extLst>
                </a:gridCol>
                <a:gridCol w="1028076">
                  <a:extLst>
                    <a:ext uri="{9D8B030D-6E8A-4147-A177-3AD203B41FA5}">
                      <a16:colId xmlns:a16="http://schemas.microsoft.com/office/drawing/2014/main" val="4239372881"/>
                    </a:ext>
                  </a:extLst>
                </a:gridCol>
                <a:gridCol w="1110322">
                  <a:extLst>
                    <a:ext uri="{9D8B030D-6E8A-4147-A177-3AD203B41FA5}">
                      <a16:colId xmlns:a16="http://schemas.microsoft.com/office/drawing/2014/main" val="1093019866"/>
                    </a:ext>
                  </a:extLst>
                </a:gridCol>
                <a:gridCol w="1110322">
                  <a:extLst>
                    <a:ext uri="{9D8B030D-6E8A-4147-A177-3AD203B41FA5}">
                      <a16:colId xmlns:a16="http://schemas.microsoft.com/office/drawing/2014/main" val="2514428595"/>
                    </a:ext>
                  </a:extLst>
                </a:gridCol>
              </a:tblGrid>
              <a:tr h="233522">
                <a:tc gridSpan="7">
                  <a:txBody>
                    <a:bodyPr/>
                    <a:lstStyle/>
                    <a:p>
                      <a:pPr marL="0" marR="0" algn="ctr">
                        <a:spcBef>
                          <a:spcPts val="0"/>
                        </a:spcBef>
                        <a:spcAft>
                          <a:spcPts val="0"/>
                        </a:spcAft>
                      </a:pPr>
                      <a:r>
                        <a:rPr lang="en-US" sz="800">
                          <a:effectLst/>
                        </a:rPr>
                        <a:t>ACCA Application Count</a:t>
                      </a:r>
                      <a:endParaRPr lang="en-US" sz="800">
                        <a:effectLst/>
                        <a:latin typeface="Calibri" panose="020F0502020204030204" pitchFamily="34" charset="0"/>
                        <a:ea typeface="Calibri" panose="020F0502020204030204" pitchFamily="34" charset="0"/>
                      </a:endParaRPr>
                    </a:p>
                  </a:txBody>
                  <a:tcPr marL="52001" marR="52001" marT="0" marB="0"/>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826368893"/>
                  </a:ext>
                </a:extLst>
              </a:tr>
              <a:tr h="211855">
                <a:tc>
                  <a:txBody>
                    <a:bodyPr/>
                    <a:lstStyle/>
                    <a:p>
                      <a:pPr marL="0" marR="0">
                        <a:spcBef>
                          <a:spcPts val="0"/>
                        </a:spcBef>
                        <a:spcAft>
                          <a:spcPts val="0"/>
                        </a:spcAft>
                      </a:pPr>
                      <a:r>
                        <a:rPr lang="en-US" sz="800">
                          <a:effectLst/>
                        </a:rPr>
                        <a:t> </a:t>
                      </a:r>
                      <a:endParaRPr lang="en-US" sz="800">
                        <a:effectLst/>
                        <a:latin typeface="Calibri" panose="020F0502020204030204" pitchFamily="34" charset="0"/>
                        <a:ea typeface="Calibri" panose="020F0502020204030204" pitchFamily="34" charset="0"/>
                      </a:endParaRPr>
                    </a:p>
                  </a:txBody>
                  <a:tcPr marL="52001" marR="52001" marT="0" marB="0"/>
                </a:tc>
                <a:tc>
                  <a:txBody>
                    <a:bodyPr/>
                    <a:lstStyle/>
                    <a:p>
                      <a:pPr marL="0" marR="0" algn="ctr">
                        <a:spcBef>
                          <a:spcPts val="0"/>
                        </a:spcBef>
                        <a:spcAft>
                          <a:spcPts val="0"/>
                        </a:spcAft>
                      </a:pPr>
                      <a:r>
                        <a:rPr lang="en-US" sz="800">
                          <a:effectLst/>
                        </a:rPr>
                        <a:t>      1/14/2022</a:t>
                      </a:r>
                      <a:endParaRPr lang="en-US" sz="800">
                        <a:effectLst/>
                        <a:latin typeface="Calibri" panose="020F0502020204030204" pitchFamily="34" charset="0"/>
                        <a:ea typeface="Calibri" panose="020F0502020204030204" pitchFamily="34" charset="0"/>
                      </a:endParaRPr>
                    </a:p>
                  </a:txBody>
                  <a:tcPr marL="52001" marR="52001" marT="0" marB="0"/>
                </a:tc>
                <a:tc>
                  <a:txBody>
                    <a:bodyPr/>
                    <a:lstStyle/>
                    <a:p>
                      <a:pPr marL="0" marR="0" algn="ctr">
                        <a:spcBef>
                          <a:spcPts val="0"/>
                        </a:spcBef>
                        <a:spcAft>
                          <a:spcPts val="0"/>
                        </a:spcAft>
                      </a:pPr>
                      <a:r>
                        <a:rPr lang="en-US" sz="800">
                          <a:effectLst/>
                        </a:rPr>
                        <a:t>1/21/2022</a:t>
                      </a:r>
                      <a:endParaRPr lang="en-US" sz="800">
                        <a:effectLst/>
                        <a:latin typeface="Calibri" panose="020F0502020204030204" pitchFamily="34" charset="0"/>
                        <a:ea typeface="Calibri" panose="020F0502020204030204" pitchFamily="34" charset="0"/>
                      </a:endParaRPr>
                    </a:p>
                  </a:txBody>
                  <a:tcPr marL="0" marR="0" marT="0" marB="0"/>
                </a:tc>
                <a:tc>
                  <a:txBody>
                    <a:bodyPr/>
                    <a:lstStyle/>
                    <a:p>
                      <a:pPr marL="0" marR="0" algn="ctr">
                        <a:spcBef>
                          <a:spcPts val="0"/>
                        </a:spcBef>
                        <a:spcAft>
                          <a:spcPts val="0"/>
                        </a:spcAft>
                      </a:pPr>
                      <a:r>
                        <a:rPr lang="en-US" sz="800">
                          <a:effectLst/>
                        </a:rPr>
                        <a:t>1/28/2022</a:t>
                      </a:r>
                      <a:endParaRPr lang="en-US" sz="800">
                        <a:effectLst/>
                        <a:latin typeface="Calibri" panose="020F0502020204030204" pitchFamily="34" charset="0"/>
                        <a:ea typeface="Calibri" panose="020F0502020204030204" pitchFamily="34" charset="0"/>
                      </a:endParaRPr>
                    </a:p>
                  </a:txBody>
                  <a:tcPr marL="0" marR="0" marT="0" marB="0"/>
                </a:tc>
                <a:tc>
                  <a:txBody>
                    <a:bodyPr/>
                    <a:lstStyle/>
                    <a:p>
                      <a:pPr marL="0" marR="0" algn="ctr">
                        <a:spcBef>
                          <a:spcPts val="0"/>
                        </a:spcBef>
                        <a:spcAft>
                          <a:spcPts val="0"/>
                        </a:spcAft>
                      </a:pPr>
                      <a:r>
                        <a:rPr lang="en-US" sz="800">
                          <a:effectLst/>
                        </a:rPr>
                        <a:t>2/04/2022</a:t>
                      </a:r>
                      <a:endParaRPr lang="en-US" sz="800">
                        <a:effectLst/>
                        <a:latin typeface="Calibri" panose="020F0502020204030204" pitchFamily="34" charset="0"/>
                        <a:ea typeface="Calibri" panose="020F0502020204030204" pitchFamily="34" charset="0"/>
                      </a:endParaRPr>
                    </a:p>
                  </a:txBody>
                  <a:tcPr marL="0" marR="0" marT="0" marB="0"/>
                </a:tc>
                <a:tc>
                  <a:txBody>
                    <a:bodyPr/>
                    <a:lstStyle/>
                    <a:p>
                      <a:pPr marL="0" marR="0" algn="ctr">
                        <a:spcBef>
                          <a:spcPts val="0"/>
                        </a:spcBef>
                        <a:spcAft>
                          <a:spcPts val="0"/>
                        </a:spcAft>
                      </a:pPr>
                      <a:r>
                        <a:rPr lang="en-US" sz="800">
                          <a:effectLst/>
                        </a:rPr>
                        <a:t>2/11/2022</a:t>
                      </a:r>
                      <a:endParaRPr lang="en-US" sz="800">
                        <a:effectLst/>
                        <a:latin typeface="Calibri" panose="020F0502020204030204" pitchFamily="34" charset="0"/>
                        <a:ea typeface="Calibri" panose="020F0502020204030204" pitchFamily="34" charset="0"/>
                      </a:endParaRPr>
                    </a:p>
                  </a:txBody>
                  <a:tcPr marL="0" marR="0" marT="0" marB="0"/>
                </a:tc>
                <a:tc>
                  <a:txBody>
                    <a:bodyPr/>
                    <a:lstStyle/>
                    <a:p>
                      <a:pPr marL="0" marR="0" algn="ctr">
                        <a:spcBef>
                          <a:spcPts val="0"/>
                        </a:spcBef>
                        <a:spcAft>
                          <a:spcPts val="0"/>
                        </a:spcAft>
                      </a:pPr>
                      <a:r>
                        <a:rPr lang="en-US" sz="800">
                          <a:effectLst/>
                        </a:rPr>
                        <a:t>2/16/2022</a:t>
                      </a:r>
                      <a:endParaRPr lang="en-US" sz="800">
                        <a:effectLst/>
                        <a:latin typeface="Calibri" panose="020F0502020204030204" pitchFamily="34" charset="0"/>
                        <a:ea typeface="Calibri" panose="020F0502020204030204" pitchFamily="34" charset="0"/>
                      </a:endParaRPr>
                    </a:p>
                  </a:txBody>
                  <a:tcPr marL="0" marR="0" marT="0" marB="0"/>
                </a:tc>
                <a:extLst>
                  <a:ext uri="{0D108BD9-81ED-4DB2-BD59-A6C34878D82A}">
                    <a16:rowId xmlns:a16="http://schemas.microsoft.com/office/drawing/2014/main" val="1481325997"/>
                  </a:ext>
                </a:extLst>
              </a:tr>
              <a:tr h="209447">
                <a:tc>
                  <a:txBody>
                    <a:bodyPr/>
                    <a:lstStyle/>
                    <a:p>
                      <a:pPr marL="0" marR="0">
                        <a:spcBef>
                          <a:spcPts val="0"/>
                        </a:spcBef>
                        <a:spcAft>
                          <a:spcPts val="0"/>
                        </a:spcAft>
                      </a:pPr>
                      <a:r>
                        <a:rPr lang="en-US" sz="800">
                          <a:effectLst/>
                        </a:rPr>
                        <a:t>B.E.S.T</a:t>
                      </a:r>
                      <a:endParaRPr lang="en-US" sz="800">
                        <a:effectLst/>
                        <a:latin typeface="Calibri" panose="020F0502020204030204" pitchFamily="34" charset="0"/>
                        <a:ea typeface="Calibri" panose="020F0502020204030204" pitchFamily="34" charset="0"/>
                      </a:endParaRPr>
                    </a:p>
                  </a:txBody>
                  <a:tcPr marL="52001" marR="52001" marT="0" marB="0"/>
                </a:tc>
                <a:tc>
                  <a:txBody>
                    <a:bodyPr/>
                    <a:lstStyle/>
                    <a:p>
                      <a:pPr marL="0" marR="0" algn="ctr">
                        <a:spcBef>
                          <a:spcPts val="0"/>
                        </a:spcBef>
                        <a:spcAft>
                          <a:spcPts val="0"/>
                        </a:spcAft>
                      </a:pPr>
                      <a:r>
                        <a:rPr lang="en-US" sz="800">
                          <a:effectLst/>
                        </a:rPr>
                        <a:t>30</a:t>
                      </a:r>
                      <a:endParaRPr lang="en-US" sz="800">
                        <a:effectLst/>
                        <a:latin typeface="Calibri" panose="020F0502020204030204" pitchFamily="34" charset="0"/>
                        <a:ea typeface="Calibri" panose="020F0502020204030204" pitchFamily="34" charset="0"/>
                      </a:endParaRPr>
                    </a:p>
                  </a:txBody>
                  <a:tcPr marL="52001" marR="52001" marT="0" marB="0"/>
                </a:tc>
                <a:tc>
                  <a:txBody>
                    <a:bodyPr/>
                    <a:lstStyle/>
                    <a:p>
                      <a:pPr marL="0" marR="0" algn="ctr">
                        <a:spcBef>
                          <a:spcPts val="0"/>
                        </a:spcBef>
                        <a:spcAft>
                          <a:spcPts val="0"/>
                        </a:spcAft>
                      </a:pPr>
                      <a:r>
                        <a:rPr lang="en-US" sz="800">
                          <a:effectLst/>
                        </a:rPr>
                        <a:t>45</a:t>
                      </a:r>
                      <a:endParaRPr lang="en-US" sz="800">
                        <a:effectLst/>
                        <a:latin typeface="Calibri" panose="020F0502020204030204" pitchFamily="34" charset="0"/>
                        <a:ea typeface="Calibri" panose="020F0502020204030204" pitchFamily="34" charset="0"/>
                      </a:endParaRPr>
                    </a:p>
                  </a:txBody>
                  <a:tcPr marL="0" marR="0" marT="0" marB="0"/>
                </a:tc>
                <a:tc>
                  <a:txBody>
                    <a:bodyPr/>
                    <a:lstStyle/>
                    <a:p>
                      <a:pPr marL="0" marR="0" algn="ctr">
                        <a:spcBef>
                          <a:spcPts val="0"/>
                        </a:spcBef>
                        <a:spcAft>
                          <a:spcPts val="0"/>
                        </a:spcAft>
                      </a:pPr>
                      <a:r>
                        <a:rPr lang="en-US" sz="800">
                          <a:effectLst/>
                        </a:rPr>
                        <a:t>47</a:t>
                      </a:r>
                      <a:endParaRPr lang="en-US" sz="800">
                        <a:effectLst/>
                        <a:latin typeface="Calibri" panose="020F0502020204030204" pitchFamily="34" charset="0"/>
                        <a:ea typeface="Calibri" panose="020F0502020204030204" pitchFamily="34" charset="0"/>
                      </a:endParaRPr>
                    </a:p>
                  </a:txBody>
                  <a:tcPr marL="0" marR="0" marT="0" marB="0"/>
                </a:tc>
                <a:tc>
                  <a:txBody>
                    <a:bodyPr/>
                    <a:lstStyle/>
                    <a:p>
                      <a:pPr marL="0" marR="0" algn="ctr">
                        <a:spcBef>
                          <a:spcPts val="0"/>
                        </a:spcBef>
                        <a:spcAft>
                          <a:spcPts val="0"/>
                        </a:spcAft>
                      </a:pPr>
                      <a:r>
                        <a:rPr lang="en-US" sz="800">
                          <a:effectLst/>
                        </a:rPr>
                        <a:t>47</a:t>
                      </a:r>
                      <a:endParaRPr lang="en-US" sz="800">
                        <a:effectLst/>
                        <a:latin typeface="Calibri" panose="020F0502020204030204" pitchFamily="34" charset="0"/>
                        <a:ea typeface="Calibri" panose="020F0502020204030204" pitchFamily="34" charset="0"/>
                      </a:endParaRPr>
                    </a:p>
                  </a:txBody>
                  <a:tcPr marL="0" marR="0" marT="0" marB="0"/>
                </a:tc>
                <a:tc>
                  <a:txBody>
                    <a:bodyPr/>
                    <a:lstStyle/>
                    <a:p>
                      <a:pPr marL="0" marR="0" algn="ctr">
                        <a:spcBef>
                          <a:spcPts val="0"/>
                        </a:spcBef>
                        <a:spcAft>
                          <a:spcPts val="0"/>
                        </a:spcAft>
                      </a:pPr>
                      <a:r>
                        <a:rPr lang="en-US" sz="800">
                          <a:effectLst/>
                        </a:rPr>
                        <a:t>49</a:t>
                      </a:r>
                      <a:endParaRPr lang="en-US" sz="800">
                        <a:effectLst/>
                        <a:latin typeface="Calibri" panose="020F0502020204030204" pitchFamily="34" charset="0"/>
                        <a:ea typeface="Calibri" panose="020F0502020204030204" pitchFamily="34" charset="0"/>
                      </a:endParaRPr>
                    </a:p>
                  </a:txBody>
                  <a:tcPr marL="0" marR="0" marT="0" marB="0"/>
                </a:tc>
                <a:tc>
                  <a:txBody>
                    <a:bodyPr/>
                    <a:lstStyle/>
                    <a:p>
                      <a:pPr marL="0" marR="0" algn="ctr">
                        <a:spcBef>
                          <a:spcPts val="0"/>
                        </a:spcBef>
                        <a:spcAft>
                          <a:spcPts val="0"/>
                        </a:spcAft>
                      </a:pPr>
                      <a:r>
                        <a:rPr lang="en-US" sz="800">
                          <a:effectLst/>
                        </a:rPr>
                        <a:t>49</a:t>
                      </a:r>
                      <a:endParaRPr lang="en-US" sz="800">
                        <a:effectLst/>
                        <a:latin typeface="Calibri" panose="020F0502020204030204" pitchFamily="34" charset="0"/>
                        <a:ea typeface="Calibri" panose="020F0502020204030204" pitchFamily="34" charset="0"/>
                      </a:endParaRPr>
                    </a:p>
                  </a:txBody>
                  <a:tcPr marL="0" marR="0" marT="0" marB="0"/>
                </a:tc>
                <a:extLst>
                  <a:ext uri="{0D108BD9-81ED-4DB2-BD59-A6C34878D82A}">
                    <a16:rowId xmlns:a16="http://schemas.microsoft.com/office/drawing/2014/main" val="3196736724"/>
                  </a:ext>
                </a:extLst>
              </a:tr>
              <a:tr h="209447">
                <a:tc>
                  <a:txBody>
                    <a:bodyPr/>
                    <a:lstStyle/>
                    <a:p>
                      <a:pPr marL="0" marR="0">
                        <a:spcBef>
                          <a:spcPts val="0"/>
                        </a:spcBef>
                        <a:spcAft>
                          <a:spcPts val="0"/>
                        </a:spcAft>
                      </a:pPr>
                      <a:r>
                        <a:rPr lang="en-US" sz="800">
                          <a:effectLst/>
                        </a:rPr>
                        <a:t>Carver Early College </a:t>
                      </a:r>
                      <a:endParaRPr lang="en-US" sz="800">
                        <a:effectLst/>
                        <a:latin typeface="Calibri" panose="020F0502020204030204" pitchFamily="34" charset="0"/>
                        <a:ea typeface="Calibri" panose="020F0502020204030204" pitchFamily="34" charset="0"/>
                      </a:endParaRPr>
                    </a:p>
                  </a:txBody>
                  <a:tcPr marL="52001" marR="52001" marT="0" marB="0"/>
                </a:tc>
                <a:tc>
                  <a:txBody>
                    <a:bodyPr/>
                    <a:lstStyle/>
                    <a:p>
                      <a:pPr marL="0" marR="0" algn="ctr">
                        <a:spcBef>
                          <a:spcPts val="0"/>
                        </a:spcBef>
                        <a:spcAft>
                          <a:spcPts val="0"/>
                        </a:spcAft>
                      </a:pPr>
                      <a:r>
                        <a:rPr lang="en-US" sz="800">
                          <a:effectLst/>
                        </a:rPr>
                        <a:t>5</a:t>
                      </a:r>
                      <a:endParaRPr lang="en-US" sz="800">
                        <a:effectLst/>
                        <a:latin typeface="Calibri" panose="020F0502020204030204" pitchFamily="34" charset="0"/>
                        <a:ea typeface="Calibri" panose="020F0502020204030204" pitchFamily="34" charset="0"/>
                      </a:endParaRPr>
                    </a:p>
                  </a:txBody>
                  <a:tcPr marL="52001" marR="52001" marT="0" marB="0"/>
                </a:tc>
                <a:tc>
                  <a:txBody>
                    <a:bodyPr/>
                    <a:lstStyle/>
                    <a:p>
                      <a:pPr marL="0" marR="0" algn="ctr">
                        <a:spcBef>
                          <a:spcPts val="0"/>
                        </a:spcBef>
                        <a:spcAft>
                          <a:spcPts val="0"/>
                        </a:spcAft>
                      </a:pPr>
                      <a:r>
                        <a:rPr lang="en-US" sz="800">
                          <a:effectLst/>
                        </a:rPr>
                        <a:t>5</a:t>
                      </a:r>
                      <a:endParaRPr lang="en-US" sz="800">
                        <a:effectLst/>
                        <a:latin typeface="Calibri" panose="020F0502020204030204" pitchFamily="34" charset="0"/>
                        <a:ea typeface="Calibri" panose="020F0502020204030204" pitchFamily="34" charset="0"/>
                      </a:endParaRPr>
                    </a:p>
                  </a:txBody>
                  <a:tcPr marL="0" marR="0" marT="0" marB="0"/>
                </a:tc>
                <a:tc>
                  <a:txBody>
                    <a:bodyPr/>
                    <a:lstStyle/>
                    <a:p>
                      <a:pPr marL="0" marR="0" algn="ctr">
                        <a:spcBef>
                          <a:spcPts val="0"/>
                        </a:spcBef>
                        <a:spcAft>
                          <a:spcPts val="0"/>
                        </a:spcAft>
                      </a:pPr>
                      <a:r>
                        <a:rPr lang="en-US" sz="800">
                          <a:effectLst/>
                        </a:rPr>
                        <a:t>6</a:t>
                      </a:r>
                      <a:endParaRPr lang="en-US" sz="800">
                        <a:effectLst/>
                        <a:latin typeface="Calibri" panose="020F0502020204030204" pitchFamily="34" charset="0"/>
                        <a:ea typeface="Calibri" panose="020F0502020204030204" pitchFamily="34" charset="0"/>
                      </a:endParaRPr>
                    </a:p>
                  </a:txBody>
                  <a:tcPr marL="0" marR="0" marT="0" marB="0"/>
                </a:tc>
                <a:tc>
                  <a:txBody>
                    <a:bodyPr/>
                    <a:lstStyle/>
                    <a:p>
                      <a:pPr marL="0" marR="0" algn="ctr">
                        <a:spcBef>
                          <a:spcPts val="0"/>
                        </a:spcBef>
                        <a:spcAft>
                          <a:spcPts val="0"/>
                        </a:spcAft>
                      </a:pPr>
                      <a:r>
                        <a:rPr lang="en-US" sz="800">
                          <a:effectLst/>
                        </a:rPr>
                        <a:t>6</a:t>
                      </a:r>
                      <a:endParaRPr lang="en-US" sz="800">
                        <a:effectLst/>
                        <a:latin typeface="Calibri" panose="020F0502020204030204" pitchFamily="34" charset="0"/>
                        <a:ea typeface="Calibri" panose="020F0502020204030204" pitchFamily="34" charset="0"/>
                      </a:endParaRPr>
                    </a:p>
                  </a:txBody>
                  <a:tcPr marL="0" marR="0" marT="0" marB="0"/>
                </a:tc>
                <a:tc>
                  <a:txBody>
                    <a:bodyPr/>
                    <a:lstStyle/>
                    <a:p>
                      <a:pPr marL="0" marR="0" algn="ctr">
                        <a:spcBef>
                          <a:spcPts val="0"/>
                        </a:spcBef>
                        <a:spcAft>
                          <a:spcPts val="0"/>
                        </a:spcAft>
                      </a:pPr>
                      <a:r>
                        <a:rPr lang="en-US" sz="800">
                          <a:effectLst/>
                        </a:rPr>
                        <a:t>14</a:t>
                      </a:r>
                      <a:endParaRPr lang="en-US" sz="800">
                        <a:effectLst/>
                        <a:latin typeface="Calibri" panose="020F0502020204030204" pitchFamily="34" charset="0"/>
                        <a:ea typeface="Calibri" panose="020F0502020204030204" pitchFamily="34" charset="0"/>
                      </a:endParaRPr>
                    </a:p>
                  </a:txBody>
                  <a:tcPr marL="0" marR="0" marT="0" marB="0"/>
                </a:tc>
                <a:tc>
                  <a:txBody>
                    <a:bodyPr/>
                    <a:lstStyle/>
                    <a:p>
                      <a:pPr marL="0" marR="0" algn="ctr">
                        <a:spcBef>
                          <a:spcPts val="0"/>
                        </a:spcBef>
                        <a:spcAft>
                          <a:spcPts val="0"/>
                        </a:spcAft>
                      </a:pPr>
                      <a:r>
                        <a:rPr lang="en-US" sz="800">
                          <a:effectLst/>
                        </a:rPr>
                        <a:t>15</a:t>
                      </a:r>
                      <a:endParaRPr lang="en-US" sz="800">
                        <a:effectLst/>
                        <a:latin typeface="Calibri" panose="020F0502020204030204" pitchFamily="34" charset="0"/>
                        <a:ea typeface="Calibri" panose="020F0502020204030204" pitchFamily="34" charset="0"/>
                      </a:endParaRPr>
                    </a:p>
                  </a:txBody>
                  <a:tcPr marL="0" marR="0" marT="0" marB="0"/>
                </a:tc>
                <a:extLst>
                  <a:ext uri="{0D108BD9-81ED-4DB2-BD59-A6C34878D82A}">
                    <a16:rowId xmlns:a16="http://schemas.microsoft.com/office/drawing/2014/main" val="2802197184"/>
                  </a:ext>
                </a:extLst>
              </a:tr>
              <a:tr h="209447">
                <a:tc>
                  <a:txBody>
                    <a:bodyPr/>
                    <a:lstStyle/>
                    <a:p>
                      <a:pPr marL="0" marR="0">
                        <a:spcBef>
                          <a:spcPts val="0"/>
                        </a:spcBef>
                        <a:spcAft>
                          <a:spcPts val="0"/>
                        </a:spcAft>
                      </a:pPr>
                      <a:r>
                        <a:rPr lang="en-US" sz="800">
                          <a:effectLst/>
                        </a:rPr>
                        <a:t>Carver STEAM</a:t>
                      </a:r>
                      <a:endParaRPr lang="en-US" sz="800">
                        <a:effectLst/>
                        <a:latin typeface="Calibri" panose="020F0502020204030204" pitchFamily="34" charset="0"/>
                        <a:ea typeface="Calibri" panose="020F0502020204030204" pitchFamily="34" charset="0"/>
                      </a:endParaRPr>
                    </a:p>
                  </a:txBody>
                  <a:tcPr marL="52001" marR="52001" marT="0" marB="0"/>
                </a:tc>
                <a:tc>
                  <a:txBody>
                    <a:bodyPr/>
                    <a:lstStyle/>
                    <a:p>
                      <a:pPr marL="0" marR="0" algn="ctr">
                        <a:spcBef>
                          <a:spcPts val="0"/>
                        </a:spcBef>
                        <a:spcAft>
                          <a:spcPts val="0"/>
                        </a:spcAft>
                      </a:pPr>
                      <a:r>
                        <a:rPr lang="en-US" sz="800">
                          <a:effectLst/>
                        </a:rPr>
                        <a:t>23</a:t>
                      </a:r>
                      <a:endParaRPr lang="en-US" sz="800">
                        <a:effectLst/>
                        <a:latin typeface="Calibri" panose="020F0502020204030204" pitchFamily="34" charset="0"/>
                        <a:ea typeface="Calibri" panose="020F0502020204030204" pitchFamily="34" charset="0"/>
                      </a:endParaRPr>
                    </a:p>
                  </a:txBody>
                  <a:tcPr marL="52001" marR="52001" marT="0" marB="0"/>
                </a:tc>
                <a:tc>
                  <a:txBody>
                    <a:bodyPr/>
                    <a:lstStyle/>
                    <a:p>
                      <a:pPr marL="0" marR="0" algn="ctr">
                        <a:spcBef>
                          <a:spcPts val="0"/>
                        </a:spcBef>
                        <a:spcAft>
                          <a:spcPts val="0"/>
                        </a:spcAft>
                      </a:pPr>
                      <a:r>
                        <a:rPr lang="en-US" sz="800">
                          <a:effectLst/>
                        </a:rPr>
                        <a:t>23</a:t>
                      </a:r>
                      <a:endParaRPr lang="en-US" sz="800">
                        <a:effectLst/>
                        <a:latin typeface="Calibri" panose="020F0502020204030204" pitchFamily="34" charset="0"/>
                        <a:ea typeface="Calibri" panose="020F0502020204030204" pitchFamily="34" charset="0"/>
                      </a:endParaRPr>
                    </a:p>
                  </a:txBody>
                  <a:tcPr marL="0" marR="0" marT="0" marB="0"/>
                </a:tc>
                <a:tc>
                  <a:txBody>
                    <a:bodyPr/>
                    <a:lstStyle/>
                    <a:p>
                      <a:pPr marL="0" marR="0" algn="ctr">
                        <a:spcBef>
                          <a:spcPts val="0"/>
                        </a:spcBef>
                        <a:spcAft>
                          <a:spcPts val="0"/>
                        </a:spcAft>
                      </a:pPr>
                      <a:r>
                        <a:rPr lang="en-US" sz="800">
                          <a:effectLst/>
                        </a:rPr>
                        <a:t>24</a:t>
                      </a:r>
                      <a:endParaRPr lang="en-US" sz="800">
                        <a:effectLst/>
                        <a:latin typeface="Calibri" panose="020F0502020204030204" pitchFamily="34" charset="0"/>
                        <a:ea typeface="Calibri" panose="020F0502020204030204" pitchFamily="34" charset="0"/>
                      </a:endParaRPr>
                    </a:p>
                  </a:txBody>
                  <a:tcPr marL="0" marR="0" marT="0" marB="0"/>
                </a:tc>
                <a:tc>
                  <a:txBody>
                    <a:bodyPr/>
                    <a:lstStyle/>
                    <a:p>
                      <a:pPr marL="0" marR="0" algn="ctr">
                        <a:spcBef>
                          <a:spcPts val="0"/>
                        </a:spcBef>
                        <a:spcAft>
                          <a:spcPts val="0"/>
                        </a:spcAft>
                      </a:pPr>
                      <a:r>
                        <a:rPr lang="en-US" sz="800">
                          <a:effectLst/>
                        </a:rPr>
                        <a:t>24</a:t>
                      </a:r>
                      <a:endParaRPr lang="en-US" sz="800">
                        <a:effectLst/>
                        <a:latin typeface="Calibri" panose="020F0502020204030204" pitchFamily="34" charset="0"/>
                        <a:ea typeface="Calibri" panose="020F0502020204030204" pitchFamily="34" charset="0"/>
                      </a:endParaRPr>
                    </a:p>
                  </a:txBody>
                  <a:tcPr marL="0" marR="0" marT="0" marB="0"/>
                </a:tc>
                <a:tc>
                  <a:txBody>
                    <a:bodyPr/>
                    <a:lstStyle/>
                    <a:p>
                      <a:pPr marL="0" marR="0" algn="ctr">
                        <a:spcBef>
                          <a:spcPts val="0"/>
                        </a:spcBef>
                        <a:spcAft>
                          <a:spcPts val="0"/>
                        </a:spcAft>
                      </a:pPr>
                      <a:r>
                        <a:rPr lang="en-US" sz="800">
                          <a:effectLst/>
                        </a:rPr>
                        <a:t>43</a:t>
                      </a:r>
                      <a:endParaRPr lang="en-US" sz="800">
                        <a:effectLst/>
                        <a:latin typeface="Calibri" panose="020F0502020204030204" pitchFamily="34" charset="0"/>
                        <a:ea typeface="Calibri" panose="020F0502020204030204" pitchFamily="34" charset="0"/>
                      </a:endParaRPr>
                    </a:p>
                  </a:txBody>
                  <a:tcPr marL="0" marR="0" marT="0" marB="0"/>
                </a:tc>
                <a:tc>
                  <a:txBody>
                    <a:bodyPr/>
                    <a:lstStyle/>
                    <a:p>
                      <a:pPr marL="0" marR="0" algn="ctr">
                        <a:spcBef>
                          <a:spcPts val="0"/>
                        </a:spcBef>
                        <a:spcAft>
                          <a:spcPts val="0"/>
                        </a:spcAft>
                      </a:pPr>
                      <a:r>
                        <a:rPr lang="en-US" sz="800">
                          <a:effectLst/>
                        </a:rPr>
                        <a:t>52</a:t>
                      </a:r>
                      <a:endParaRPr lang="en-US" sz="800">
                        <a:effectLst/>
                        <a:latin typeface="Calibri" panose="020F0502020204030204" pitchFamily="34" charset="0"/>
                        <a:ea typeface="Calibri" panose="020F0502020204030204" pitchFamily="34" charset="0"/>
                      </a:endParaRPr>
                    </a:p>
                  </a:txBody>
                  <a:tcPr marL="0" marR="0" marT="0" marB="0"/>
                </a:tc>
                <a:extLst>
                  <a:ext uri="{0D108BD9-81ED-4DB2-BD59-A6C34878D82A}">
                    <a16:rowId xmlns:a16="http://schemas.microsoft.com/office/drawing/2014/main" val="4007097228"/>
                  </a:ext>
                </a:extLst>
              </a:tr>
              <a:tr h="209447">
                <a:tc>
                  <a:txBody>
                    <a:bodyPr/>
                    <a:lstStyle/>
                    <a:p>
                      <a:pPr marL="0" marR="0">
                        <a:spcBef>
                          <a:spcPts val="0"/>
                        </a:spcBef>
                        <a:spcAft>
                          <a:spcPts val="0"/>
                        </a:spcAft>
                      </a:pPr>
                      <a:r>
                        <a:rPr lang="en-US" sz="800">
                          <a:effectLst/>
                        </a:rPr>
                        <a:t>CSKYWLA</a:t>
                      </a:r>
                      <a:endParaRPr lang="en-US" sz="800">
                        <a:effectLst/>
                        <a:latin typeface="Calibri" panose="020F0502020204030204" pitchFamily="34" charset="0"/>
                        <a:ea typeface="Calibri" panose="020F0502020204030204" pitchFamily="34" charset="0"/>
                      </a:endParaRPr>
                    </a:p>
                  </a:txBody>
                  <a:tcPr marL="52001" marR="52001" marT="0" marB="0"/>
                </a:tc>
                <a:tc>
                  <a:txBody>
                    <a:bodyPr/>
                    <a:lstStyle/>
                    <a:p>
                      <a:pPr marL="0" marR="0" algn="ctr">
                        <a:spcBef>
                          <a:spcPts val="0"/>
                        </a:spcBef>
                        <a:spcAft>
                          <a:spcPts val="0"/>
                        </a:spcAft>
                      </a:pPr>
                      <a:r>
                        <a:rPr lang="en-US" sz="800">
                          <a:effectLst/>
                        </a:rPr>
                        <a:t>15</a:t>
                      </a:r>
                      <a:endParaRPr lang="en-US" sz="800">
                        <a:effectLst/>
                        <a:latin typeface="Calibri" panose="020F0502020204030204" pitchFamily="34" charset="0"/>
                        <a:ea typeface="Calibri" panose="020F0502020204030204" pitchFamily="34" charset="0"/>
                      </a:endParaRPr>
                    </a:p>
                  </a:txBody>
                  <a:tcPr marL="52001" marR="52001" marT="0" marB="0"/>
                </a:tc>
                <a:tc>
                  <a:txBody>
                    <a:bodyPr/>
                    <a:lstStyle/>
                    <a:p>
                      <a:pPr marL="0" marR="0" algn="ctr">
                        <a:spcBef>
                          <a:spcPts val="0"/>
                        </a:spcBef>
                        <a:spcAft>
                          <a:spcPts val="0"/>
                        </a:spcAft>
                      </a:pPr>
                      <a:r>
                        <a:rPr lang="en-US" sz="800">
                          <a:effectLst/>
                        </a:rPr>
                        <a:t>15</a:t>
                      </a:r>
                      <a:endParaRPr lang="en-US" sz="800">
                        <a:effectLst/>
                        <a:latin typeface="Calibri" panose="020F0502020204030204" pitchFamily="34" charset="0"/>
                        <a:ea typeface="Calibri" panose="020F0502020204030204" pitchFamily="34" charset="0"/>
                      </a:endParaRPr>
                    </a:p>
                  </a:txBody>
                  <a:tcPr marL="0" marR="0" marT="0" marB="0"/>
                </a:tc>
                <a:tc>
                  <a:txBody>
                    <a:bodyPr/>
                    <a:lstStyle/>
                    <a:p>
                      <a:pPr marL="0" marR="0" algn="ctr">
                        <a:spcBef>
                          <a:spcPts val="0"/>
                        </a:spcBef>
                        <a:spcAft>
                          <a:spcPts val="0"/>
                        </a:spcAft>
                      </a:pPr>
                      <a:r>
                        <a:rPr lang="en-US" sz="800">
                          <a:effectLst/>
                        </a:rPr>
                        <a:t>15</a:t>
                      </a:r>
                      <a:endParaRPr lang="en-US" sz="800">
                        <a:effectLst/>
                        <a:latin typeface="Calibri" panose="020F0502020204030204" pitchFamily="34" charset="0"/>
                        <a:ea typeface="Calibri" panose="020F0502020204030204" pitchFamily="34" charset="0"/>
                      </a:endParaRPr>
                    </a:p>
                  </a:txBody>
                  <a:tcPr marL="0" marR="0" marT="0" marB="0"/>
                </a:tc>
                <a:tc>
                  <a:txBody>
                    <a:bodyPr/>
                    <a:lstStyle/>
                    <a:p>
                      <a:pPr marL="0" marR="0" algn="ctr">
                        <a:spcBef>
                          <a:spcPts val="0"/>
                        </a:spcBef>
                        <a:spcAft>
                          <a:spcPts val="0"/>
                        </a:spcAft>
                      </a:pPr>
                      <a:r>
                        <a:rPr lang="en-US" sz="800">
                          <a:effectLst/>
                        </a:rPr>
                        <a:t>15</a:t>
                      </a:r>
                      <a:endParaRPr lang="en-US" sz="800">
                        <a:effectLst/>
                        <a:latin typeface="Calibri" panose="020F0502020204030204" pitchFamily="34" charset="0"/>
                        <a:ea typeface="Calibri" panose="020F0502020204030204" pitchFamily="34" charset="0"/>
                      </a:endParaRPr>
                    </a:p>
                  </a:txBody>
                  <a:tcPr marL="0" marR="0" marT="0" marB="0"/>
                </a:tc>
                <a:tc>
                  <a:txBody>
                    <a:bodyPr/>
                    <a:lstStyle/>
                    <a:p>
                      <a:pPr marL="0" marR="0" algn="ctr">
                        <a:spcBef>
                          <a:spcPts val="0"/>
                        </a:spcBef>
                        <a:spcAft>
                          <a:spcPts val="0"/>
                        </a:spcAft>
                      </a:pPr>
                      <a:r>
                        <a:rPr lang="en-US" sz="800">
                          <a:effectLst/>
                        </a:rPr>
                        <a:t>16</a:t>
                      </a:r>
                      <a:endParaRPr lang="en-US" sz="800">
                        <a:effectLst/>
                        <a:latin typeface="Calibri" panose="020F0502020204030204" pitchFamily="34" charset="0"/>
                        <a:ea typeface="Calibri" panose="020F0502020204030204" pitchFamily="34" charset="0"/>
                      </a:endParaRPr>
                    </a:p>
                  </a:txBody>
                  <a:tcPr marL="0" marR="0" marT="0" marB="0"/>
                </a:tc>
                <a:tc>
                  <a:txBody>
                    <a:bodyPr/>
                    <a:lstStyle/>
                    <a:p>
                      <a:pPr marL="0" marR="0" algn="ctr">
                        <a:spcBef>
                          <a:spcPts val="0"/>
                        </a:spcBef>
                        <a:spcAft>
                          <a:spcPts val="0"/>
                        </a:spcAft>
                      </a:pPr>
                      <a:r>
                        <a:rPr lang="en-US" sz="800">
                          <a:effectLst/>
                        </a:rPr>
                        <a:t>16</a:t>
                      </a:r>
                      <a:endParaRPr lang="en-US" sz="800">
                        <a:effectLst/>
                        <a:latin typeface="Calibri" panose="020F0502020204030204" pitchFamily="34" charset="0"/>
                        <a:ea typeface="Calibri" panose="020F0502020204030204" pitchFamily="34" charset="0"/>
                      </a:endParaRPr>
                    </a:p>
                  </a:txBody>
                  <a:tcPr marL="0" marR="0" marT="0" marB="0"/>
                </a:tc>
                <a:extLst>
                  <a:ext uri="{0D108BD9-81ED-4DB2-BD59-A6C34878D82A}">
                    <a16:rowId xmlns:a16="http://schemas.microsoft.com/office/drawing/2014/main" val="4087953383"/>
                  </a:ext>
                </a:extLst>
              </a:tr>
              <a:tr h="209447">
                <a:tc>
                  <a:txBody>
                    <a:bodyPr/>
                    <a:lstStyle/>
                    <a:p>
                      <a:pPr marL="0" marR="0">
                        <a:spcBef>
                          <a:spcPts val="0"/>
                        </a:spcBef>
                        <a:spcAft>
                          <a:spcPts val="0"/>
                        </a:spcAft>
                      </a:pPr>
                      <a:r>
                        <a:rPr lang="en-US" sz="800">
                          <a:effectLst/>
                        </a:rPr>
                        <a:t>Douglass</a:t>
                      </a:r>
                      <a:endParaRPr lang="en-US" sz="800">
                        <a:effectLst/>
                        <a:latin typeface="Calibri" panose="020F0502020204030204" pitchFamily="34" charset="0"/>
                        <a:ea typeface="Calibri" panose="020F0502020204030204" pitchFamily="34" charset="0"/>
                      </a:endParaRPr>
                    </a:p>
                  </a:txBody>
                  <a:tcPr marL="52001" marR="52001" marT="0" marB="0"/>
                </a:tc>
                <a:tc>
                  <a:txBody>
                    <a:bodyPr/>
                    <a:lstStyle/>
                    <a:p>
                      <a:pPr marL="0" marR="0" algn="ctr">
                        <a:spcBef>
                          <a:spcPts val="0"/>
                        </a:spcBef>
                        <a:spcAft>
                          <a:spcPts val="0"/>
                        </a:spcAft>
                      </a:pPr>
                      <a:r>
                        <a:rPr lang="en-US" sz="800">
                          <a:effectLst/>
                        </a:rPr>
                        <a:t>92</a:t>
                      </a:r>
                      <a:endParaRPr lang="en-US" sz="800">
                        <a:effectLst/>
                        <a:latin typeface="Calibri" panose="020F0502020204030204" pitchFamily="34" charset="0"/>
                        <a:ea typeface="Calibri" panose="020F0502020204030204" pitchFamily="34" charset="0"/>
                      </a:endParaRPr>
                    </a:p>
                  </a:txBody>
                  <a:tcPr marL="52001" marR="52001" marT="0" marB="0"/>
                </a:tc>
                <a:tc>
                  <a:txBody>
                    <a:bodyPr/>
                    <a:lstStyle/>
                    <a:p>
                      <a:pPr marL="0" marR="0" algn="ctr">
                        <a:spcBef>
                          <a:spcPts val="0"/>
                        </a:spcBef>
                        <a:spcAft>
                          <a:spcPts val="0"/>
                        </a:spcAft>
                      </a:pPr>
                      <a:r>
                        <a:rPr lang="en-US" sz="800">
                          <a:effectLst/>
                        </a:rPr>
                        <a:t>111</a:t>
                      </a:r>
                      <a:endParaRPr lang="en-US" sz="800">
                        <a:effectLst/>
                        <a:latin typeface="Calibri" panose="020F0502020204030204" pitchFamily="34" charset="0"/>
                        <a:ea typeface="Calibri" panose="020F0502020204030204" pitchFamily="34" charset="0"/>
                      </a:endParaRPr>
                    </a:p>
                  </a:txBody>
                  <a:tcPr marL="0" marR="0" marT="0" marB="0"/>
                </a:tc>
                <a:tc>
                  <a:txBody>
                    <a:bodyPr/>
                    <a:lstStyle/>
                    <a:p>
                      <a:pPr marL="0" marR="0" algn="ctr">
                        <a:spcBef>
                          <a:spcPts val="0"/>
                        </a:spcBef>
                        <a:spcAft>
                          <a:spcPts val="0"/>
                        </a:spcAft>
                      </a:pPr>
                      <a:r>
                        <a:rPr lang="en-US" sz="800">
                          <a:effectLst/>
                        </a:rPr>
                        <a:t>121</a:t>
                      </a:r>
                      <a:endParaRPr lang="en-US" sz="800">
                        <a:effectLst/>
                        <a:latin typeface="Calibri" panose="020F0502020204030204" pitchFamily="34" charset="0"/>
                        <a:ea typeface="Calibri" panose="020F0502020204030204" pitchFamily="34" charset="0"/>
                      </a:endParaRPr>
                    </a:p>
                  </a:txBody>
                  <a:tcPr marL="0" marR="0" marT="0" marB="0"/>
                </a:tc>
                <a:tc>
                  <a:txBody>
                    <a:bodyPr/>
                    <a:lstStyle/>
                    <a:p>
                      <a:pPr marL="0" marR="0" algn="ctr">
                        <a:spcBef>
                          <a:spcPts val="0"/>
                        </a:spcBef>
                        <a:spcAft>
                          <a:spcPts val="0"/>
                        </a:spcAft>
                      </a:pPr>
                      <a:r>
                        <a:rPr lang="en-US" sz="800">
                          <a:effectLst/>
                        </a:rPr>
                        <a:t>124</a:t>
                      </a:r>
                      <a:endParaRPr lang="en-US" sz="800">
                        <a:effectLst/>
                        <a:latin typeface="Calibri" panose="020F0502020204030204" pitchFamily="34" charset="0"/>
                        <a:ea typeface="Calibri" panose="020F0502020204030204" pitchFamily="34" charset="0"/>
                      </a:endParaRPr>
                    </a:p>
                  </a:txBody>
                  <a:tcPr marL="0" marR="0" marT="0" marB="0"/>
                </a:tc>
                <a:tc>
                  <a:txBody>
                    <a:bodyPr/>
                    <a:lstStyle/>
                    <a:p>
                      <a:pPr marL="0" marR="0" algn="ctr">
                        <a:spcBef>
                          <a:spcPts val="0"/>
                        </a:spcBef>
                        <a:spcAft>
                          <a:spcPts val="0"/>
                        </a:spcAft>
                      </a:pPr>
                      <a:r>
                        <a:rPr lang="en-US" sz="800">
                          <a:effectLst/>
                        </a:rPr>
                        <a:t>124</a:t>
                      </a:r>
                      <a:endParaRPr lang="en-US" sz="800">
                        <a:effectLst/>
                        <a:latin typeface="Calibri" panose="020F0502020204030204" pitchFamily="34" charset="0"/>
                        <a:ea typeface="Calibri" panose="020F0502020204030204" pitchFamily="34" charset="0"/>
                      </a:endParaRPr>
                    </a:p>
                  </a:txBody>
                  <a:tcPr marL="0" marR="0" marT="0" marB="0"/>
                </a:tc>
                <a:tc>
                  <a:txBody>
                    <a:bodyPr/>
                    <a:lstStyle/>
                    <a:p>
                      <a:pPr marL="0" marR="0" algn="ctr">
                        <a:spcBef>
                          <a:spcPts val="0"/>
                        </a:spcBef>
                        <a:spcAft>
                          <a:spcPts val="0"/>
                        </a:spcAft>
                      </a:pPr>
                      <a:r>
                        <a:rPr lang="en-US" sz="800">
                          <a:effectLst/>
                        </a:rPr>
                        <a:t>125</a:t>
                      </a:r>
                      <a:endParaRPr lang="en-US" sz="800">
                        <a:effectLst/>
                        <a:latin typeface="Calibri" panose="020F0502020204030204" pitchFamily="34" charset="0"/>
                        <a:ea typeface="Calibri" panose="020F0502020204030204" pitchFamily="34" charset="0"/>
                      </a:endParaRPr>
                    </a:p>
                  </a:txBody>
                  <a:tcPr marL="0" marR="0" marT="0" marB="0"/>
                </a:tc>
                <a:extLst>
                  <a:ext uri="{0D108BD9-81ED-4DB2-BD59-A6C34878D82A}">
                    <a16:rowId xmlns:a16="http://schemas.microsoft.com/office/drawing/2014/main" val="57372379"/>
                  </a:ext>
                </a:extLst>
              </a:tr>
              <a:tr h="209447">
                <a:tc>
                  <a:txBody>
                    <a:bodyPr/>
                    <a:lstStyle/>
                    <a:p>
                      <a:pPr marL="0" marR="0">
                        <a:spcBef>
                          <a:spcPts val="0"/>
                        </a:spcBef>
                        <a:spcAft>
                          <a:spcPts val="0"/>
                        </a:spcAft>
                      </a:pPr>
                      <a:r>
                        <a:rPr lang="en-US" sz="800">
                          <a:effectLst/>
                        </a:rPr>
                        <a:t>Jackson</a:t>
                      </a:r>
                      <a:endParaRPr lang="en-US" sz="800">
                        <a:effectLst/>
                        <a:latin typeface="Calibri" panose="020F0502020204030204" pitchFamily="34" charset="0"/>
                        <a:ea typeface="Calibri" panose="020F0502020204030204" pitchFamily="34" charset="0"/>
                      </a:endParaRPr>
                    </a:p>
                  </a:txBody>
                  <a:tcPr marL="52001" marR="52001" marT="0" marB="0"/>
                </a:tc>
                <a:tc>
                  <a:txBody>
                    <a:bodyPr/>
                    <a:lstStyle/>
                    <a:p>
                      <a:pPr marL="0" marR="0" algn="ctr">
                        <a:spcBef>
                          <a:spcPts val="0"/>
                        </a:spcBef>
                        <a:spcAft>
                          <a:spcPts val="0"/>
                        </a:spcAft>
                      </a:pPr>
                      <a:r>
                        <a:rPr lang="en-US" sz="800">
                          <a:effectLst/>
                        </a:rPr>
                        <a:t>65</a:t>
                      </a:r>
                      <a:endParaRPr lang="en-US" sz="800">
                        <a:effectLst/>
                        <a:latin typeface="Calibri" panose="020F0502020204030204" pitchFamily="34" charset="0"/>
                        <a:ea typeface="Calibri" panose="020F0502020204030204" pitchFamily="34" charset="0"/>
                      </a:endParaRPr>
                    </a:p>
                  </a:txBody>
                  <a:tcPr marL="52001" marR="52001" marT="0" marB="0"/>
                </a:tc>
                <a:tc>
                  <a:txBody>
                    <a:bodyPr/>
                    <a:lstStyle/>
                    <a:p>
                      <a:pPr marL="0" marR="0" algn="ctr">
                        <a:spcBef>
                          <a:spcPts val="0"/>
                        </a:spcBef>
                        <a:spcAft>
                          <a:spcPts val="0"/>
                        </a:spcAft>
                      </a:pPr>
                      <a:r>
                        <a:rPr lang="en-US" sz="800">
                          <a:effectLst/>
                        </a:rPr>
                        <a:t>65</a:t>
                      </a:r>
                      <a:endParaRPr lang="en-US" sz="800">
                        <a:effectLst/>
                        <a:latin typeface="Calibri" panose="020F0502020204030204" pitchFamily="34" charset="0"/>
                        <a:ea typeface="Calibri" panose="020F0502020204030204" pitchFamily="34" charset="0"/>
                      </a:endParaRPr>
                    </a:p>
                  </a:txBody>
                  <a:tcPr marL="0" marR="0" marT="0" marB="0"/>
                </a:tc>
                <a:tc>
                  <a:txBody>
                    <a:bodyPr/>
                    <a:lstStyle/>
                    <a:p>
                      <a:pPr marL="0" marR="0" algn="ctr">
                        <a:spcBef>
                          <a:spcPts val="0"/>
                        </a:spcBef>
                        <a:spcAft>
                          <a:spcPts val="0"/>
                        </a:spcAft>
                      </a:pPr>
                      <a:r>
                        <a:rPr lang="en-US" sz="800">
                          <a:effectLst/>
                        </a:rPr>
                        <a:t>66</a:t>
                      </a:r>
                      <a:endParaRPr lang="en-US" sz="800">
                        <a:effectLst/>
                        <a:latin typeface="Calibri" panose="020F0502020204030204" pitchFamily="34" charset="0"/>
                        <a:ea typeface="Calibri" panose="020F0502020204030204" pitchFamily="34" charset="0"/>
                      </a:endParaRPr>
                    </a:p>
                  </a:txBody>
                  <a:tcPr marL="0" marR="0" marT="0" marB="0"/>
                </a:tc>
                <a:tc>
                  <a:txBody>
                    <a:bodyPr/>
                    <a:lstStyle/>
                    <a:p>
                      <a:pPr marL="0" marR="0" algn="ctr">
                        <a:spcBef>
                          <a:spcPts val="0"/>
                        </a:spcBef>
                        <a:spcAft>
                          <a:spcPts val="0"/>
                        </a:spcAft>
                      </a:pPr>
                      <a:r>
                        <a:rPr lang="en-US" sz="800">
                          <a:effectLst/>
                        </a:rPr>
                        <a:t>66</a:t>
                      </a:r>
                      <a:endParaRPr lang="en-US" sz="800">
                        <a:effectLst/>
                        <a:latin typeface="Calibri" panose="020F0502020204030204" pitchFamily="34" charset="0"/>
                        <a:ea typeface="Calibri" panose="020F0502020204030204" pitchFamily="34" charset="0"/>
                      </a:endParaRPr>
                    </a:p>
                  </a:txBody>
                  <a:tcPr marL="0" marR="0" marT="0" marB="0"/>
                </a:tc>
                <a:tc>
                  <a:txBody>
                    <a:bodyPr/>
                    <a:lstStyle/>
                    <a:p>
                      <a:pPr marL="0" marR="0" algn="ctr">
                        <a:spcBef>
                          <a:spcPts val="0"/>
                        </a:spcBef>
                        <a:spcAft>
                          <a:spcPts val="0"/>
                        </a:spcAft>
                      </a:pPr>
                      <a:r>
                        <a:rPr lang="en-US" sz="800">
                          <a:effectLst/>
                        </a:rPr>
                        <a:t>66</a:t>
                      </a:r>
                      <a:endParaRPr lang="en-US" sz="800">
                        <a:effectLst/>
                        <a:latin typeface="Calibri" panose="020F0502020204030204" pitchFamily="34" charset="0"/>
                        <a:ea typeface="Calibri" panose="020F0502020204030204" pitchFamily="34" charset="0"/>
                      </a:endParaRPr>
                    </a:p>
                  </a:txBody>
                  <a:tcPr marL="0" marR="0" marT="0" marB="0"/>
                </a:tc>
                <a:tc>
                  <a:txBody>
                    <a:bodyPr/>
                    <a:lstStyle/>
                    <a:p>
                      <a:pPr marL="0" marR="0" algn="ctr">
                        <a:spcBef>
                          <a:spcPts val="0"/>
                        </a:spcBef>
                        <a:spcAft>
                          <a:spcPts val="0"/>
                        </a:spcAft>
                      </a:pPr>
                      <a:r>
                        <a:rPr lang="en-US" sz="800">
                          <a:effectLst/>
                        </a:rPr>
                        <a:t>92</a:t>
                      </a:r>
                      <a:endParaRPr lang="en-US" sz="800">
                        <a:effectLst/>
                        <a:latin typeface="Calibri" panose="020F0502020204030204" pitchFamily="34" charset="0"/>
                        <a:ea typeface="Calibri" panose="020F0502020204030204" pitchFamily="34" charset="0"/>
                      </a:endParaRPr>
                    </a:p>
                  </a:txBody>
                  <a:tcPr marL="0" marR="0" marT="0" marB="0"/>
                </a:tc>
                <a:extLst>
                  <a:ext uri="{0D108BD9-81ED-4DB2-BD59-A6C34878D82A}">
                    <a16:rowId xmlns:a16="http://schemas.microsoft.com/office/drawing/2014/main" val="3742001948"/>
                  </a:ext>
                </a:extLst>
              </a:tr>
              <a:tr h="209447">
                <a:tc>
                  <a:txBody>
                    <a:bodyPr/>
                    <a:lstStyle/>
                    <a:p>
                      <a:pPr marL="0" marR="0">
                        <a:spcBef>
                          <a:spcPts val="0"/>
                        </a:spcBef>
                        <a:spcAft>
                          <a:spcPts val="0"/>
                        </a:spcAft>
                      </a:pPr>
                      <a:r>
                        <a:rPr lang="en-US" sz="800">
                          <a:effectLst/>
                        </a:rPr>
                        <a:t>KIPP</a:t>
                      </a:r>
                      <a:endParaRPr lang="en-US" sz="800">
                        <a:effectLst/>
                        <a:latin typeface="Calibri" panose="020F0502020204030204" pitchFamily="34" charset="0"/>
                        <a:ea typeface="Calibri" panose="020F0502020204030204" pitchFamily="34" charset="0"/>
                      </a:endParaRPr>
                    </a:p>
                  </a:txBody>
                  <a:tcPr marL="52001" marR="52001" marT="0" marB="0"/>
                </a:tc>
                <a:tc>
                  <a:txBody>
                    <a:bodyPr/>
                    <a:lstStyle/>
                    <a:p>
                      <a:pPr marL="0" marR="0" algn="ctr">
                        <a:spcBef>
                          <a:spcPts val="0"/>
                        </a:spcBef>
                        <a:spcAft>
                          <a:spcPts val="0"/>
                        </a:spcAft>
                      </a:pPr>
                      <a:r>
                        <a:rPr lang="en-US" sz="800">
                          <a:effectLst/>
                        </a:rPr>
                        <a:t>33</a:t>
                      </a:r>
                      <a:endParaRPr lang="en-US" sz="800">
                        <a:effectLst/>
                        <a:latin typeface="Calibri" panose="020F0502020204030204" pitchFamily="34" charset="0"/>
                        <a:ea typeface="Calibri" panose="020F0502020204030204" pitchFamily="34" charset="0"/>
                      </a:endParaRPr>
                    </a:p>
                  </a:txBody>
                  <a:tcPr marL="52001" marR="52001" marT="0" marB="0"/>
                </a:tc>
                <a:tc>
                  <a:txBody>
                    <a:bodyPr/>
                    <a:lstStyle/>
                    <a:p>
                      <a:pPr marL="0" marR="0" algn="ctr">
                        <a:spcBef>
                          <a:spcPts val="0"/>
                        </a:spcBef>
                        <a:spcAft>
                          <a:spcPts val="0"/>
                        </a:spcAft>
                      </a:pPr>
                      <a:r>
                        <a:rPr lang="en-US" sz="800">
                          <a:effectLst/>
                        </a:rPr>
                        <a:t>35</a:t>
                      </a:r>
                      <a:endParaRPr lang="en-US" sz="800">
                        <a:effectLst/>
                        <a:latin typeface="Calibri" panose="020F0502020204030204" pitchFamily="34" charset="0"/>
                        <a:ea typeface="Calibri" panose="020F0502020204030204" pitchFamily="34" charset="0"/>
                      </a:endParaRPr>
                    </a:p>
                  </a:txBody>
                  <a:tcPr marL="0" marR="0" marT="0" marB="0"/>
                </a:tc>
                <a:tc>
                  <a:txBody>
                    <a:bodyPr/>
                    <a:lstStyle/>
                    <a:p>
                      <a:pPr marL="0" marR="0" algn="ctr">
                        <a:spcBef>
                          <a:spcPts val="0"/>
                        </a:spcBef>
                        <a:spcAft>
                          <a:spcPts val="0"/>
                        </a:spcAft>
                      </a:pPr>
                      <a:r>
                        <a:rPr lang="en-US" sz="800">
                          <a:effectLst/>
                        </a:rPr>
                        <a:t>37</a:t>
                      </a:r>
                      <a:endParaRPr lang="en-US" sz="800">
                        <a:effectLst/>
                        <a:latin typeface="Calibri" panose="020F0502020204030204" pitchFamily="34" charset="0"/>
                        <a:ea typeface="Calibri" panose="020F0502020204030204" pitchFamily="34" charset="0"/>
                      </a:endParaRPr>
                    </a:p>
                  </a:txBody>
                  <a:tcPr marL="0" marR="0" marT="0" marB="0"/>
                </a:tc>
                <a:tc>
                  <a:txBody>
                    <a:bodyPr/>
                    <a:lstStyle/>
                    <a:p>
                      <a:pPr marL="0" marR="0" algn="ctr">
                        <a:spcBef>
                          <a:spcPts val="0"/>
                        </a:spcBef>
                        <a:spcAft>
                          <a:spcPts val="0"/>
                        </a:spcAft>
                      </a:pPr>
                      <a:r>
                        <a:rPr lang="en-US" sz="800">
                          <a:effectLst/>
                        </a:rPr>
                        <a:t>41</a:t>
                      </a:r>
                      <a:endParaRPr lang="en-US" sz="800">
                        <a:effectLst/>
                        <a:latin typeface="Calibri" panose="020F0502020204030204" pitchFamily="34" charset="0"/>
                        <a:ea typeface="Calibri" panose="020F0502020204030204" pitchFamily="34" charset="0"/>
                      </a:endParaRPr>
                    </a:p>
                  </a:txBody>
                  <a:tcPr marL="0" marR="0" marT="0" marB="0"/>
                </a:tc>
                <a:tc>
                  <a:txBody>
                    <a:bodyPr/>
                    <a:lstStyle/>
                    <a:p>
                      <a:pPr marL="0" marR="0" algn="ctr">
                        <a:spcBef>
                          <a:spcPts val="0"/>
                        </a:spcBef>
                        <a:spcAft>
                          <a:spcPts val="0"/>
                        </a:spcAft>
                      </a:pPr>
                      <a:r>
                        <a:rPr lang="en-US" sz="800">
                          <a:effectLst/>
                        </a:rPr>
                        <a:t>47</a:t>
                      </a:r>
                      <a:endParaRPr lang="en-US" sz="800">
                        <a:effectLst/>
                        <a:latin typeface="Calibri" panose="020F0502020204030204" pitchFamily="34" charset="0"/>
                        <a:ea typeface="Calibri" panose="020F0502020204030204" pitchFamily="34" charset="0"/>
                      </a:endParaRPr>
                    </a:p>
                  </a:txBody>
                  <a:tcPr marL="0" marR="0" marT="0" marB="0"/>
                </a:tc>
                <a:tc>
                  <a:txBody>
                    <a:bodyPr/>
                    <a:lstStyle/>
                    <a:p>
                      <a:pPr marL="0" marR="0" algn="ctr">
                        <a:spcBef>
                          <a:spcPts val="0"/>
                        </a:spcBef>
                        <a:spcAft>
                          <a:spcPts val="0"/>
                        </a:spcAft>
                      </a:pPr>
                      <a:r>
                        <a:rPr lang="en-US" sz="800">
                          <a:effectLst/>
                        </a:rPr>
                        <a:t>51</a:t>
                      </a:r>
                      <a:endParaRPr lang="en-US" sz="800">
                        <a:effectLst/>
                        <a:latin typeface="Calibri" panose="020F0502020204030204" pitchFamily="34" charset="0"/>
                        <a:ea typeface="Calibri" panose="020F0502020204030204" pitchFamily="34" charset="0"/>
                      </a:endParaRPr>
                    </a:p>
                  </a:txBody>
                  <a:tcPr marL="0" marR="0" marT="0" marB="0"/>
                </a:tc>
                <a:extLst>
                  <a:ext uri="{0D108BD9-81ED-4DB2-BD59-A6C34878D82A}">
                    <a16:rowId xmlns:a16="http://schemas.microsoft.com/office/drawing/2014/main" val="828164727"/>
                  </a:ext>
                </a:extLst>
              </a:tr>
              <a:tr h="209447">
                <a:tc>
                  <a:txBody>
                    <a:bodyPr/>
                    <a:lstStyle/>
                    <a:p>
                      <a:pPr marL="0" marR="0">
                        <a:spcBef>
                          <a:spcPts val="0"/>
                        </a:spcBef>
                        <a:spcAft>
                          <a:spcPts val="0"/>
                        </a:spcAft>
                      </a:pPr>
                      <a:r>
                        <a:rPr lang="en-US" sz="800">
                          <a:effectLst/>
                        </a:rPr>
                        <a:t>Mays</a:t>
                      </a:r>
                      <a:endParaRPr lang="en-US" sz="800">
                        <a:effectLst/>
                        <a:latin typeface="Calibri" panose="020F0502020204030204" pitchFamily="34" charset="0"/>
                        <a:ea typeface="Calibri" panose="020F0502020204030204" pitchFamily="34" charset="0"/>
                      </a:endParaRPr>
                    </a:p>
                  </a:txBody>
                  <a:tcPr marL="52001" marR="52001" marT="0" marB="0"/>
                </a:tc>
                <a:tc>
                  <a:txBody>
                    <a:bodyPr/>
                    <a:lstStyle/>
                    <a:p>
                      <a:pPr marL="0" marR="0" algn="ctr">
                        <a:spcBef>
                          <a:spcPts val="0"/>
                        </a:spcBef>
                        <a:spcAft>
                          <a:spcPts val="0"/>
                        </a:spcAft>
                      </a:pPr>
                      <a:r>
                        <a:rPr lang="en-US" sz="800">
                          <a:effectLst/>
                        </a:rPr>
                        <a:t>57</a:t>
                      </a:r>
                      <a:endParaRPr lang="en-US" sz="800">
                        <a:effectLst/>
                        <a:latin typeface="Calibri" panose="020F0502020204030204" pitchFamily="34" charset="0"/>
                        <a:ea typeface="Calibri" panose="020F0502020204030204" pitchFamily="34" charset="0"/>
                      </a:endParaRPr>
                    </a:p>
                  </a:txBody>
                  <a:tcPr marL="52001" marR="52001" marT="0" marB="0"/>
                </a:tc>
                <a:tc>
                  <a:txBody>
                    <a:bodyPr/>
                    <a:lstStyle/>
                    <a:p>
                      <a:pPr marL="0" marR="0" algn="ctr">
                        <a:spcBef>
                          <a:spcPts val="0"/>
                        </a:spcBef>
                        <a:spcAft>
                          <a:spcPts val="0"/>
                        </a:spcAft>
                      </a:pPr>
                      <a:r>
                        <a:rPr lang="en-US" sz="800">
                          <a:effectLst/>
                        </a:rPr>
                        <a:t>57</a:t>
                      </a:r>
                      <a:endParaRPr lang="en-US" sz="800">
                        <a:effectLst/>
                        <a:latin typeface="Calibri" panose="020F0502020204030204" pitchFamily="34" charset="0"/>
                        <a:ea typeface="Calibri" panose="020F0502020204030204" pitchFamily="34" charset="0"/>
                      </a:endParaRPr>
                    </a:p>
                  </a:txBody>
                  <a:tcPr marL="0" marR="0" marT="0" marB="0"/>
                </a:tc>
                <a:tc>
                  <a:txBody>
                    <a:bodyPr/>
                    <a:lstStyle/>
                    <a:p>
                      <a:pPr marL="0" marR="0" algn="ctr">
                        <a:spcBef>
                          <a:spcPts val="0"/>
                        </a:spcBef>
                        <a:spcAft>
                          <a:spcPts val="0"/>
                        </a:spcAft>
                      </a:pPr>
                      <a:r>
                        <a:rPr lang="en-US" sz="800">
                          <a:effectLst/>
                        </a:rPr>
                        <a:t>58</a:t>
                      </a:r>
                      <a:endParaRPr lang="en-US" sz="800">
                        <a:effectLst/>
                        <a:latin typeface="Calibri" panose="020F0502020204030204" pitchFamily="34" charset="0"/>
                        <a:ea typeface="Calibri" panose="020F0502020204030204" pitchFamily="34" charset="0"/>
                      </a:endParaRPr>
                    </a:p>
                  </a:txBody>
                  <a:tcPr marL="0" marR="0" marT="0" marB="0"/>
                </a:tc>
                <a:tc>
                  <a:txBody>
                    <a:bodyPr/>
                    <a:lstStyle/>
                    <a:p>
                      <a:pPr marL="0" marR="0" algn="ctr">
                        <a:spcBef>
                          <a:spcPts val="0"/>
                        </a:spcBef>
                        <a:spcAft>
                          <a:spcPts val="0"/>
                        </a:spcAft>
                      </a:pPr>
                      <a:r>
                        <a:rPr lang="en-US" sz="800">
                          <a:effectLst/>
                        </a:rPr>
                        <a:t>72</a:t>
                      </a:r>
                      <a:endParaRPr lang="en-US" sz="800">
                        <a:effectLst/>
                        <a:latin typeface="Calibri" panose="020F0502020204030204" pitchFamily="34" charset="0"/>
                        <a:ea typeface="Calibri" panose="020F0502020204030204" pitchFamily="34" charset="0"/>
                      </a:endParaRPr>
                    </a:p>
                  </a:txBody>
                  <a:tcPr marL="0" marR="0" marT="0" marB="0"/>
                </a:tc>
                <a:tc>
                  <a:txBody>
                    <a:bodyPr/>
                    <a:lstStyle/>
                    <a:p>
                      <a:pPr marL="0" marR="0" algn="ctr">
                        <a:spcBef>
                          <a:spcPts val="0"/>
                        </a:spcBef>
                        <a:spcAft>
                          <a:spcPts val="0"/>
                        </a:spcAft>
                      </a:pPr>
                      <a:r>
                        <a:rPr lang="en-US" sz="800">
                          <a:effectLst/>
                        </a:rPr>
                        <a:t>118</a:t>
                      </a:r>
                      <a:endParaRPr lang="en-US" sz="800">
                        <a:effectLst/>
                        <a:latin typeface="Calibri" panose="020F0502020204030204" pitchFamily="34" charset="0"/>
                        <a:ea typeface="Calibri" panose="020F0502020204030204" pitchFamily="34" charset="0"/>
                      </a:endParaRPr>
                    </a:p>
                  </a:txBody>
                  <a:tcPr marL="0" marR="0" marT="0" marB="0"/>
                </a:tc>
                <a:tc>
                  <a:txBody>
                    <a:bodyPr/>
                    <a:lstStyle/>
                    <a:p>
                      <a:pPr marL="0" marR="0" algn="ctr">
                        <a:spcBef>
                          <a:spcPts val="0"/>
                        </a:spcBef>
                        <a:spcAft>
                          <a:spcPts val="0"/>
                        </a:spcAft>
                      </a:pPr>
                      <a:r>
                        <a:rPr lang="en-US" sz="800">
                          <a:effectLst/>
                        </a:rPr>
                        <a:t>116</a:t>
                      </a:r>
                      <a:endParaRPr lang="en-US" sz="800">
                        <a:effectLst/>
                        <a:latin typeface="Calibri" panose="020F0502020204030204" pitchFamily="34" charset="0"/>
                        <a:ea typeface="Calibri" panose="020F0502020204030204" pitchFamily="34" charset="0"/>
                      </a:endParaRPr>
                    </a:p>
                  </a:txBody>
                  <a:tcPr marL="0" marR="0" marT="0" marB="0"/>
                </a:tc>
                <a:extLst>
                  <a:ext uri="{0D108BD9-81ED-4DB2-BD59-A6C34878D82A}">
                    <a16:rowId xmlns:a16="http://schemas.microsoft.com/office/drawing/2014/main" val="3878300931"/>
                  </a:ext>
                </a:extLst>
              </a:tr>
              <a:tr h="209447">
                <a:tc>
                  <a:txBody>
                    <a:bodyPr/>
                    <a:lstStyle/>
                    <a:p>
                      <a:pPr marL="0" marR="0">
                        <a:spcBef>
                          <a:spcPts val="0"/>
                        </a:spcBef>
                        <a:spcAft>
                          <a:spcPts val="0"/>
                        </a:spcAft>
                      </a:pPr>
                      <a:r>
                        <a:rPr lang="en-US" sz="800">
                          <a:effectLst/>
                        </a:rPr>
                        <a:t>Midtown</a:t>
                      </a:r>
                      <a:endParaRPr lang="en-US" sz="800">
                        <a:effectLst/>
                        <a:latin typeface="Calibri" panose="020F0502020204030204" pitchFamily="34" charset="0"/>
                        <a:ea typeface="Calibri" panose="020F0502020204030204" pitchFamily="34" charset="0"/>
                      </a:endParaRPr>
                    </a:p>
                  </a:txBody>
                  <a:tcPr marL="52001" marR="52001" marT="0" marB="0"/>
                </a:tc>
                <a:tc>
                  <a:txBody>
                    <a:bodyPr/>
                    <a:lstStyle/>
                    <a:p>
                      <a:pPr marL="0" marR="0" algn="ctr">
                        <a:spcBef>
                          <a:spcPts val="0"/>
                        </a:spcBef>
                        <a:spcAft>
                          <a:spcPts val="0"/>
                        </a:spcAft>
                      </a:pPr>
                      <a:r>
                        <a:rPr lang="en-US" sz="800">
                          <a:effectLst/>
                        </a:rPr>
                        <a:t>18</a:t>
                      </a:r>
                      <a:endParaRPr lang="en-US" sz="800">
                        <a:effectLst/>
                        <a:latin typeface="Calibri" panose="020F0502020204030204" pitchFamily="34" charset="0"/>
                        <a:ea typeface="Calibri" panose="020F0502020204030204" pitchFamily="34" charset="0"/>
                      </a:endParaRPr>
                    </a:p>
                  </a:txBody>
                  <a:tcPr marL="52001" marR="52001" marT="0" marB="0"/>
                </a:tc>
                <a:tc>
                  <a:txBody>
                    <a:bodyPr/>
                    <a:lstStyle/>
                    <a:p>
                      <a:pPr marL="0" marR="0" algn="ctr">
                        <a:spcBef>
                          <a:spcPts val="0"/>
                        </a:spcBef>
                        <a:spcAft>
                          <a:spcPts val="0"/>
                        </a:spcAft>
                      </a:pPr>
                      <a:r>
                        <a:rPr lang="en-US" sz="800">
                          <a:effectLst/>
                        </a:rPr>
                        <a:t>18</a:t>
                      </a:r>
                      <a:endParaRPr lang="en-US" sz="800">
                        <a:effectLst/>
                        <a:latin typeface="Calibri" panose="020F0502020204030204" pitchFamily="34" charset="0"/>
                        <a:ea typeface="Calibri" panose="020F0502020204030204" pitchFamily="34" charset="0"/>
                      </a:endParaRPr>
                    </a:p>
                  </a:txBody>
                  <a:tcPr marL="0" marR="0" marT="0" marB="0"/>
                </a:tc>
                <a:tc>
                  <a:txBody>
                    <a:bodyPr/>
                    <a:lstStyle/>
                    <a:p>
                      <a:pPr marL="0" marR="0" algn="ctr">
                        <a:spcBef>
                          <a:spcPts val="0"/>
                        </a:spcBef>
                        <a:spcAft>
                          <a:spcPts val="0"/>
                        </a:spcAft>
                      </a:pPr>
                      <a:r>
                        <a:rPr lang="en-US" sz="800">
                          <a:effectLst/>
                        </a:rPr>
                        <a:t>19</a:t>
                      </a:r>
                      <a:endParaRPr lang="en-US" sz="800">
                        <a:effectLst/>
                        <a:latin typeface="Calibri" panose="020F0502020204030204" pitchFamily="34" charset="0"/>
                        <a:ea typeface="Calibri" panose="020F0502020204030204" pitchFamily="34" charset="0"/>
                      </a:endParaRPr>
                    </a:p>
                  </a:txBody>
                  <a:tcPr marL="0" marR="0" marT="0" marB="0"/>
                </a:tc>
                <a:tc>
                  <a:txBody>
                    <a:bodyPr/>
                    <a:lstStyle/>
                    <a:p>
                      <a:pPr marL="0" marR="0" algn="ctr">
                        <a:spcBef>
                          <a:spcPts val="0"/>
                        </a:spcBef>
                        <a:spcAft>
                          <a:spcPts val="0"/>
                        </a:spcAft>
                      </a:pPr>
                      <a:r>
                        <a:rPr lang="en-US" sz="800">
                          <a:effectLst/>
                        </a:rPr>
                        <a:t>19</a:t>
                      </a:r>
                      <a:endParaRPr lang="en-US" sz="800">
                        <a:effectLst/>
                        <a:latin typeface="Calibri" panose="020F0502020204030204" pitchFamily="34" charset="0"/>
                        <a:ea typeface="Calibri" panose="020F0502020204030204" pitchFamily="34" charset="0"/>
                      </a:endParaRPr>
                    </a:p>
                  </a:txBody>
                  <a:tcPr marL="0" marR="0" marT="0" marB="0"/>
                </a:tc>
                <a:tc>
                  <a:txBody>
                    <a:bodyPr/>
                    <a:lstStyle/>
                    <a:p>
                      <a:pPr marL="0" marR="0" algn="ctr">
                        <a:spcBef>
                          <a:spcPts val="0"/>
                        </a:spcBef>
                        <a:spcAft>
                          <a:spcPts val="0"/>
                        </a:spcAft>
                      </a:pPr>
                      <a:r>
                        <a:rPr lang="en-US" sz="800">
                          <a:effectLst/>
                        </a:rPr>
                        <a:t>45</a:t>
                      </a:r>
                      <a:endParaRPr lang="en-US" sz="800">
                        <a:effectLst/>
                        <a:latin typeface="Calibri" panose="020F0502020204030204" pitchFamily="34" charset="0"/>
                        <a:ea typeface="Calibri" panose="020F0502020204030204" pitchFamily="34" charset="0"/>
                      </a:endParaRPr>
                    </a:p>
                  </a:txBody>
                  <a:tcPr marL="0" marR="0" marT="0" marB="0"/>
                </a:tc>
                <a:tc>
                  <a:txBody>
                    <a:bodyPr/>
                    <a:lstStyle/>
                    <a:p>
                      <a:pPr marL="0" marR="0" algn="ctr">
                        <a:spcBef>
                          <a:spcPts val="0"/>
                        </a:spcBef>
                        <a:spcAft>
                          <a:spcPts val="0"/>
                        </a:spcAft>
                      </a:pPr>
                      <a:r>
                        <a:rPr lang="en-US" sz="800">
                          <a:effectLst/>
                        </a:rPr>
                        <a:t>45</a:t>
                      </a:r>
                      <a:endParaRPr lang="en-US" sz="800">
                        <a:effectLst/>
                        <a:latin typeface="Calibri" panose="020F0502020204030204" pitchFamily="34" charset="0"/>
                        <a:ea typeface="Calibri" panose="020F0502020204030204" pitchFamily="34" charset="0"/>
                      </a:endParaRPr>
                    </a:p>
                  </a:txBody>
                  <a:tcPr marL="0" marR="0" marT="0" marB="0"/>
                </a:tc>
                <a:extLst>
                  <a:ext uri="{0D108BD9-81ED-4DB2-BD59-A6C34878D82A}">
                    <a16:rowId xmlns:a16="http://schemas.microsoft.com/office/drawing/2014/main" val="2681434692"/>
                  </a:ext>
                </a:extLst>
              </a:tr>
              <a:tr h="209447">
                <a:tc>
                  <a:txBody>
                    <a:bodyPr/>
                    <a:lstStyle/>
                    <a:p>
                      <a:pPr marL="0" marR="0">
                        <a:spcBef>
                          <a:spcPts val="0"/>
                        </a:spcBef>
                        <a:spcAft>
                          <a:spcPts val="0"/>
                        </a:spcAft>
                      </a:pPr>
                      <a:r>
                        <a:rPr lang="en-US" sz="800">
                          <a:effectLst/>
                        </a:rPr>
                        <a:t>NATL</a:t>
                      </a:r>
                      <a:endParaRPr lang="en-US" sz="800">
                        <a:effectLst/>
                        <a:latin typeface="Calibri" panose="020F0502020204030204" pitchFamily="34" charset="0"/>
                        <a:ea typeface="Calibri" panose="020F0502020204030204" pitchFamily="34" charset="0"/>
                      </a:endParaRPr>
                    </a:p>
                  </a:txBody>
                  <a:tcPr marL="52001" marR="52001" marT="0" marB="0"/>
                </a:tc>
                <a:tc>
                  <a:txBody>
                    <a:bodyPr/>
                    <a:lstStyle/>
                    <a:p>
                      <a:pPr marL="0" marR="0" algn="ctr">
                        <a:spcBef>
                          <a:spcPts val="0"/>
                        </a:spcBef>
                        <a:spcAft>
                          <a:spcPts val="0"/>
                        </a:spcAft>
                      </a:pPr>
                      <a:r>
                        <a:rPr lang="en-US" sz="800">
                          <a:effectLst/>
                        </a:rPr>
                        <a:t>61</a:t>
                      </a:r>
                      <a:endParaRPr lang="en-US" sz="800">
                        <a:effectLst/>
                        <a:latin typeface="Calibri" panose="020F0502020204030204" pitchFamily="34" charset="0"/>
                        <a:ea typeface="Calibri" panose="020F0502020204030204" pitchFamily="34" charset="0"/>
                      </a:endParaRPr>
                    </a:p>
                  </a:txBody>
                  <a:tcPr marL="52001" marR="52001" marT="0" marB="0"/>
                </a:tc>
                <a:tc>
                  <a:txBody>
                    <a:bodyPr/>
                    <a:lstStyle/>
                    <a:p>
                      <a:pPr marL="0" marR="0" algn="ctr">
                        <a:spcBef>
                          <a:spcPts val="0"/>
                        </a:spcBef>
                        <a:spcAft>
                          <a:spcPts val="0"/>
                        </a:spcAft>
                      </a:pPr>
                      <a:r>
                        <a:rPr lang="en-US" sz="800">
                          <a:effectLst/>
                        </a:rPr>
                        <a:t>121</a:t>
                      </a:r>
                      <a:endParaRPr lang="en-US" sz="800">
                        <a:effectLst/>
                        <a:latin typeface="Calibri" panose="020F0502020204030204" pitchFamily="34" charset="0"/>
                        <a:ea typeface="Calibri" panose="020F0502020204030204" pitchFamily="34" charset="0"/>
                      </a:endParaRPr>
                    </a:p>
                  </a:txBody>
                  <a:tcPr marL="0" marR="0" marT="0" marB="0"/>
                </a:tc>
                <a:tc>
                  <a:txBody>
                    <a:bodyPr/>
                    <a:lstStyle/>
                    <a:p>
                      <a:pPr marL="0" marR="0" algn="ctr">
                        <a:spcBef>
                          <a:spcPts val="0"/>
                        </a:spcBef>
                        <a:spcAft>
                          <a:spcPts val="0"/>
                        </a:spcAft>
                      </a:pPr>
                      <a:r>
                        <a:rPr lang="en-US" sz="800">
                          <a:effectLst/>
                        </a:rPr>
                        <a:t>160</a:t>
                      </a:r>
                      <a:endParaRPr lang="en-US" sz="800">
                        <a:effectLst/>
                        <a:latin typeface="Calibri" panose="020F0502020204030204" pitchFamily="34" charset="0"/>
                        <a:ea typeface="Calibri" panose="020F0502020204030204" pitchFamily="34" charset="0"/>
                      </a:endParaRPr>
                    </a:p>
                  </a:txBody>
                  <a:tcPr marL="0" marR="0" marT="0" marB="0"/>
                </a:tc>
                <a:tc>
                  <a:txBody>
                    <a:bodyPr/>
                    <a:lstStyle/>
                    <a:p>
                      <a:pPr marL="0" marR="0" algn="ctr">
                        <a:spcBef>
                          <a:spcPts val="0"/>
                        </a:spcBef>
                        <a:spcAft>
                          <a:spcPts val="0"/>
                        </a:spcAft>
                      </a:pPr>
                      <a:r>
                        <a:rPr lang="en-US" sz="800">
                          <a:effectLst/>
                        </a:rPr>
                        <a:t>161</a:t>
                      </a:r>
                      <a:endParaRPr lang="en-US" sz="800">
                        <a:effectLst/>
                        <a:latin typeface="Calibri" panose="020F0502020204030204" pitchFamily="34" charset="0"/>
                        <a:ea typeface="Calibri" panose="020F0502020204030204" pitchFamily="34" charset="0"/>
                      </a:endParaRPr>
                    </a:p>
                  </a:txBody>
                  <a:tcPr marL="0" marR="0" marT="0" marB="0"/>
                </a:tc>
                <a:tc>
                  <a:txBody>
                    <a:bodyPr/>
                    <a:lstStyle/>
                    <a:p>
                      <a:pPr marL="0" marR="0" algn="ctr">
                        <a:spcBef>
                          <a:spcPts val="0"/>
                        </a:spcBef>
                        <a:spcAft>
                          <a:spcPts val="0"/>
                        </a:spcAft>
                      </a:pPr>
                      <a:r>
                        <a:rPr lang="en-US" sz="800">
                          <a:effectLst/>
                        </a:rPr>
                        <a:t>182</a:t>
                      </a:r>
                      <a:endParaRPr lang="en-US" sz="800">
                        <a:effectLst/>
                        <a:latin typeface="Calibri" panose="020F0502020204030204" pitchFamily="34" charset="0"/>
                        <a:ea typeface="Calibri" panose="020F0502020204030204" pitchFamily="34" charset="0"/>
                      </a:endParaRPr>
                    </a:p>
                  </a:txBody>
                  <a:tcPr marL="0" marR="0" marT="0" marB="0"/>
                </a:tc>
                <a:tc>
                  <a:txBody>
                    <a:bodyPr/>
                    <a:lstStyle/>
                    <a:p>
                      <a:pPr marL="0" marR="0" algn="ctr">
                        <a:spcBef>
                          <a:spcPts val="0"/>
                        </a:spcBef>
                        <a:spcAft>
                          <a:spcPts val="0"/>
                        </a:spcAft>
                      </a:pPr>
                      <a:r>
                        <a:rPr lang="en-US" sz="800">
                          <a:effectLst/>
                        </a:rPr>
                        <a:t>185</a:t>
                      </a:r>
                      <a:endParaRPr lang="en-US" sz="800">
                        <a:effectLst/>
                        <a:latin typeface="Calibri" panose="020F0502020204030204" pitchFamily="34" charset="0"/>
                        <a:ea typeface="Calibri" panose="020F0502020204030204" pitchFamily="34" charset="0"/>
                      </a:endParaRPr>
                    </a:p>
                  </a:txBody>
                  <a:tcPr marL="0" marR="0" marT="0" marB="0"/>
                </a:tc>
                <a:extLst>
                  <a:ext uri="{0D108BD9-81ED-4DB2-BD59-A6C34878D82A}">
                    <a16:rowId xmlns:a16="http://schemas.microsoft.com/office/drawing/2014/main" val="3725267486"/>
                  </a:ext>
                </a:extLst>
              </a:tr>
              <a:tr h="209447">
                <a:tc>
                  <a:txBody>
                    <a:bodyPr/>
                    <a:lstStyle/>
                    <a:p>
                      <a:pPr marL="0" marR="0">
                        <a:spcBef>
                          <a:spcPts val="0"/>
                        </a:spcBef>
                        <a:spcAft>
                          <a:spcPts val="0"/>
                        </a:spcAft>
                      </a:pPr>
                      <a:r>
                        <a:rPr lang="en-US" sz="800">
                          <a:effectLst/>
                        </a:rPr>
                        <a:t>SATL</a:t>
                      </a:r>
                      <a:endParaRPr lang="en-US" sz="800">
                        <a:effectLst/>
                        <a:latin typeface="Calibri" panose="020F0502020204030204" pitchFamily="34" charset="0"/>
                        <a:ea typeface="Calibri" panose="020F0502020204030204" pitchFamily="34" charset="0"/>
                      </a:endParaRPr>
                    </a:p>
                  </a:txBody>
                  <a:tcPr marL="52001" marR="52001" marT="0" marB="0"/>
                </a:tc>
                <a:tc>
                  <a:txBody>
                    <a:bodyPr/>
                    <a:lstStyle/>
                    <a:p>
                      <a:pPr marL="0" marR="0" algn="ctr">
                        <a:spcBef>
                          <a:spcPts val="0"/>
                        </a:spcBef>
                        <a:spcAft>
                          <a:spcPts val="0"/>
                        </a:spcAft>
                      </a:pPr>
                      <a:r>
                        <a:rPr lang="en-US" sz="800">
                          <a:effectLst/>
                        </a:rPr>
                        <a:t>35</a:t>
                      </a:r>
                      <a:endParaRPr lang="en-US" sz="800">
                        <a:effectLst/>
                        <a:latin typeface="Calibri" panose="020F0502020204030204" pitchFamily="34" charset="0"/>
                        <a:ea typeface="Calibri" panose="020F0502020204030204" pitchFamily="34" charset="0"/>
                      </a:endParaRPr>
                    </a:p>
                  </a:txBody>
                  <a:tcPr marL="52001" marR="52001" marT="0" marB="0"/>
                </a:tc>
                <a:tc>
                  <a:txBody>
                    <a:bodyPr/>
                    <a:lstStyle/>
                    <a:p>
                      <a:pPr marL="0" marR="0" algn="ctr">
                        <a:spcBef>
                          <a:spcPts val="0"/>
                        </a:spcBef>
                        <a:spcAft>
                          <a:spcPts val="0"/>
                        </a:spcAft>
                      </a:pPr>
                      <a:r>
                        <a:rPr lang="en-US" sz="800">
                          <a:effectLst/>
                        </a:rPr>
                        <a:t>35</a:t>
                      </a:r>
                      <a:endParaRPr lang="en-US" sz="800">
                        <a:effectLst/>
                        <a:latin typeface="Calibri" panose="020F0502020204030204" pitchFamily="34" charset="0"/>
                        <a:ea typeface="Calibri" panose="020F0502020204030204" pitchFamily="34" charset="0"/>
                      </a:endParaRPr>
                    </a:p>
                  </a:txBody>
                  <a:tcPr marL="0" marR="0" marT="0" marB="0"/>
                </a:tc>
                <a:tc>
                  <a:txBody>
                    <a:bodyPr/>
                    <a:lstStyle/>
                    <a:p>
                      <a:pPr marL="0" marR="0" algn="ctr">
                        <a:spcBef>
                          <a:spcPts val="0"/>
                        </a:spcBef>
                        <a:spcAft>
                          <a:spcPts val="0"/>
                        </a:spcAft>
                      </a:pPr>
                      <a:r>
                        <a:rPr lang="en-US" sz="800">
                          <a:effectLst/>
                        </a:rPr>
                        <a:t>35</a:t>
                      </a:r>
                      <a:endParaRPr lang="en-US" sz="800">
                        <a:effectLst/>
                        <a:latin typeface="Calibri" panose="020F0502020204030204" pitchFamily="34" charset="0"/>
                        <a:ea typeface="Calibri" panose="020F0502020204030204" pitchFamily="34" charset="0"/>
                      </a:endParaRPr>
                    </a:p>
                  </a:txBody>
                  <a:tcPr marL="0" marR="0" marT="0" marB="0"/>
                </a:tc>
                <a:tc>
                  <a:txBody>
                    <a:bodyPr/>
                    <a:lstStyle/>
                    <a:p>
                      <a:pPr marL="0" marR="0" algn="ctr">
                        <a:spcBef>
                          <a:spcPts val="0"/>
                        </a:spcBef>
                        <a:spcAft>
                          <a:spcPts val="0"/>
                        </a:spcAft>
                      </a:pPr>
                      <a:r>
                        <a:rPr lang="en-US" sz="800">
                          <a:effectLst/>
                        </a:rPr>
                        <a:t>52</a:t>
                      </a:r>
                      <a:endParaRPr lang="en-US" sz="800">
                        <a:effectLst/>
                        <a:latin typeface="Calibri" panose="020F0502020204030204" pitchFamily="34" charset="0"/>
                        <a:ea typeface="Calibri" panose="020F0502020204030204" pitchFamily="34" charset="0"/>
                      </a:endParaRPr>
                    </a:p>
                  </a:txBody>
                  <a:tcPr marL="0" marR="0" marT="0" marB="0"/>
                </a:tc>
                <a:tc>
                  <a:txBody>
                    <a:bodyPr/>
                    <a:lstStyle/>
                    <a:p>
                      <a:pPr marL="0" marR="0" algn="ctr">
                        <a:spcBef>
                          <a:spcPts val="0"/>
                        </a:spcBef>
                        <a:spcAft>
                          <a:spcPts val="0"/>
                        </a:spcAft>
                      </a:pPr>
                      <a:r>
                        <a:rPr lang="en-US" sz="800">
                          <a:effectLst/>
                        </a:rPr>
                        <a:t>72</a:t>
                      </a:r>
                      <a:endParaRPr lang="en-US" sz="800">
                        <a:effectLst/>
                        <a:latin typeface="Calibri" panose="020F0502020204030204" pitchFamily="34" charset="0"/>
                        <a:ea typeface="Calibri" panose="020F0502020204030204" pitchFamily="34" charset="0"/>
                      </a:endParaRPr>
                    </a:p>
                  </a:txBody>
                  <a:tcPr marL="0" marR="0" marT="0" marB="0"/>
                </a:tc>
                <a:tc>
                  <a:txBody>
                    <a:bodyPr/>
                    <a:lstStyle/>
                    <a:p>
                      <a:pPr marL="0" marR="0" algn="ctr">
                        <a:spcBef>
                          <a:spcPts val="0"/>
                        </a:spcBef>
                        <a:spcAft>
                          <a:spcPts val="0"/>
                        </a:spcAft>
                      </a:pPr>
                      <a:r>
                        <a:rPr lang="en-US" sz="800">
                          <a:effectLst/>
                        </a:rPr>
                        <a:t>74</a:t>
                      </a:r>
                      <a:endParaRPr lang="en-US" sz="800">
                        <a:effectLst/>
                        <a:latin typeface="Calibri" panose="020F0502020204030204" pitchFamily="34" charset="0"/>
                        <a:ea typeface="Calibri" panose="020F0502020204030204" pitchFamily="34" charset="0"/>
                      </a:endParaRPr>
                    </a:p>
                  </a:txBody>
                  <a:tcPr marL="0" marR="0" marT="0" marB="0"/>
                </a:tc>
                <a:extLst>
                  <a:ext uri="{0D108BD9-81ED-4DB2-BD59-A6C34878D82A}">
                    <a16:rowId xmlns:a16="http://schemas.microsoft.com/office/drawing/2014/main" val="4260833424"/>
                  </a:ext>
                </a:extLst>
              </a:tr>
              <a:tr h="209447">
                <a:tc>
                  <a:txBody>
                    <a:bodyPr/>
                    <a:lstStyle/>
                    <a:p>
                      <a:pPr marL="0" marR="0">
                        <a:spcBef>
                          <a:spcPts val="0"/>
                        </a:spcBef>
                        <a:spcAft>
                          <a:spcPts val="0"/>
                        </a:spcAft>
                      </a:pPr>
                      <a:r>
                        <a:rPr lang="en-US" sz="800">
                          <a:effectLst/>
                        </a:rPr>
                        <a:t>Therrell</a:t>
                      </a:r>
                      <a:endParaRPr lang="en-US" sz="800">
                        <a:effectLst/>
                        <a:latin typeface="Calibri" panose="020F0502020204030204" pitchFamily="34" charset="0"/>
                        <a:ea typeface="Calibri" panose="020F0502020204030204" pitchFamily="34" charset="0"/>
                      </a:endParaRPr>
                    </a:p>
                  </a:txBody>
                  <a:tcPr marL="52001" marR="52001" marT="0" marB="0"/>
                </a:tc>
                <a:tc>
                  <a:txBody>
                    <a:bodyPr/>
                    <a:lstStyle/>
                    <a:p>
                      <a:pPr marL="0" marR="0" algn="ctr">
                        <a:spcBef>
                          <a:spcPts val="0"/>
                        </a:spcBef>
                        <a:spcAft>
                          <a:spcPts val="0"/>
                        </a:spcAft>
                      </a:pPr>
                      <a:r>
                        <a:rPr lang="en-US" sz="800">
                          <a:effectLst/>
                        </a:rPr>
                        <a:t>14</a:t>
                      </a:r>
                      <a:endParaRPr lang="en-US" sz="800">
                        <a:effectLst/>
                        <a:latin typeface="Calibri" panose="020F0502020204030204" pitchFamily="34" charset="0"/>
                        <a:ea typeface="Calibri" panose="020F0502020204030204" pitchFamily="34" charset="0"/>
                      </a:endParaRPr>
                    </a:p>
                  </a:txBody>
                  <a:tcPr marL="52001" marR="52001" marT="0" marB="0"/>
                </a:tc>
                <a:tc>
                  <a:txBody>
                    <a:bodyPr/>
                    <a:lstStyle/>
                    <a:p>
                      <a:pPr marL="0" marR="0" algn="ctr">
                        <a:spcBef>
                          <a:spcPts val="0"/>
                        </a:spcBef>
                        <a:spcAft>
                          <a:spcPts val="0"/>
                        </a:spcAft>
                      </a:pPr>
                      <a:r>
                        <a:rPr lang="en-US" sz="800">
                          <a:effectLst/>
                        </a:rPr>
                        <a:t>14</a:t>
                      </a:r>
                      <a:endParaRPr lang="en-US" sz="800">
                        <a:effectLst/>
                        <a:latin typeface="Calibri" panose="020F0502020204030204" pitchFamily="34" charset="0"/>
                        <a:ea typeface="Calibri" panose="020F0502020204030204" pitchFamily="34" charset="0"/>
                      </a:endParaRPr>
                    </a:p>
                  </a:txBody>
                  <a:tcPr marL="0" marR="0" marT="0" marB="0"/>
                </a:tc>
                <a:tc>
                  <a:txBody>
                    <a:bodyPr/>
                    <a:lstStyle/>
                    <a:p>
                      <a:pPr marL="0" marR="0" algn="ctr">
                        <a:spcBef>
                          <a:spcPts val="0"/>
                        </a:spcBef>
                        <a:spcAft>
                          <a:spcPts val="0"/>
                        </a:spcAft>
                      </a:pPr>
                      <a:r>
                        <a:rPr lang="en-US" sz="800">
                          <a:effectLst/>
                        </a:rPr>
                        <a:t>14</a:t>
                      </a:r>
                      <a:endParaRPr lang="en-US" sz="800">
                        <a:effectLst/>
                        <a:latin typeface="Calibri" panose="020F0502020204030204" pitchFamily="34" charset="0"/>
                        <a:ea typeface="Calibri" panose="020F0502020204030204" pitchFamily="34" charset="0"/>
                      </a:endParaRPr>
                    </a:p>
                  </a:txBody>
                  <a:tcPr marL="0" marR="0" marT="0" marB="0"/>
                </a:tc>
                <a:tc>
                  <a:txBody>
                    <a:bodyPr/>
                    <a:lstStyle/>
                    <a:p>
                      <a:pPr marL="0" marR="0" algn="ctr">
                        <a:spcBef>
                          <a:spcPts val="0"/>
                        </a:spcBef>
                        <a:spcAft>
                          <a:spcPts val="0"/>
                        </a:spcAft>
                      </a:pPr>
                      <a:r>
                        <a:rPr lang="en-US" sz="800">
                          <a:effectLst/>
                        </a:rPr>
                        <a:t>14</a:t>
                      </a:r>
                      <a:endParaRPr lang="en-US" sz="800">
                        <a:effectLst/>
                        <a:latin typeface="Calibri" panose="020F0502020204030204" pitchFamily="34" charset="0"/>
                        <a:ea typeface="Calibri" panose="020F0502020204030204" pitchFamily="34" charset="0"/>
                      </a:endParaRPr>
                    </a:p>
                  </a:txBody>
                  <a:tcPr marL="0" marR="0" marT="0" marB="0"/>
                </a:tc>
                <a:tc>
                  <a:txBody>
                    <a:bodyPr/>
                    <a:lstStyle/>
                    <a:p>
                      <a:pPr marL="0" marR="0" algn="ctr">
                        <a:spcBef>
                          <a:spcPts val="0"/>
                        </a:spcBef>
                        <a:spcAft>
                          <a:spcPts val="0"/>
                        </a:spcAft>
                      </a:pPr>
                      <a:r>
                        <a:rPr lang="en-US" sz="800">
                          <a:effectLst/>
                        </a:rPr>
                        <a:t>19</a:t>
                      </a:r>
                      <a:endParaRPr lang="en-US" sz="800">
                        <a:effectLst/>
                        <a:latin typeface="Calibri" panose="020F0502020204030204" pitchFamily="34" charset="0"/>
                        <a:ea typeface="Calibri" panose="020F0502020204030204" pitchFamily="34" charset="0"/>
                      </a:endParaRPr>
                    </a:p>
                  </a:txBody>
                  <a:tcPr marL="0" marR="0" marT="0" marB="0"/>
                </a:tc>
                <a:tc>
                  <a:txBody>
                    <a:bodyPr/>
                    <a:lstStyle/>
                    <a:p>
                      <a:pPr marL="0" marR="0" algn="ctr">
                        <a:spcBef>
                          <a:spcPts val="0"/>
                        </a:spcBef>
                        <a:spcAft>
                          <a:spcPts val="0"/>
                        </a:spcAft>
                      </a:pPr>
                      <a:r>
                        <a:rPr lang="en-US" sz="800">
                          <a:effectLst/>
                        </a:rPr>
                        <a:t>110</a:t>
                      </a:r>
                      <a:endParaRPr lang="en-US" sz="800">
                        <a:effectLst/>
                        <a:latin typeface="Calibri" panose="020F0502020204030204" pitchFamily="34" charset="0"/>
                        <a:ea typeface="Calibri" panose="020F0502020204030204" pitchFamily="34" charset="0"/>
                      </a:endParaRPr>
                    </a:p>
                  </a:txBody>
                  <a:tcPr marL="0" marR="0" marT="0" marB="0"/>
                </a:tc>
                <a:extLst>
                  <a:ext uri="{0D108BD9-81ED-4DB2-BD59-A6C34878D82A}">
                    <a16:rowId xmlns:a16="http://schemas.microsoft.com/office/drawing/2014/main" val="1278129154"/>
                  </a:ext>
                </a:extLst>
              </a:tr>
              <a:tr h="209447">
                <a:tc>
                  <a:txBody>
                    <a:bodyPr/>
                    <a:lstStyle/>
                    <a:p>
                      <a:pPr marL="0" marR="0">
                        <a:spcBef>
                          <a:spcPts val="0"/>
                        </a:spcBef>
                        <a:spcAft>
                          <a:spcPts val="0"/>
                        </a:spcAft>
                      </a:pPr>
                      <a:r>
                        <a:rPr lang="en-US" sz="800">
                          <a:effectLst/>
                        </a:rPr>
                        <a:t>BTW</a:t>
                      </a:r>
                      <a:endParaRPr lang="en-US" sz="800">
                        <a:effectLst/>
                        <a:latin typeface="Calibri" panose="020F0502020204030204" pitchFamily="34" charset="0"/>
                        <a:ea typeface="Calibri" panose="020F0502020204030204" pitchFamily="34" charset="0"/>
                      </a:endParaRPr>
                    </a:p>
                  </a:txBody>
                  <a:tcPr marL="52001" marR="52001" marT="0" marB="0"/>
                </a:tc>
                <a:tc>
                  <a:txBody>
                    <a:bodyPr/>
                    <a:lstStyle/>
                    <a:p>
                      <a:pPr marL="0" marR="0" algn="ctr">
                        <a:spcBef>
                          <a:spcPts val="0"/>
                        </a:spcBef>
                        <a:spcAft>
                          <a:spcPts val="0"/>
                        </a:spcAft>
                      </a:pPr>
                      <a:r>
                        <a:rPr lang="en-US" sz="800">
                          <a:effectLst/>
                        </a:rPr>
                        <a:t>16</a:t>
                      </a:r>
                      <a:endParaRPr lang="en-US" sz="800">
                        <a:effectLst/>
                        <a:latin typeface="Calibri" panose="020F0502020204030204" pitchFamily="34" charset="0"/>
                        <a:ea typeface="Calibri" panose="020F0502020204030204" pitchFamily="34" charset="0"/>
                      </a:endParaRPr>
                    </a:p>
                  </a:txBody>
                  <a:tcPr marL="52001" marR="52001" marT="0" marB="0"/>
                </a:tc>
                <a:tc>
                  <a:txBody>
                    <a:bodyPr/>
                    <a:lstStyle/>
                    <a:p>
                      <a:pPr marL="0" marR="0" algn="ctr">
                        <a:spcBef>
                          <a:spcPts val="0"/>
                        </a:spcBef>
                        <a:spcAft>
                          <a:spcPts val="0"/>
                        </a:spcAft>
                      </a:pPr>
                      <a:r>
                        <a:rPr lang="en-US" sz="800">
                          <a:effectLst/>
                        </a:rPr>
                        <a:t>16</a:t>
                      </a:r>
                      <a:endParaRPr lang="en-US" sz="800">
                        <a:effectLst/>
                        <a:latin typeface="Calibri" panose="020F0502020204030204" pitchFamily="34" charset="0"/>
                        <a:ea typeface="Calibri" panose="020F0502020204030204" pitchFamily="34" charset="0"/>
                      </a:endParaRPr>
                    </a:p>
                  </a:txBody>
                  <a:tcPr marL="0" marR="0" marT="0" marB="0"/>
                </a:tc>
                <a:tc>
                  <a:txBody>
                    <a:bodyPr/>
                    <a:lstStyle/>
                    <a:p>
                      <a:pPr marL="0" marR="0" algn="ctr">
                        <a:spcBef>
                          <a:spcPts val="0"/>
                        </a:spcBef>
                        <a:spcAft>
                          <a:spcPts val="0"/>
                        </a:spcAft>
                      </a:pPr>
                      <a:r>
                        <a:rPr lang="en-US" sz="800">
                          <a:effectLst/>
                        </a:rPr>
                        <a:t>27</a:t>
                      </a:r>
                      <a:endParaRPr lang="en-US" sz="800">
                        <a:effectLst/>
                        <a:latin typeface="Calibri" panose="020F0502020204030204" pitchFamily="34" charset="0"/>
                        <a:ea typeface="Calibri" panose="020F0502020204030204" pitchFamily="34" charset="0"/>
                      </a:endParaRPr>
                    </a:p>
                  </a:txBody>
                  <a:tcPr marL="0" marR="0" marT="0" marB="0"/>
                </a:tc>
                <a:tc>
                  <a:txBody>
                    <a:bodyPr/>
                    <a:lstStyle/>
                    <a:p>
                      <a:pPr marL="0" marR="0" algn="ctr">
                        <a:spcBef>
                          <a:spcPts val="0"/>
                        </a:spcBef>
                        <a:spcAft>
                          <a:spcPts val="0"/>
                        </a:spcAft>
                      </a:pPr>
                      <a:r>
                        <a:rPr lang="en-US" sz="800">
                          <a:effectLst/>
                        </a:rPr>
                        <a:t>42</a:t>
                      </a:r>
                      <a:endParaRPr lang="en-US" sz="800">
                        <a:effectLst/>
                        <a:latin typeface="Calibri" panose="020F0502020204030204" pitchFamily="34" charset="0"/>
                        <a:ea typeface="Calibri" panose="020F0502020204030204" pitchFamily="34" charset="0"/>
                      </a:endParaRPr>
                    </a:p>
                  </a:txBody>
                  <a:tcPr marL="0" marR="0" marT="0" marB="0"/>
                </a:tc>
                <a:tc>
                  <a:txBody>
                    <a:bodyPr/>
                    <a:lstStyle/>
                    <a:p>
                      <a:pPr marL="0" marR="0" algn="ctr">
                        <a:spcBef>
                          <a:spcPts val="0"/>
                        </a:spcBef>
                        <a:spcAft>
                          <a:spcPts val="0"/>
                        </a:spcAft>
                      </a:pPr>
                      <a:r>
                        <a:rPr lang="en-US" sz="800">
                          <a:effectLst/>
                        </a:rPr>
                        <a:t>42</a:t>
                      </a:r>
                      <a:endParaRPr lang="en-US" sz="800">
                        <a:effectLst/>
                        <a:latin typeface="Calibri" panose="020F0502020204030204" pitchFamily="34" charset="0"/>
                        <a:ea typeface="Calibri" panose="020F0502020204030204" pitchFamily="34" charset="0"/>
                      </a:endParaRPr>
                    </a:p>
                  </a:txBody>
                  <a:tcPr marL="0" marR="0" marT="0" marB="0"/>
                </a:tc>
                <a:tc>
                  <a:txBody>
                    <a:bodyPr/>
                    <a:lstStyle/>
                    <a:p>
                      <a:pPr marL="0" marR="0" algn="ctr">
                        <a:spcBef>
                          <a:spcPts val="0"/>
                        </a:spcBef>
                        <a:spcAft>
                          <a:spcPts val="0"/>
                        </a:spcAft>
                      </a:pPr>
                      <a:r>
                        <a:rPr lang="en-US" sz="800">
                          <a:effectLst/>
                        </a:rPr>
                        <a:t>42</a:t>
                      </a:r>
                      <a:endParaRPr lang="en-US" sz="800">
                        <a:effectLst/>
                        <a:latin typeface="Calibri" panose="020F0502020204030204" pitchFamily="34" charset="0"/>
                        <a:ea typeface="Calibri" panose="020F0502020204030204" pitchFamily="34" charset="0"/>
                      </a:endParaRPr>
                    </a:p>
                  </a:txBody>
                  <a:tcPr marL="0" marR="0" marT="0" marB="0"/>
                </a:tc>
                <a:extLst>
                  <a:ext uri="{0D108BD9-81ED-4DB2-BD59-A6C34878D82A}">
                    <a16:rowId xmlns:a16="http://schemas.microsoft.com/office/drawing/2014/main" val="1771230506"/>
                  </a:ext>
                </a:extLst>
              </a:tr>
              <a:tr h="144447">
                <a:tc>
                  <a:txBody>
                    <a:bodyPr/>
                    <a:lstStyle/>
                    <a:p>
                      <a:pPr marL="0" marR="0">
                        <a:spcBef>
                          <a:spcPts val="0"/>
                        </a:spcBef>
                        <a:spcAft>
                          <a:spcPts val="0"/>
                        </a:spcAft>
                      </a:pPr>
                      <a:r>
                        <a:rPr lang="en-US" sz="800">
                          <a:effectLst/>
                        </a:rPr>
                        <a:t> </a:t>
                      </a:r>
                      <a:endParaRPr lang="en-US" sz="800">
                        <a:effectLst/>
                        <a:latin typeface="Calibri" panose="020F0502020204030204" pitchFamily="34" charset="0"/>
                        <a:ea typeface="Calibri" panose="020F0502020204030204" pitchFamily="34" charset="0"/>
                      </a:endParaRPr>
                    </a:p>
                  </a:txBody>
                  <a:tcPr marL="52001" marR="52001" marT="0" marB="0"/>
                </a:tc>
                <a:tc>
                  <a:txBody>
                    <a:bodyPr/>
                    <a:lstStyle/>
                    <a:p>
                      <a:endParaRPr lang="en-US" sz="800">
                        <a:effectLst/>
                        <a:latin typeface="Times New Roman" panose="02020603050405020304" pitchFamily="18" charset="0"/>
                      </a:endParaRPr>
                    </a:p>
                  </a:txBody>
                  <a:tcPr marL="52001" marR="52001" marT="0" marB="0"/>
                </a:tc>
                <a:tc>
                  <a:txBody>
                    <a:bodyPr/>
                    <a:lstStyle/>
                    <a:p>
                      <a:pPr marL="0" marR="0">
                        <a:spcBef>
                          <a:spcPts val="0"/>
                        </a:spcBef>
                        <a:spcAft>
                          <a:spcPts val="0"/>
                        </a:spcAft>
                      </a:pPr>
                      <a:r>
                        <a:rPr lang="en-US" sz="800">
                          <a:effectLst/>
                        </a:rPr>
                        <a:t> </a:t>
                      </a:r>
                      <a:endParaRPr lang="en-US" sz="800">
                        <a:effectLst/>
                        <a:latin typeface="Calibri" panose="020F0502020204030204" pitchFamily="34" charset="0"/>
                        <a:ea typeface="Calibri" panose="020F0502020204030204" pitchFamily="34" charset="0"/>
                      </a:endParaRPr>
                    </a:p>
                  </a:txBody>
                  <a:tcPr marL="0" marR="0" marT="0" marB="0"/>
                </a:tc>
                <a:tc>
                  <a:txBody>
                    <a:bodyPr/>
                    <a:lstStyle/>
                    <a:p>
                      <a:pPr marL="0" marR="0">
                        <a:spcBef>
                          <a:spcPts val="0"/>
                        </a:spcBef>
                        <a:spcAft>
                          <a:spcPts val="0"/>
                        </a:spcAft>
                      </a:pPr>
                      <a:r>
                        <a:rPr lang="en-US" sz="800">
                          <a:effectLst/>
                        </a:rPr>
                        <a:t> </a:t>
                      </a:r>
                      <a:endParaRPr lang="en-US" sz="800">
                        <a:effectLst/>
                        <a:latin typeface="Calibri" panose="020F0502020204030204" pitchFamily="34" charset="0"/>
                        <a:ea typeface="Calibri" panose="020F0502020204030204" pitchFamily="34" charset="0"/>
                      </a:endParaRPr>
                    </a:p>
                  </a:txBody>
                  <a:tcPr marL="0" marR="0" marT="0" marB="0"/>
                </a:tc>
                <a:tc>
                  <a:txBody>
                    <a:bodyPr/>
                    <a:lstStyle/>
                    <a:p>
                      <a:pPr marL="0" marR="0">
                        <a:spcBef>
                          <a:spcPts val="0"/>
                        </a:spcBef>
                        <a:spcAft>
                          <a:spcPts val="0"/>
                        </a:spcAft>
                      </a:pPr>
                      <a:r>
                        <a:rPr lang="en-US" sz="800">
                          <a:effectLst/>
                        </a:rPr>
                        <a:t> </a:t>
                      </a:r>
                      <a:endParaRPr lang="en-US" sz="800">
                        <a:effectLst/>
                        <a:latin typeface="Calibri" panose="020F0502020204030204" pitchFamily="34" charset="0"/>
                        <a:ea typeface="Calibri" panose="020F0502020204030204" pitchFamily="34" charset="0"/>
                      </a:endParaRPr>
                    </a:p>
                  </a:txBody>
                  <a:tcPr marL="0" marR="0" marT="0" marB="0"/>
                </a:tc>
                <a:tc>
                  <a:txBody>
                    <a:bodyPr/>
                    <a:lstStyle/>
                    <a:p>
                      <a:pPr marL="0" marR="0">
                        <a:spcBef>
                          <a:spcPts val="0"/>
                        </a:spcBef>
                        <a:spcAft>
                          <a:spcPts val="0"/>
                        </a:spcAft>
                      </a:pPr>
                      <a:r>
                        <a:rPr lang="en-US" sz="800">
                          <a:effectLst/>
                        </a:rPr>
                        <a:t> </a:t>
                      </a:r>
                      <a:endParaRPr lang="en-US" sz="800">
                        <a:effectLst/>
                        <a:latin typeface="Calibri" panose="020F0502020204030204" pitchFamily="34" charset="0"/>
                        <a:ea typeface="Calibri" panose="020F0502020204030204" pitchFamily="34" charset="0"/>
                      </a:endParaRPr>
                    </a:p>
                  </a:txBody>
                  <a:tcPr marL="0" marR="0" marT="0" marB="0"/>
                </a:tc>
                <a:tc>
                  <a:txBody>
                    <a:bodyPr/>
                    <a:lstStyle/>
                    <a:p>
                      <a:pPr marL="0" marR="0">
                        <a:spcBef>
                          <a:spcPts val="0"/>
                        </a:spcBef>
                        <a:spcAft>
                          <a:spcPts val="0"/>
                        </a:spcAft>
                      </a:pPr>
                      <a:r>
                        <a:rPr lang="en-US" sz="800">
                          <a:effectLst/>
                        </a:rPr>
                        <a:t> </a:t>
                      </a:r>
                      <a:endParaRPr lang="en-US" sz="800">
                        <a:effectLst/>
                        <a:latin typeface="Calibri" panose="020F0502020204030204" pitchFamily="34" charset="0"/>
                        <a:ea typeface="Calibri" panose="020F0502020204030204" pitchFamily="34" charset="0"/>
                      </a:endParaRPr>
                    </a:p>
                  </a:txBody>
                  <a:tcPr marL="0" marR="0" marT="0" marB="0"/>
                </a:tc>
                <a:extLst>
                  <a:ext uri="{0D108BD9-81ED-4DB2-BD59-A6C34878D82A}">
                    <a16:rowId xmlns:a16="http://schemas.microsoft.com/office/drawing/2014/main" val="4146413273"/>
                  </a:ext>
                </a:extLst>
              </a:tr>
              <a:tr h="144447">
                <a:tc>
                  <a:txBody>
                    <a:bodyPr/>
                    <a:lstStyle/>
                    <a:p>
                      <a:pPr marL="0" marR="0">
                        <a:spcBef>
                          <a:spcPts val="0"/>
                        </a:spcBef>
                        <a:spcAft>
                          <a:spcPts val="0"/>
                        </a:spcAft>
                      </a:pPr>
                      <a:r>
                        <a:rPr lang="en-US" sz="800">
                          <a:effectLst/>
                        </a:rPr>
                        <a:t>Total </a:t>
                      </a:r>
                      <a:endParaRPr lang="en-US" sz="800">
                        <a:effectLst/>
                        <a:latin typeface="Calibri" panose="020F0502020204030204" pitchFamily="34" charset="0"/>
                        <a:ea typeface="Calibri" panose="020F0502020204030204" pitchFamily="34" charset="0"/>
                      </a:endParaRPr>
                    </a:p>
                  </a:txBody>
                  <a:tcPr marL="52001" marR="52001" marT="0" marB="0"/>
                </a:tc>
                <a:tc>
                  <a:txBody>
                    <a:bodyPr/>
                    <a:lstStyle/>
                    <a:p>
                      <a:pPr marL="0" marR="0" algn="ctr">
                        <a:spcBef>
                          <a:spcPts val="0"/>
                        </a:spcBef>
                        <a:spcAft>
                          <a:spcPts val="0"/>
                        </a:spcAft>
                      </a:pPr>
                      <a:r>
                        <a:rPr lang="en-US" sz="800">
                          <a:effectLst/>
                        </a:rPr>
                        <a:t>464</a:t>
                      </a:r>
                      <a:endParaRPr lang="en-US" sz="800">
                        <a:effectLst/>
                        <a:latin typeface="Calibri" panose="020F0502020204030204" pitchFamily="34" charset="0"/>
                        <a:ea typeface="Calibri" panose="020F0502020204030204" pitchFamily="34" charset="0"/>
                      </a:endParaRPr>
                    </a:p>
                  </a:txBody>
                  <a:tcPr marL="52001" marR="52001" marT="0" marB="0"/>
                </a:tc>
                <a:tc>
                  <a:txBody>
                    <a:bodyPr/>
                    <a:lstStyle/>
                    <a:p>
                      <a:pPr marL="0" marR="0" algn="ctr">
                        <a:spcBef>
                          <a:spcPts val="0"/>
                        </a:spcBef>
                        <a:spcAft>
                          <a:spcPts val="0"/>
                        </a:spcAft>
                      </a:pPr>
                      <a:r>
                        <a:rPr lang="en-US" sz="800">
                          <a:effectLst/>
                        </a:rPr>
                        <a:t>560</a:t>
                      </a:r>
                      <a:endParaRPr lang="en-US" sz="800">
                        <a:effectLst/>
                        <a:latin typeface="Calibri" panose="020F0502020204030204" pitchFamily="34" charset="0"/>
                        <a:ea typeface="Calibri" panose="020F0502020204030204" pitchFamily="34" charset="0"/>
                      </a:endParaRPr>
                    </a:p>
                  </a:txBody>
                  <a:tcPr marL="0" marR="0" marT="0" marB="0"/>
                </a:tc>
                <a:tc>
                  <a:txBody>
                    <a:bodyPr/>
                    <a:lstStyle/>
                    <a:p>
                      <a:pPr marL="0" marR="0" algn="ctr">
                        <a:spcBef>
                          <a:spcPts val="0"/>
                        </a:spcBef>
                        <a:spcAft>
                          <a:spcPts val="0"/>
                        </a:spcAft>
                      </a:pPr>
                      <a:r>
                        <a:rPr lang="en-US" sz="800">
                          <a:effectLst/>
                        </a:rPr>
                        <a:t>629</a:t>
                      </a:r>
                      <a:endParaRPr lang="en-US" sz="800">
                        <a:effectLst/>
                        <a:latin typeface="Calibri" panose="020F0502020204030204" pitchFamily="34" charset="0"/>
                        <a:ea typeface="Calibri" panose="020F0502020204030204" pitchFamily="34" charset="0"/>
                      </a:endParaRPr>
                    </a:p>
                  </a:txBody>
                  <a:tcPr marL="0" marR="0" marT="0" marB="0"/>
                </a:tc>
                <a:tc>
                  <a:txBody>
                    <a:bodyPr/>
                    <a:lstStyle/>
                    <a:p>
                      <a:pPr marL="0" marR="0" algn="ctr">
                        <a:spcBef>
                          <a:spcPts val="0"/>
                        </a:spcBef>
                        <a:spcAft>
                          <a:spcPts val="0"/>
                        </a:spcAft>
                      </a:pPr>
                      <a:r>
                        <a:rPr lang="en-US" sz="800">
                          <a:effectLst/>
                        </a:rPr>
                        <a:t>683</a:t>
                      </a:r>
                      <a:endParaRPr lang="en-US" sz="800">
                        <a:effectLst/>
                        <a:latin typeface="Calibri" panose="020F0502020204030204" pitchFamily="34" charset="0"/>
                        <a:ea typeface="Calibri" panose="020F0502020204030204" pitchFamily="34" charset="0"/>
                      </a:endParaRPr>
                    </a:p>
                  </a:txBody>
                  <a:tcPr marL="0" marR="0" marT="0" marB="0"/>
                </a:tc>
                <a:tc>
                  <a:txBody>
                    <a:bodyPr/>
                    <a:lstStyle/>
                    <a:p>
                      <a:pPr marL="0" marR="0" algn="ctr">
                        <a:spcBef>
                          <a:spcPts val="0"/>
                        </a:spcBef>
                        <a:spcAft>
                          <a:spcPts val="0"/>
                        </a:spcAft>
                      </a:pPr>
                      <a:r>
                        <a:rPr lang="en-US" sz="800">
                          <a:effectLst/>
                        </a:rPr>
                        <a:t>837</a:t>
                      </a:r>
                      <a:endParaRPr lang="en-US" sz="800">
                        <a:effectLst/>
                        <a:latin typeface="Calibri" panose="020F0502020204030204" pitchFamily="34" charset="0"/>
                        <a:ea typeface="Calibri" panose="020F0502020204030204" pitchFamily="34" charset="0"/>
                      </a:endParaRPr>
                    </a:p>
                  </a:txBody>
                  <a:tcPr marL="0" marR="0" marT="0" marB="0"/>
                </a:tc>
                <a:tc>
                  <a:txBody>
                    <a:bodyPr/>
                    <a:lstStyle/>
                    <a:p>
                      <a:pPr marL="0" marR="0" algn="ctr">
                        <a:spcBef>
                          <a:spcPts val="0"/>
                        </a:spcBef>
                        <a:spcAft>
                          <a:spcPts val="0"/>
                        </a:spcAft>
                      </a:pPr>
                      <a:r>
                        <a:rPr lang="en-US" sz="800" dirty="0">
                          <a:effectLst/>
                        </a:rPr>
                        <a:t>972</a:t>
                      </a:r>
                      <a:endParaRPr lang="en-US" sz="800" dirty="0">
                        <a:effectLst/>
                        <a:latin typeface="Calibri" panose="020F0502020204030204" pitchFamily="34" charset="0"/>
                        <a:ea typeface="Calibri" panose="020F0502020204030204" pitchFamily="34" charset="0"/>
                      </a:endParaRPr>
                    </a:p>
                  </a:txBody>
                  <a:tcPr marL="0" marR="0" marT="0" marB="0"/>
                </a:tc>
                <a:extLst>
                  <a:ext uri="{0D108BD9-81ED-4DB2-BD59-A6C34878D82A}">
                    <a16:rowId xmlns:a16="http://schemas.microsoft.com/office/drawing/2014/main" val="3842151563"/>
                  </a:ext>
                </a:extLst>
              </a:tr>
            </a:tbl>
          </a:graphicData>
        </a:graphic>
      </p:graphicFrame>
      <p:sp>
        <p:nvSpPr>
          <p:cNvPr id="4" name="Slide Number Placeholder 3">
            <a:extLst>
              <a:ext uri="{FF2B5EF4-FFF2-40B4-BE49-F238E27FC236}">
                <a16:creationId xmlns:a16="http://schemas.microsoft.com/office/drawing/2014/main" id="{E65BD6A9-56C2-4438-8DC0-1B94C5034F5B}"/>
              </a:ext>
            </a:extLst>
          </p:cNvPr>
          <p:cNvSpPr>
            <a:spLocks noGrp="1"/>
          </p:cNvSpPr>
          <p:nvPr>
            <p:ph type="sldNum" sz="quarter" idx="12"/>
          </p:nvPr>
        </p:nvSpPr>
        <p:spPr/>
        <p:txBody>
          <a:bodyPr/>
          <a:lstStyle/>
          <a:p>
            <a:fld id="{3D6C3DC6-EF6E-8948-BFE6-808D46D584D8}" type="slidenum">
              <a:rPr lang="en-US" smtClean="0"/>
              <a:t>13</a:t>
            </a:fld>
            <a:endParaRPr lang="en-US" dirty="0"/>
          </a:p>
        </p:txBody>
      </p:sp>
    </p:spTree>
    <p:extLst>
      <p:ext uri="{BB962C8B-B14F-4D97-AF65-F5344CB8AC3E}">
        <p14:creationId xmlns:p14="http://schemas.microsoft.com/office/powerpoint/2010/main" val="82930514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B9C3B4-C71D-4FB2-BD04-FB8D7679D376}"/>
              </a:ext>
            </a:extLst>
          </p:cNvPr>
          <p:cNvSpPr>
            <a:spLocks noGrp="1"/>
          </p:cNvSpPr>
          <p:nvPr>
            <p:ph type="title"/>
          </p:nvPr>
        </p:nvSpPr>
        <p:spPr/>
        <p:txBody>
          <a:bodyPr/>
          <a:lstStyle/>
          <a:p>
            <a:endParaRPr lang="en-US"/>
          </a:p>
        </p:txBody>
      </p:sp>
      <p:graphicFrame>
        <p:nvGraphicFramePr>
          <p:cNvPr id="5" name="Content Placeholder 4">
            <a:extLst>
              <a:ext uri="{FF2B5EF4-FFF2-40B4-BE49-F238E27FC236}">
                <a16:creationId xmlns:a16="http://schemas.microsoft.com/office/drawing/2014/main" id="{9D81F0F7-39CC-44B0-B67E-9002DEC649FD}"/>
              </a:ext>
            </a:extLst>
          </p:cNvPr>
          <p:cNvGraphicFramePr>
            <a:graphicFrameLocks noGrp="1"/>
          </p:cNvGraphicFramePr>
          <p:nvPr>
            <p:ph idx="1"/>
          </p:nvPr>
        </p:nvGraphicFramePr>
        <p:xfrm>
          <a:off x="1402715" y="2243931"/>
          <a:ext cx="6338570" cy="3238500"/>
        </p:xfrm>
        <a:graphic>
          <a:graphicData uri="http://schemas.openxmlformats.org/drawingml/2006/table">
            <a:tbl>
              <a:tblPr firstRow="1" firstCol="1" bandRow="1">
                <a:tableStyleId>{5C22544A-7EE6-4342-B048-85BDC9FD1C3A}</a:tableStyleId>
              </a:tblPr>
              <a:tblGrid>
                <a:gridCol w="2805430">
                  <a:extLst>
                    <a:ext uri="{9D8B030D-6E8A-4147-A177-3AD203B41FA5}">
                      <a16:colId xmlns:a16="http://schemas.microsoft.com/office/drawing/2014/main" val="4049729927"/>
                    </a:ext>
                  </a:extLst>
                </a:gridCol>
                <a:gridCol w="984250">
                  <a:extLst>
                    <a:ext uri="{9D8B030D-6E8A-4147-A177-3AD203B41FA5}">
                      <a16:colId xmlns:a16="http://schemas.microsoft.com/office/drawing/2014/main" val="640060769"/>
                    </a:ext>
                  </a:extLst>
                </a:gridCol>
                <a:gridCol w="948690">
                  <a:extLst>
                    <a:ext uri="{9D8B030D-6E8A-4147-A177-3AD203B41FA5}">
                      <a16:colId xmlns:a16="http://schemas.microsoft.com/office/drawing/2014/main" val="1141922775"/>
                    </a:ext>
                  </a:extLst>
                </a:gridCol>
                <a:gridCol w="835025">
                  <a:extLst>
                    <a:ext uri="{9D8B030D-6E8A-4147-A177-3AD203B41FA5}">
                      <a16:colId xmlns:a16="http://schemas.microsoft.com/office/drawing/2014/main" val="1179600872"/>
                    </a:ext>
                  </a:extLst>
                </a:gridCol>
                <a:gridCol w="765175">
                  <a:extLst>
                    <a:ext uri="{9D8B030D-6E8A-4147-A177-3AD203B41FA5}">
                      <a16:colId xmlns:a16="http://schemas.microsoft.com/office/drawing/2014/main" val="3375612626"/>
                    </a:ext>
                  </a:extLst>
                </a:gridCol>
              </a:tblGrid>
              <a:tr h="190500">
                <a:tc gridSpan="5">
                  <a:txBody>
                    <a:bodyPr/>
                    <a:lstStyle/>
                    <a:p>
                      <a:pPr marL="0" marR="0" algn="ctr">
                        <a:spcBef>
                          <a:spcPts val="0"/>
                        </a:spcBef>
                        <a:spcAft>
                          <a:spcPts val="0"/>
                        </a:spcAft>
                      </a:pPr>
                      <a:r>
                        <a:rPr lang="en-US" sz="1100">
                          <a:effectLst/>
                        </a:rPr>
                        <a:t>Pathway Application Count</a:t>
                      </a:r>
                      <a:endParaRPr lang="en-US" sz="1100">
                        <a:effectLst/>
                        <a:latin typeface="Calibri" panose="020F0502020204030204" pitchFamily="34" charset="0"/>
                        <a:ea typeface="Calibri" panose="020F0502020204030204" pitchFamily="34" charset="0"/>
                      </a:endParaRPr>
                    </a:p>
                  </a:txBody>
                  <a:tcPr marL="68580" marR="68580" marT="0" marB="0"/>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764410043"/>
                  </a:ext>
                </a:extLst>
              </a:tr>
              <a:tr h="190500">
                <a:tc>
                  <a:txBody>
                    <a:bodyPr/>
                    <a:lstStyle/>
                    <a:p>
                      <a:pPr marL="0" marR="0" algn="ctr">
                        <a:spcBef>
                          <a:spcPts val="0"/>
                        </a:spcBef>
                        <a:spcAft>
                          <a:spcPts val="0"/>
                        </a:spcAft>
                      </a:pPr>
                      <a:r>
                        <a:rPr lang="en-US" sz="1100">
                          <a:effectLst/>
                        </a:rPr>
                        <a:t>Pathway</a:t>
                      </a:r>
                      <a:endParaRPr lang="en-US" sz="1100">
                        <a:effectLst/>
                        <a:latin typeface="Calibri" panose="020F0502020204030204" pitchFamily="34" charset="0"/>
                        <a:ea typeface="Calibri" panose="020F0502020204030204" pitchFamily="34" charset="0"/>
                      </a:endParaRPr>
                    </a:p>
                  </a:txBody>
                  <a:tcPr marL="68580" marR="68580" marT="0" marB="0"/>
                </a:tc>
                <a:tc>
                  <a:txBody>
                    <a:bodyPr/>
                    <a:lstStyle/>
                    <a:p>
                      <a:pPr marL="0" marR="0" algn="ctr">
                        <a:spcBef>
                          <a:spcPts val="0"/>
                        </a:spcBef>
                        <a:spcAft>
                          <a:spcPts val="0"/>
                        </a:spcAft>
                      </a:pPr>
                      <a:r>
                        <a:rPr lang="en-US" sz="1100">
                          <a:effectLst/>
                        </a:rPr>
                        <a:t>1/22/2022</a:t>
                      </a:r>
                      <a:endParaRPr lang="en-US" sz="1100">
                        <a:effectLst/>
                        <a:latin typeface="Calibri" panose="020F0502020204030204" pitchFamily="34" charset="0"/>
                        <a:ea typeface="Calibri" panose="020F0502020204030204" pitchFamily="34" charset="0"/>
                      </a:endParaRPr>
                    </a:p>
                  </a:txBody>
                  <a:tcPr marL="68580" marR="68580" marT="0" marB="0"/>
                </a:tc>
                <a:tc>
                  <a:txBody>
                    <a:bodyPr/>
                    <a:lstStyle/>
                    <a:p>
                      <a:pPr marL="0" marR="0" algn="ctr">
                        <a:spcBef>
                          <a:spcPts val="0"/>
                        </a:spcBef>
                        <a:spcAft>
                          <a:spcPts val="0"/>
                        </a:spcAft>
                      </a:pPr>
                      <a:r>
                        <a:rPr lang="en-US" sz="1100">
                          <a:effectLst/>
                        </a:rPr>
                        <a:t>2/4/2022</a:t>
                      </a:r>
                      <a:endParaRPr lang="en-US" sz="1100">
                        <a:effectLst/>
                        <a:latin typeface="Calibri" panose="020F0502020204030204" pitchFamily="34" charset="0"/>
                        <a:ea typeface="Calibri" panose="020F0502020204030204" pitchFamily="34" charset="0"/>
                      </a:endParaRPr>
                    </a:p>
                  </a:txBody>
                  <a:tcPr marL="68580" marR="68580" marT="0" marB="0"/>
                </a:tc>
                <a:tc>
                  <a:txBody>
                    <a:bodyPr/>
                    <a:lstStyle/>
                    <a:p>
                      <a:pPr marL="0" marR="0" algn="ctr">
                        <a:spcBef>
                          <a:spcPts val="0"/>
                        </a:spcBef>
                        <a:spcAft>
                          <a:spcPts val="0"/>
                        </a:spcAft>
                      </a:pPr>
                      <a:r>
                        <a:rPr lang="en-US" sz="1100">
                          <a:effectLst/>
                        </a:rPr>
                        <a:t>2/11/2022</a:t>
                      </a:r>
                      <a:endParaRPr lang="en-US" sz="1100">
                        <a:effectLst/>
                        <a:latin typeface="Calibri" panose="020F0502020204030204" pitchFamily="34" charset="0"/>
                        <a:ea typeface="Calibri" panose="020F0502020204030204" pitchFamily="34" charset="0"/>
                      </a:endParaRPr>
                    </a:p>
                  </a:txBody>
                  <a:tcPr marL="0" marR="0" marT="0" marB="0"/>
                </a:tc>
                <a:tc>
                  <a:txBody>
                    <a:bodyPr/>
                    <a:lstStyle/>
                    <a:p>
                      <a:pPr marL="0" marR="0" algn="ctr">
                        <a:spcBef>
                          <a:spcPts val="0"/>
                        </a:spcBef>
                        <a:spcAft>
                          <a:spcPts val="0"/>
                        </a:spcAft>
                      </a:pPr>
                      <a:r>
                        <a:rPr lang="en-US" sz="1100">
                          <a:effectLst/>
                        </a:rPr>
                        <a:t>2/16/2022</a:t>
                      </a:r>
                      <a:endParaRPr lang="en-US" sz="1100">
                        <a:effectLst/>
                        <a:latin typeface="Calibri" panose="020F0502020204030204" pitchFamily="34" charset="0"/>
                        <a:ea typeface="Calibri" panose="020F0502020204030204" pitchFamily="34" charset="0"/>
                      </a:endParaRPr>
                    </a:p>
                  </a:txBody>
                  <a:tcPr marL="0" marR="0" marT="0" marB="0"/>
                </a:tc>
                <a:extLst>
                  <a:ext uri="{0D108BD9-81ED-4DB2-BD59-A6C34878D82A}">
                    <a16:rowId xmlns:a16="http://schemas.microsoft.com/office/drawing/2014/main" val="4038327899"/>
                  </a:ext>
                </a:extLst>
              </a:tr>
              <a:tr h="190500">
                <a:tc>
                  <a:txBody>
                    <a:bodyPr/>
                    <a:lstStyle/>
                    <a:p>
                      <a:pPr marL="0" marR="0">
                        <a:spcBef>
                          <a:spcPts val="0"/>
                        </a:spcBef>
                        <a:spcAft>
                          <a:spcPts val="0"/>
                        </a:spcAft>
                      </a:pPr>
                      <a:r>
                        <a:rPr lang="en-US" sz="1100">
                          <a:effectLst/>
                        </a:rPr>
                        <a:t>Aviation Maintenance </a:t>
                      </a:r>
                      <a:endParaRPr lang="en-US" sz="1100">
                        <a:effectLst/>
                        <a:latin typeface="Calibri" panose="020F0502020204030204" pitchFamily="34" charset="0"/>
                        <a:ea typeface="Calibri" panose="020F0502020204030204" pitchFamily="34" charset="0"/>
                      </a:endParaRPr>
                    </a:p>
                  </a:txBody>
                  <a:tcPr marL="68580" marR="68580" marT="0" marB="0"/>
                </a:tc>
                <a:tc>
                  <a:txBody>
                    <a:bodyPr/>
                    <a:lstStyle/>
                    <a:p>
                      <a:pPr marL="0" marR="0" algn="ctr">
                        <a:spcBef>
                          <a:spcPts val="0"/>
                        </a:spcBef>
                        <a:spcAft>
                          <a:spcPts val="0"/>
                        </a:spcAft>
                      </a:pPr>
                      <a:r>
                        <a:rPr lang="en-US" sz="1100">
                          <a:effectLst/>
                        </a:rPr>
                        <a:t>13</a:t>
                      </a:r>
                      <a:endParaRPr lang="en-US" sz="1100">
                        <a:effectLst/>
                        <a:latin typeface="Calibri" panose="020F0502020204030204" pitchFamily="34" charset="0"/>
                        <a:ea typeface="Calibri" panose="020F0502020204030204" pitchFamily="34" charset="0"/>
                      </a:endParaRPr>
                    </a:p>
                  </a:txBody>
                  <a:tcPr marL="68580" marR="68580" marT="0" marB="0"/>
                </a:tc>
                <a:tc>
                  <a:txBody>
                    <a:bodyPr/>
                    <a:lstStyle/>
                    <a:p>
                      <a:pPr marL="0" marR="0" algn="ctr">
                        <a:spcBef>
                          <a:spcPts val="0"/>
                        </a:spcBef>
                        <a:spcAft>
                          <a:spcPts val="0"/>
                        </a:spcAft>
                      </a:pPr>
                      <a:r>
                        <a:rPr lang="en-US" sz="1100">
                          <a:effectLst/>
                        </a:rPr>
                        <a:t>14</a:t>
                      </a:r>
                      <a:endParaRPr lang="en-US" sz="1100">
                        <a:effectLst/>
                        <a:latin typeface="Calibri" panose="020F0502020204030204" pitchFamily="34" charset="0"/>
                        <a:ea typeface="Calibri" panose="020F0502020204030204" pitchFamily="34" charset="0"/>
                      </a:endParaRPr>
                    </a:p>
                  </a:txBody>
                  <a:tcPr marL="68580" marR="68580" marT="0" marB="0"/>
                </a:tc>
                <a:tc>
                  <a:txBody>
                    <a:bodyPr/>
                    <a:lstStyle/>
                    <a:p>
                      <a:pPr marL="0" marR="0" algn="ctr">
                        <a:spcBef>
                          <a:spcPts val="0"/>
                        </a:spcBef>
                        <a:spcAft>
                          <a:spcPts val="0"/>
                        </a:spcAft>
                      </a:pPr>
                      <a:r>
                        <a:rPr lang="en-US" sz="1100">
                          <a:effectLst/>
                        </a:rPr>
                        <a:t>13</a:t>
                      </a:r>
                      <a:endParaRPr lang="en-US" sz="1100">
                        <a:effectLst/>
                        <a:latin typeface="Calibri" panose="020F0502020204030204" pitchFamily="34" charset="0"/>
                        <a:ea typeface="Calibri" panose="020F0502020204030204" pitchFamily="34" charset="0"/>
                      </a:endParaRPr>
                    </a:p>
                  </a:txBody>
                  <a:tcPr marL="0" marR="0" marT="0" marB="0"/>
                </a:tc>
                <a:tc>
                  <a:txBody>
                    <a:bodyPr/>
                    <a:lstStyle/>
                    <a:p>
                      <a:pPr marL="0" marR="0" algn="ctr">
                        <a:spcBef>
                          <a:spcPts val="0"/>
                        </a:spcBef>
                        <a:spcAft>
                          <a:spcPts val="0"/>
                        </a:spcAft>
                      </a:pPr>
                      <a:r>
                        <a:rPr lang="en-US" sz="1100">
                          <a:effectLst/>
                        </a:rPr>
                        <a:t>14</a:t>
                      </a:r>
                      <a:endParaRPr lang="en-US" sz="1100">
                        <a:effectLst/>
                        <a:latin typeface="Calibri" panose="020F0502020204030204" pitchFamily="34" charset="0"/>
                        <a:ea typeface="Calibri" panose="020F0502020204030204" pitchFamily="34" charset="0"/>
                      </a:endParaRPr>
                    </a:p>
                  </a:txBody>
                  <a:tcPr marL="0" marR="0" marT="0" marB="0"/>
                </a:tc>
                <a:extLst>
                  <a:ext uri="{0D108BD9-81ED-4DB2-BD59-A6C34878D82A}">
                    <a16:rowId xmlns:a16="http://schemas.microsoft.com/office/drawing/2014/main" val="2766974797"/>
                  </a:ext>
                </a:extLst>
              </a:tr>
              <a:tr h="190500">
                <a:tc>
                  <a:txBody>
                    <a:bodyPr/>
                    <a:lstStyle/>
                    <a:p>
                      <a:pPr marL="0" marR="0">
                        <a:spcBef>
                          <a:spcPts val="0"/>
                        </a:spcBef>
                        <a:spcAft>
                          <a:spcPts val="0"/>
                        </a:spcAft>
                      </a:pPr>
                      <a:r>
                        <a:rPr lang="en-US" sz="1100">
                          <a:effectLst/>
                        </a:rPr>
                        <a:t>Carpentry</a:t>
                      </a:r>
                      <a:endParaRPr lang="en-US" sz="1100">
                        <a:effectLst/>
                        <a:latin typeface="Calibri" panose="020F0502020204030204" pitchFamily="34" charset="0"/>
                        <a:ea typeface="Calibri" panose="020F0502020204030204" pitchFamily="34" charset="0"/>
                      </a:endParaRPr>
                    </a:p>
                  </a:txBody>
                  <a:tcPr marL="68580" marR="68580" marT="0" marB="0"/>
                </a:tc>
                <a:tc>
                  <a:txBody>
                    <a:bodyPr/>
                    <a:lstStyle/>
                    <a:p>
                      <a:pPr marL="0" marR="0" algn="ctr">
                        <a:spcBef>
                          <a:spcPts val="0"/>
                        </a:spcBef>
                        <a:spcAft>
                          <a:spcPts val="0"/>
                        </a:spcAft>
                      </a:pPr>
                      <a:r>
                        <a:rPr lang="en-US" sz="1100">
                          <a:effectLst/>
                        </a:rPr>
                        <a:t>44</a:t>
                      </a:r>
                      <a:endParaRPr lang="en-US" sz="1100">
                        <a:effectLst/>
                        <a:latin typeface="Calibri" panose="020F0502020204030204" pitchFamily="34" charset="0"/>
                        <a:ea typeface="Calibri" panose="020F0502020204030204" pitchFamily="34" charset="0"/>
                      </a:endParaRPr>
                    </a:p>
                  </a:txBody>
                  <a:tcPr marL="68580" marR="68580" marT="0" marB="0"/>
                </a:tc>
                <a:tc>
                  <a:txBody>
                    <a:bodyPr/>
                    <a:lstStyle/>
                    <a:p>
                      <a:pPr marL="0" marR="0" algn="ctr">
                        <a:spcBef>
                          <a:spcPts val="0"/>
                        </a:spcBef>
                        <a:spcAft>
                          <a:spcPts val="0"/>
                        </a:spcAft>
                      </a:pPr>
                      <a:r>
                        <a:rPr lang="en-US" sz="1100">
                          <a:effectLst/>
                        </a:rPr>
                        <a:t>50</a:t>
                      </a:r>
                      <a:endParaRPr lang="en-US" sz="1100">
                        <a:effectLst/>
                        <a:latin typeface="Calibri" panose="020F0502020204030204" pitchFamily="34" charset="0"/>
                        <a:ea typeface="Calibri" panose="020F0502020204030204" pitchFamily="34" charset="0"/>
                      </a:endParaRPr>
                    </a:p>
                  </a:txBody>
                  <a:tcPr marL="68580" marR="68580" marT="0" marB="0"/>
                </a:tc>
                <a:tc>
                  <a:txBody>
                    <a:bodyPr/>
                    <a:lstStyle/>
                    <a:p>
                      <a:pPr marL="0" marR="0" algn="ctr">
                        <a:spcBef>
                          <a:spcPts val="0"/>
                        </a:spcBef>
                        <a:spcAft>
                          <a:spcPts val="0"/>
                        </a:spcAft>
                      </a:pPr>
                      <a:r>
                        <a:rPr lang="en-US" sz="1100">
                          <a:effectLst/>
                        </a:rPr>
                        <a:t>67</a:t>
                      </a:r>
                      <a:endParaRPr lang="en-US" sz="1100">
                        <a:effectLst/>
                        <a:latin typeface="Calibri" panose="020F0502020204030204" pitchFamily="34" charset="0"/>
                        <a:ea typeface="Calibri" panose="020F0502020204030204" pitchFamily="34" charset="0"/>
                      </a:endParaRPr>
                    </a:p>
                  </a:txBody>
                  <a:tcPr marL="0" marR="0" marT="0" marB="0"/>
                </a:tc>
                <a:tc>
                  <a:txBody>
                    <a:bodyPr/>
                    <a:lstStyle/>
                    <a:p>
                      <a:pPr marL="0" marR="0" algn="ctr">
                        <a:spcBef>
                          <a:spcPts val="0"/>
                        </a:spcBef>
                        <a:spcAft>
                          <a:spcPts val="0"/>
                        </a:spcAft>
                      </a:pPr>
                      <a:r>
                        <a:rPr lang="en-US" sz="1100">
                          <a:effectLst/>
                        </a:rPr>
                        <a:t>81</a:t>
                      </a:r>
                      <a:endParaRPr lang="en-US" sz="1100">
                        <a:effectLst/>
                        <a:latin typeface="Calibri" panose="020F0502020204030204" pitchFamily="34" charset="0"/>
                        <a:ea typeface="Calibri" panose="020F0502020204030204" pitchFamily="34" charset="0"/>
                      </a:endParaRPr>
                    </a:p>
                  </a:txBody>
                  <a:tcPr marL="0" marR="0" marT="0" marB="0"/>
                </a:tc>
                <a:extLst>
                  <a:ext uri="{0D108BD9-81ED-4DB2-BD59-A6C34878D82A}">
                    <a16:rowId xmlns:a16="http://schemas.microsoft.com/office/drawing/2014/main" val="2537262955"/>
                  </a:ext>
                </a:extLst>
              </a:tr>
              <a:tr h="190500">
                <a:tc>
                  <a:txBody>
                    <a:bodyPr/>
                    <a:lstStyle/>
                    <a:p>
                      <a:pPr marL="0" marR="0">
                        <a:spcBef>
                          <a:spcPts val="0"/>
                        </a:spcBef>
                        <a:spcAft>
                          <a:spcPts val="0"/>
                        </a:spcAft>
                      </a:pPr>
                      <a:r>
                        <a:rPr lang="en-US" sz="1100">
                          <a:effectLst/>
                        </a:rPr>
                        <a:t>Criminal Investigations</a:t>
                      </a:r>
                      <a:endParaRPr lang="en-US" sz="1100">
                        <a:effectLst/>
                        <a:latin typeface="Calibri" panose="020F0502020204030204" pitchFamily="34" charset="0"/>
                        <a:ea typeface="Calibri" panose="020F0502020204030204" pitchFamily="34" charset="0"/>
                      </a:endParaRPr>
                    </a:p>
                  </a:txBody>
                  <a:tcPr marL="68580" marR="68580" marT="0" marB="0"/>
                </a:tc>
                <a:tc>
                  <a:txBody>
                    <a:bodyPr/>
                    <a:lstStyle/>
                    <a:p>
                      <a:pPr marL="0" marR="0" algn="ctr">
                        <a:spcBef>
                          <a:spcPts val="0"/>
                        </a:spcBef>
                        <a:spcAft>
                          <a:spcPts val="0"/>
                        </a:spcAft>
                      </a:pPr>
                      <a:r>
                        <a:rPr lang="en-US" sz="1100">
                          <a:effectLst/>
                        </a:rPr>
                        <a:t>57</a:t>
                      </a:r>
                      <a:endParaRPr lang="en-US" sz="1100">
                        <a:effectLst/>
                        <a:latin typeface="Calibri" panose="020F0502020204030204" pitchFamily="34" charset="0"/>
                        <a:ea typeface="Calibri" panose="020F0502020204030204" pitchFamily="34" charset="0"/>
                      </a:endParaRPr>
                    </a:p>
                  </a:txBody>
                  <a:tcPr marL="68580" marR="68580" marT="0" marB="0"/>
                </a:tc>
                <a:tc>
                  <a:txBody>
                    <a:bodyPr/>
                    <a:lstStyle/>
                    <a:p>
                      <a:pPr marL="0" marR="0" algn="ctr">
                        <a:spcBef>
                          <a:spcPts val="0"/>
                        </a:spcBef>
                        <a:spcAft>
                          <a:spcPts val="0"/>
                        </a:spcAft>
                      </a:pPr>
                      <a:r>
                        <a:rPr lang="en-US" sz="1100">
                          <a:effectLst/>
                        </a:rPr>
                        <a:t>80</a:t>
                      </a:r>
                      <a:endParaRPr lang="en-US" sz="1100">
                        <a:effectLst/>
                        <a:latin typeface="Calibri" panose="020F0502020204030204" pitchFamily="34" charset="0"/>
                        <a:ea typeface="Calibri" panose="020F0502020204030204" pitchFamily="34" charset="0"/>
                      </a:endParaRPr>
                    </a:p>
                  </a:txBody>
                  <a:tcPr marL="68580" marR="68580" marT="0" marB="0"/>
                </a:tc>
                <a:tc>
                  <a:txBody>
                    <a:bodyPr/>
                    <a:lstStyle/>
                    <a:p>
                      <a:pPr marL="0" marR="0" algn="ctr">
                        <a:spcBef>
                          <a:spcPts val="0"/>
                        </a:spcBef>
                        <a:spcAft>
                          <a:spcPts val="0"/>
                        </a:spcAft>
                      </a:pPr>
                      <a:r>
                        <a:rPr lang="en-US" sz="1100">
                          <a:effectLst/>
                        </a:rPr>
                        <a:t>95</a:t>
                      </a:r>
                      <a:endParaRPr lang="en-US" sz="1100">
                        <a:effectLst/>
                        <a:latin typeface="Calibri" panose="020F0502020204030204" pitchFamily="34" charset="0"/>
                        <a:ea typeface="Calibri" panose="020F0502020204030204" pitchFamily="34" charset="0"/>
                      </a:endParaRPr>
                    </a:p>
                  </a:txBody>
                  <a:tcPr marL="0" marR="0" marT="0" marB="0"/>
                </a:tc>
                <a:tc>
                  <a:txBody>
                    <a:bodyPr/>
                    <a:lstStyle/>
                    <a:p>
                      <a:pPr marL="0" marR="0" algn="ctr">
                        <a:spcBef>
                          <a:spcPts val="0"/>
                        </a:spcBef>
                        <a:spcAft>
                          <a:spcPts val="0"/>
                        </a:spcAft>
                      </a:pPr>
                      <a:r>
                        <a:rPr lang="en-US" sz="1100">
                          <a:effectLst/>
                        </a:rPr>
                        <a:t>126</a:t>
                      </a:r>
                      <a:endParaRPr lang="en-US" sz="1100">
                        <a:effectLst/>
                        <a:latin typeface="Calibri" panose="020F0502020204030204" pitchFamily="34" charset="0"/>
                        <a:ea typeface="Calibri" panose="020F0502020204030204" pitchFamily="34" charset="0"/>
                      </a:endParaRPr>
                    </a:p>
                  </a:txBody>
                  <a:tcPr marL="0" marR="0" marT="0" marB="0"/>
                </a:tc>
                <a:extLst>
                  <a:ext uri="{0D108BD9-81ED-4DB2-BD59-A6C34878D82A}">
                    <a16:rowId xmlns:a16="http://schemas.microsoft.com/office/drawing/2014/main" val="1887671870"/>
                  </a:ext>
                </a:extLst>
              </a:tr>
              <a:tr h="190500">
                <a:tc>
                  <a:txBody>
                    <a:bodyPr/>
                    <a:lstStyle/>
                    <a:p>
                      <a:pPr marL="0" marR="0">
                        <a:spcBef>
                          <a:spcPts val="0"/>
                        </a:spcBef>
                        <a:spcAft>
                          <a:spcPts val="0"/>
                        </a:spcAft>
                      </a:pPr>
                      <a:r>
                        <a:rPr lang="en-US" sz="1100">
                          <a:effectLst/>
                        </a:rPr>
                        <a:t>Culinary Arts</a:t>
                      </a:r>
                      <a:endParaRPr lang="en-US" sz="1100">
                        <a:effectLst/>
                        <a:latin typeface="Calibri" panose="020F0502020204030204" pitchFamily="34" charset="0"/>
                        <a:ea typeface="Calibri" panose="020F0502020204030204" pitchFamily="34" charset="0"/>
                      </a:endParaRPr>
                    </a:p>
                  </a:txBody>
                  <a:tcPr marL="68580" marR="68580" marT="0" marB="0"/>
                </a:tc>
                <a:tc>
                  <a:txBody>
                    <a:bodyPr/>
                    <a:lstStyle/>
                    <a:p>
                      <a:pPr marL="0" marR="0" algn="ctr">
                        <a:spcBef>
                          <a:spcPts val="0"/>
                        </a:spcBef>
                        <a:spcAft>
                          <a:spcPts val="0"/>
                        </a:spcAft>
                      </a:pPr>
                      <a:r>
                        <a:rPr lang="en-US" sz="1100">
                          <a:effectLst/>
                        </a:rPr>
                        <a:t>90</a:t>
                      </a:r>
                      <a:endParaRPr lang="en-US" sz="1100">
                        <a:effectLst/>
                        <a:latin typeface="Calibri" panose="020F0502020204030204" pitchFamily="34" charset="0"/>
                        <a:ea typeface="Calibri" panose="020F0502020204030204" pitchFamily="34" charset="0"/>
                      </a:endParaRPr>
                    </a:p>
                  </a:txBody>
                  <a:tcPr marL="68580" marR="68580" marT="0" marB="0"/>
                </a:tc>
                <a:tc>
                  <a:txBody>
                    <a:bodyPr/>
                    <a:lstStyle/>
                    <a:p>
                      <a:pPr marL="0" marR="0" algn="ctr">
                        <a:spcBef>
                          <a:spcPts val="0"/>
                        </a:spcBef>
                        <a:spcAft>
                          <a:spcPts val="0"/>
                        </a:spcAft>
                      </a:pPr>
                      <a:r>
                        <a:rPr lang="en-US" sz="1100">
                          <a:effectLst/>
                        </a:rPr>
                        <a:t>103</a:t>
                      </a:r>
                      <a:endParaRPr lang="en-US" sz="1100">
                        <a:effectLst/>
                        <a:latin typeface="Calibri" panose="020F0502020204030204" pitchFamily="34" charset="0"/>
                        <a:ea typeface="Calibri" panose="020F0502020204030204" pitchFamily="34" charset="0"/>
                      </a:endParaRPr>
                    </a:p>
                  </a:txBody>
                  <a:tcPr marL="68580" marR="68580" marT="0" marB="0"/>
                </a:tc>
                <a:tc>
                  <a:txBody>
                    <a:bodyPr/>
                    <a:lstStyle/>
                    <a:p>
                      <a:pPr marL="0" marR="0" algn="ctr">
                        <a:spcBef>
                          <a:spcPts val="0"/>
                        </a:spcBef>
                        <a:spcAft>
                          <a:spcPts val="0"/>
                        </a:spcAft>
                      </a:pPr>
                      <a:r>
                        <a:rPr lang="en-US" sz="1100">
                          <a:effectLst/>
                        </a:rPr>
                        <a:t>133</a:t>
                      </a:r>
                      <a:endParaRPr lang="en-US" sz="1100">
                        <a:effectLst/>
                        <a:latin typeface="Calibri" panose="020F0502020204030204" pitchFamily="34" charset="0"/>
                        <a:ea typeface="Calibri" panose="020F0502020204030204" pitchFamily="34" charset="0"/>
                      </a:endParaRPr>
                    </a:p>
                  </a:txBody>
                  <a:tcPr marL="0" marR="0" marT="0" marB="0"/>
                </a:tc>
                <a:tc>
                  <a:txBody>
                    <a:bodyPr/>
                    <a:lstStyle/>
                    <a:p>
                      <a:pPr marL="0" marR="0" algn="ctr">
                        <a:spcBef>
                          <a:spcPts val="0"/>
                        </a:spcBef>
                        <a:spcAft>
                          <a:spcPts val="0"/>
                        </a:spcAft>
                      </a:pPr>
                      <a:r>
                        <a:rPr lang="en-US" sz="1100">
                          <a:effectLst/>
                        </a:rPr>
                        <a:t>147</a:t>
                      </a:r>
                      <a:endParaRPr lang="en-US" sz="1100">
                        <a:effectLst/>
                        <a:latin typeface="Calibri" panose="020F0502020204030204" pitchFamily="34" charset="0"/>
                        <a:ea typeface="Calibri" panose="020F0502020204030204" pitchFamily="34" charset="0"/>
                      </a:endParaRPr>
                    </a:p>
                  </a:txBody>
                  <a:tcPr marL="0" marR="0" marT="0" marB="0"/>
                </a:tc>
                <a:extLst>
                  <a:ext uri="{0D108BD9-81ED-4DB2-BD59-A6C34878D82A}">
                    <a16:rowId xmlns:a16="http://schemas.microsoft.com/office/drawing/2014/main" val="1826454021"/>
                  </a:ext>
                </a:extLst>
              </a:tr>
              <a:tr h="190500">
                <a:tc>
                  <a:txBody>
                    <a:bodyPr/>
                    <a:lstStyle/>
                    <a:p>
                      <a:pPr marL="0" marR="0">
                        <a:spcBef>
                          <a:spcPts val="0"/>
                        </a:spcBef>
                        <a:spcAft>
                          <a:spcPts val="0"/>
                        </a:spcAft>
                      </a:pPr>
                      <a:r>
                        <a:rPr lang="en-US" sz="1100">
                          <a:effectLst/>
                        </a:rPr>
                        <a:t>Cybersecurity</a:t>
                      </a:r>
                      <a:endParaRPr lang="en-US" sz="1100">
                        <a:effectLst/>
                        <a:latin typeface="Calibri" panose="020F0502020204030204" pitchFamily="34" charset="0"/>
                        <a:ea typeface="Calibri" panose="020F0502020204030204" pitchFamily="34" charset="0"/>
                      </a:endParaRPr>
                    </a:p>
                  </a:txBody>
                  <a:tcPr marL="68580" marR="68580" marT="0" marB="0"/>
                </a:tc>
                <a:tc>
                  <a:txBody>
                    <a:bodyPr/>
                    <a:lstStyle/>
                    <a:p>
                      <a:pPr marL="0" marR="0" algn="ctr">
                        <a:spcBef>
                          <a:spcPts val="0"/>
                        </a:spcBef>
                        <a:spcAft>
                          <a:spcPts val="0"/>
                        </a:spcAft>
                      </a:pPr>
                      <a:r>
                        <a:rPr lang="en-US" sz="1100">
                          <a:effectLst/>
                        </a:rPr>
                        <a:t>25</a:t>
                      </a:r>
                      <a:endParaRPr lang="en-US" sz="1100">
                        <a:effectLst/>
                        <a:latin typeface="Calibri" panose="020F0502020204030204" pitchFamily="34" charset="0"/>
                        <a:ea typeface="Calibri" panose="020F0502020204030204" pitchFamily="34" charset="0"/>
                      </a:endParaRPr>
                    </a:p>
                  </a:txBody>
                  <a:tcPr marL="68580" marR="68580" marT="0" marB="0"/>
                </a:tc>
                <a:tc>
                  <a:txBody>
                    <a:bodyPr/>
                    <a:lstStyle/>
                    <a:p>
                      <a:pPr marL="0" marR="0" algn="ctr">
                        <a:spcBef>
                          <a:spcPts val="0"/>
                        </a:spcBef>
                        <a:spcAft>
                          <a:spcPts val="0"/>
                        </a:spcAft>
                      </a:pPr>
                      <a:r>
                        <a:rPr lang="en-US" sz="1100">
                          <a:effectLst/>
                        </a:rPr>
                        <a:t>30</a:t>
                      </a:r>
                      <a:endParaRPr lang="en-US" sz="1100">
                        <a:effectLst/>
                        <a:latin typeface="Calibri" panose="020F0502020204030204" pitchFamily="34" charset="0"/>
                        <a:ea typeface="Calibri" panose="020F0502020204030204" pitchFamily="34" charset="0"/>
                      </a:endParaRPr>
                    </a:p>
                  </a:txBody>
                  <a:tcPr marL="68580" marR="68580" marT="0" marB="0"/>
                </a:tc>
                <a:tc>
                  <a:txBody>
                    <a:bodyPr/>
                    <a:lstStyle/>
                    <a:p>
                      <a:pPr marL="0" marR="0" algn="ctr">
                        <a:spcBef>
                          <a:spcPts val="0"/>
                        </a:spcBef>
                        <a:spcAft>
                          <a:spcPts val="0"/>
                        </a:spcAft>
                      </a:pPr>
                      <a:r>
                        <a:rPr lang="en-US" sz="1100">
                          <a:effectLst/>
                        </a:rPr>
                        <a:t>39</a:t>
                      </a:r>
                      <a:endParaRPr lang="en-US" sz="1100">
                        <a:effectLst/>
                        <a:latin typeface="Calibri" panose="020F0502020204030204" pitchFamily="34" charset="0"/>
                        <a:ea typeface="Calibri" panose="020F0502020204030204" pitchFamily="34" charset="0"/>
                      </a:endParaRPr>
                    </a:p>
                  </a:txBody>
                  <a:tcPr marL="0" marR="0" marT="0" marB="0"/>
                </a:tc>
                <a:tc>
                  <a:txBody>
                    <a:bodyPr/>
                    <a:lstStyle/>
                    <a:p>
                      <a:pPr marL="0" marR="0" algn="ctr">
                        <a:spcBef>
                          <a:spcPts val="0"/>
                        </a:spcBef>
                        <a:spcAft>
                          <a:spcPts val="0"/>
                        </a:spcAft>
                      </a:pPr>
                      <a:r>
                        <a:rPr lang="en-US" sz="1100">
                          <a:effectLst/>
                        </a:rPr>
                        <a:t>44</a:t>
                      </a:r>
                      <a:endParaRPr lang="en-US" sz="1100">
                        <a:effectLst/>
                        <a:latin typeface="Calibri" panose="020F0502020204030204" pitchFamily="34" charset="0"/>
                        <a:ea typeface="Calibri" panose="020F0502020204030204" pitchFamily="34" charset="0"/>
                      </a:endParaRPr>
                    </a:p>
                  </a:txBody>
                  <a:tcPr marL="0" marR="0" marT="0" marB="0"/>
                </a:tc>
                <a:extLst>
                  <a:ext uri="{0D108BD9-81ED-4DB2-BD59-A6C34878D82A}">
                    <a16:rowId xmlns:a16="http://schemas.microsoft.com/office/drawing/2014/main" val="981919413"/>
                  </a:ext>
                </a:extLst>
              </a:tr>
              <a:tr h="190500">
                <a:tc>
                  <a:txBody>
                    <a:bodyPr/>
                    <a:lstStyle/>
                    <a:p>
                      <a:pPr marL="0" marR="0">
                        <a:spcBef>
                          <a:spcPts val="0"/>
                        </a:spcBef>
                        <a:spcAft>
                          <a:spcPts val="0"/>
                        </a:spcAft>
                      </a:pPr>
                      <a:r>
                        <a:rPr lang="en-US" sz="1100">
                          <a:effectLst/>
                        </a:rPr>
                        <a:t>Dental Science</a:t>
                      </a:r>
                      <a:endParaRPr lang="en-US" sz="1100">
                        <a:effectLst/>
                        <a:latin typeface="Calibri" panose="020F0502020204030204" pitchFamily="34" charset="0"/>
                        <a:ea typeface="Calibri" panose="020F0502020204030204" pitchFamily="34" charset="0"/>
                      </a:endParaRPr>
                    </a:p>
                  </a:txBody>
                  <a:tcPr marL="68580" marR="68580" marT="0" marB="0"/>
                </a:tc>
                <a:tc>
                  <a:txBody>
                    <a:bodyPr/>
                    <a:lstStyle/>
                    <a:p>
                      <a:pPr marL="0" marR="0" algn="ctr">
                        <a:spcBef>
                          <a:spcPts val="0"/>
                        </a:spcBef>
                        <a:spcAft>
                          <a:spcPts val="0"/>
                        </a:spcAft>
                      </a:pPr>
                      <a:r>
                        <a:rPr lang="en-US" sz="1100">
                          <a:effectLst/>
                        </a:rPr>
                        <a:t>14</a:t>
                      </a:r>
                      <a:endParaRPr lang="en-US" sz="1100">
                        <a:effectLst/>
                        <a:latin typeface="Calibri" panose="020F0502020204030204" pitchFamily="34" charset="0"/>
                        <a:ea typeface="Calibri" panose="020F0502020204030204" pitchFamily="34" charset="0"/>
                      </a:endParaRPr>
                    </a:p>
                  </a:txBody>
                  <a:tcPr marL="68580" marR="68580" marT="0" marB="0"/>
                </a:tc>
                <a:tc>
                  <a:txBody>
                    <a:bodyPr/>
                    <a:lstStyle/>
                    <a:p>
                      <a:pPr marL="0" marR="0" algn="ctr">
                        <a:spcBef>
                          <a:spcPts val="0"/>
                        </a:spcBef>
                        <a:spcAft>
                          <a:spcPts val="0"/>
                        </a:spcAft>
                      </a:pPr>
                      <a:r>
                        <a:rPr lang="en-US" sz="1100">
                          <a:effectLst/>
                        </a:rPr>
                        <a:t>24</a:t>
                      </a:r>
                      <a:endParaRPr lang="en-US" sz="1100">
                        <a:effectLst/>
                        <a:latin typeface="Calibri" panose="020F0502020204030204" pitchFamily="34" charset="0"/>
                        <a:ea typeface="Calibri" panose="020F0502020204030204" pitchFamily="34" charset="0"/>
                      </a:endParaRPr>
                    </a:p>
                  </a:txBody>
                  <a:tcPr marL="68580" marR="68580" marT="0" marB="0"/>
                </a:tc>
                <a:tc>
                  <a:txBody>
                    <a:bodyPr/>
                    <a:lstStyle/>
                    <a:p>
                      <a:pPr marL="0" marR="0" algn="ctr">
                        <a:spcBef>
                          <a:spcPts val="0"/>
                        </a:spcBef>
                        <a:spcAft>
                          <a:spcPts val="0"/>
                        </a:spcAft>
                      </a:pPr>
                      <a:r>
                        <a:rPr lang="en-US" sz="1100">
                          <a:effectLst/>
                        </a:rPr>
                        <a:t>39</a:t>
                      </a:r>
                      <a:endParaRPr lang="en-US" sz="1100">
                        <a:effectLst/>
                        <a:latin typeface="Calibri" panose="020F0502020204030204" pitchFamily="34" charset="0"/>
                        <a:ea typeface="Calibri" panose="020F0502020204030204" pitchFamily="34" charset="0"/>
                      </a:endParaRPr>
                    </a:p>
                  </a:txBody>
                  <a:tcPr marL="0" marR="0" marT="0" marB="0"/>
                </a:tc>
                <a:tc>
                  <a:txBody>
                    <a:bodyPr/>
                    <a:lstStyle/>
                    <a:p>
                      <a:pPr marL="0" marR="0" algn="ctr">
                        <a:spcBef>
                          <a:spcPts val="0"/>
                        </a:spcBef>
                        <a:spcAft>
                          <a:spcPts val="0"/>
                        </a:spcAft>
                      </a:pPr>
                      <a:r>
                        <a:rPr lang="en-US" sz="1100">
                          <a:effectLst/>
                        </a:rPr>
                        <a:t>46</a:t>
                      </a:r>
                      <a:endParaRPr lang="en-US" sz="1100">
                        <a:effectLst/>
                        <a:latin typeface="Calibri" panose="020F0502020204030204" pitchFamily="34" charset="0"/>
                        <a:ea typeface="Calibri" panose="020F0502020204030204" pitchFamily="34" charset="0"/>
                      </a:endParaRPr>
                    </a:p>
                  </a:txBody>
                  <a:tcPr marL="0" marR="0" marT="0" marB="0"/>
                </a:tc>
                <a:extLst>
                  <a:ext uri="{0D108BD9-81ED-4DB2-BD59-A6C34878D82A}">
                    <a16:rowId xmlns:a16="http://schemas.microsoft.com/office/drawing/2014/main" val="308162108"/>
                  </a:ext>
                </a:extLst>
              </a:tr>
              <a:tr h="190500">
                <a:tc>
                  <a:txBody>
                    <a:bodyPr/>
                    <a:lstStyle/>
                    <a:p>
                      <a:pPr marL="0" marR="0">
                        <a:spcBef>
                          <a:spcPts val="0"/>
                        </a:spcBef>
                        <a:spcAft>
                          <a:spcPts val="0"/>
                        </a:spcAft>
                      </a:pPr>
                      <a:r>
                        <a:rPr lang="en-US" sz="1100">
                          <a:effectLst/>
                        </a:rPr>
                        <a:t>Early College Essentials</a:t>
                      </a:r>
                      <a:endParaRPr lang="en-US" sz="1100">
                        <a:effectLst/>
                        <a:latin typeface="Calibri" panose="020F0502020204030204" pitchFamily="34" charset="0"/>
                        <a:ea typeface="Calibri" panose="020F0502020204030204" pitchFamily="34" charset="0"/>
                      </a:endParaRPr>
                    </a:p>
                  </a:txBody>
                  <a:tcPr marL="68580" marR="68580" marT="0" marB="0"/>
                </a:tc>
                <a:tc>
                  <a:txBody>
                    <a:bodyPr/>
                    <a:lstStyle/>
                    <a:p>
                      <a:pPr marL="0" marR="0" algn="ctr">
                        <a:spcBef>
                          <a:spcPts val="0"/>
                        </a:spcBef>
                        <a:spcAft>
                          <a:spcPts val="0"/>
                        </a:spcAft>
                      </a:pPr>
                      <a:r>
                        <a:rPr lang="en-US" sz="1100">
                          <a:effectLst/>
                        </a:rPr>
                        <a:t>51</a:t>
                      </a:r>
                      <a:endParaRPr lang="en-US" sz="1100">
                        <a:effectLst/>
                        <a:latin typeface="Calibri" panose="020F0502020204030204" pitchFamily="34" charset="0"/>
                        <a:ea typeface="Calibri" panose="020F0502020204030204" pitchFamily="34" charset="0"/>
                      </a:endParaRPr>
                    </a:p>
                  </a:txBody>
                  <a:tcPr marL="68580" marR="68580" marT="0" marB="0"/>
                </a:tc>
                <a:tc>
                  <a:txBody>
                    <a:bodyPr/>
                    <a:lstStyle/>
                    <a:p>
                      <a:pPr marL="0" marR="0" algn="ctr">
                        <a:spcBef>
                          <a:spcPts val="0"/>
                        </a:spcBef>
                        <a:spcAft>
                          <a:spcPts val="0"/>
                        </a:spcAft>
                      </a:pPr>
                      <a:r>
                        <a:rPr lang="en-US" sz="1100">
                          <a:effectLst/>
                        </a:rPr>
                        <a:t>52</a:t>
                      </a:r>
                      <a:endParaRPr lang="en-US" sz="1100">
                        <a:effectLst/>
                        <a:latin typeface="Calibri" panose="020F0502020204030204" pitchFamily="34" charset="0"/>
                        <a:ea typeface="Calibri" panose="020F0502020204030204" pitchFamily="34" charset="0"/>
                      </a:endParaRPr>
                    </a:p>
                  </a:txBody>
                  <a:tcPr marL="68580" marR="68580" marT="0" marB="0"/>
                </a:tc>
                <a:tc>
                  <a:txBody>
                    <a:bodyPr/>
                    <a:lstStyle/>
                    <a:p>
                      <a:pPr marL="0" marR="0" algn="ctr">
                        <a:spcBef>
                          <a:spcPts val="0"/>
                        </a:spcBef>
                        <a:spcAft>
                          <a:spcPts val="0"/>
                        </a:spcAft>
                      </a:pPr>
                      <a:r>
                        <a:rPr lang="en-US" sz="1100">
                          <a:effectLst/>
                        </a:rPr>
                        <a:t>49</a:t>
                      </a:r>
                      <a:endParaRPr lang="en-US" sz="1100">
                        <a:effectLst/>
                        <a:latin typeface="Calibri" panose="020F0502020204030204" pitchFamily="34" charset="0"/>
                        <a:ea typeface="Calibri" panose="020F0502020204030204" pitchFamily="34" charset="0"/>
                      </a:endParaRPr>
                    </a:p>
                  </a:txBody>
                  <a:tcPr marL="0" marR="0" marT="0" marB="0"/>
                </a:tc>
                <a:tc>
                  <a:txBody>
                    <a:bodyPr/>
                    <a:lstStyle/>
                    <a:p>
                      <a:pPr marL="0" marR="0" algn="ctr">
                        <a:spcBef>
                          <a:spcPts val="0"/>
                        </a:spcBef>
                        <a:spcAft>
                          <a:spcPts val="0"/>
                        </a:spcAft>
                      </a:pPr>
                      <a:r>
                        <a:rPr lang="en-US" sz="1100">
                          <a:effectLst/>
                        </a:rPr>
                        <a:t>50</a:t>
                      </a:r>
                      <a:endParaRPr lang="en-US" sz="1100">
                        <a:effectLst/>
                        <a:latin typeface="Calibri" panose="020F0502020204030204" pitchFamily="34" charset="0"/>
                        <a:ea typeface="Calibri" panose="020F0502020204030204" pitchFamily="34" charset="0"/>
                      </a:endParaRPr>
                    </a:p>
                  </a:txBody>
                  <a:tcPr marL="0" marR="0" marT="0" marB="0"/>
                </a:tc>
                <a:extLst>
                  <a:ext uri="{0D108BD9-81ED-4DB2-BD59-A6C34878D82A}">
                    <a16:rowId xmlns:a16="http://schemas.microsoft.com/office/drawing/2014/main" val="3246169098"/>
                  </a:ext>
                </a:extLst>
              </a:tr>
              <a:tr h="190500">
                <a:tc>
                  <a:txBody>
                    <a:bodyPr/>
                    <a:lstStyle/>
                    <a:p>
                      <a:pPr marL="0" marR="0">
                        <a:spcBef>
                          <a:spcPts val="0"/>
                        </a:spcBef>
                        <a:spcAft>
                          <a:spcPts val="0"/>
                        </a:spcAft>
                      </a:pPr>
                      <a:r>
                        <a:rPr lang="en-US" sz="1100">
                          <a:effectLst/>
                        </a:rPr>
                        <a:t>Emergency Medical Responder</a:t>
                      </a:r>
                      <a:endParaRPr lang="en-US" sz="1100">
                        <a:effectLst/>
                        <a:latin typeface="Calibri" panose="020F0502020204030204" pitchFamily="34" charset="0"/>
                        <a:ea typeface="Calibri" panose="020F0502020204030204" pitchFamily="34" charset="0"/>
                      </a:endParaRPr>
                    </a:p>
                  </a:txBody>
                  <a:tcPr marL="68580" marR="68580" marT="0" marB="0"/>
                </a:tc>
                <a:tc>
                  <a:txBody>
                    <a:bodyPr/>
                    <a:lstStyle/>
                    <a:p>
                      <a:pPr marL="0" marR="0" algn="ctr">
                        <a:spcBef>
                          <a:spcPts val="0"/>
                        </a:spcBef>
                        <a:spcAft>
                          <a:spcPts val="0"/>
                        </a:spcAft>
                      </a:pPr>
                      <a:r>
                        <a:rPr lang="en-US" sz="1100">
                          <a:effectLst/>
                        </a:rPr>
                        <a:t>19</a:t>
                      </a:r>
                      <a:endParaRPr lang="en-US" sz="1100">
                        <a:effectLst/>
                        <a:latin typeface="Calibri" panose="020F0502020204030204" pitchFamily="34" charset="0"/>
                        <a:ea typeface="Calibri" panose="020F0502020204030204" pitchFamily="34" charset="0"/>
                      </a:endParaRPr>
                    </a:p>
                  </a:txBody>
                  <a:tcPr marL="68580" marR="68580" marT="0" marB="0"/>
                </a:tc>
                <a:tc>
                  <a:txBody>
                    <a:bodyPr/>
                    <a:lstStyle/>
                    <a:p>
                      <a:pPr marL="0" marR="0" algn="ctr">
                        <a:spcBef>
                          <a:spcPts val="0"/>
                        </a:spcBef>
                        <a:spcAft>
                          <a:spcPts val="0"/>
                        </a:spcAft>
                      </a:pPr>
                      <a:r>
                        <a:rPr lang="en-US" sz="1100">
                          <a:effectLst/>
                        </a:rPr>
                        <a:t>26</a:t>
                      </a:r>
                      <a:endParaRPr lang="en-US" sz="1100">
                        <a:effectLst/>
                        <a:latin typeface="Calibri" panose="020F0502020204030204" pitchFamily="34" charset="0"/>
                        <a:ea typeface="Calibri" panose="020F0502020204030204" pitchFamily="34" charset="0"/>
                      </a:endParaRPr>
                    </a:p>
                  </a:txBody>
                  <a:tcPr marL="68580" marR="68580" marT="0" marB="0"/>
                </a:tc>
                <a:tc>
                  <a:txBody>
                    <a:bodyPr/>
                    <a:lstStyle/>
                    <a:p>
                      <a:pPr marL="0" marR="0" algn="ctr">
                        <a:spcBef>
                          <a:spcPts val="0"/>
                        </a:spcBef>
                        <a:spcAft>
                          <a:spcPts val="0"/>
                        </a:spcAft>
                      </a:pPr>
                      <a:r>
                        <a:rPr lang="en-US" sz="1100">
                          <a:effectLst/>
                        </a:rPr>
                        <a:t>34</a:t>
                      </a:r>
                      <a:endParaRPr lang="en-US" sz="1100">
                        <a:effectLst/>
                        <a:latin typeface="Calibri" panose="020F0502020204030204" pitchFamily="34" charset="0"/>
                        <a:ea typeface="Calibri" panose="020F0502020204030204" pitchFamily="34" charset="0"/>
                      </a:endParaRPr>
                    </a:p>
                  </a:txBody>
                  <a:tcPr marL="0" marR="0" marT="0" marB="0"/>
                </a:tc>
                <a:tc>
                  <a:txBody>
                    <a:bodyPr/>
                    <a:lstStyle/>
                    <a:p>
                      <a:pPr marL="0" marR="0" algn="ctr">
                        <a:spcBef>
                          <a:spcPts val="0"/>
                        </a:spcBef>
                        <a:spcAft>
                          <a:spcPts val="0"/>
                        </a:spcAft>
                      </a:pPr>
                      <a:r>
                        <a:rPr lang="en-US" sz="1100" dirty="0">
                          <a:effectLst/>
                        </a:rPr>
                        <a:t>35</a:t>
                      </a:r>
                      <a:endParaRPr lang="en-US" sz="1100" dirty="0">
                        <a:effectLst/>
                        <a:latin typeface="Calibri" panose="020F0502020204030204" pitchFamily="34" charset="0"/>
                        <a:ea typeface="Calibri" panose="020F0502020204030204" pitchFamily="34" charset="0"/>
                      </a:endParaRPr>
                    </a:p>
                  </a:txBody>
                  <a:tcPr marL="0" marR="0" marT="0" marB="0"/>
                </a:tc>
                <a:extLst>
                  <a:ext uri="{0D108BD9-81ED-4DB2-BD59-A6C34878D82A}">
                    <a16:rowId xmlns:a16="http://schemas.microsoft.com/office/drawing/2014/main" val="2863527499"/>
                  </a:ext>
                </a:extLst>
              </a:tr>
              <a:tr h="190500">
                <a:tc>
                  <a:txBody>
                    <a:bodyPr/>
                    <a:lstStyle/>
                    <a:p>
                      <a:pPr marL="0" marR="0">
                        <a:spcBef>
                          <a:spcPts val="0"/>
                        </a:spcBef>
                        <a:spcAft>
                          <a:spcPts val="0"/>
                        </a:spcAft>
                      </a:pPr>
                      <a:r>
                        <a:rPr lang="en-US" sz="1100">
                          <a:effectLst/>
                        </a:rPr>
                        <a:t>General Automotive</a:t>
                      </a:r>
                      <a:endParaRPr lang="en-US" sz="1100">
                        <a:effectLst/>
                        <a:latin typeface="Calibri" panose="020F0502020204030204" pitchFamily="34" charset="0"/>
                        <a:ea typeface="Calibri" panose="020F0502020204030204" pitchFamily="34" charset="0"/>
                      </a:endParaRPr>
                    </a:p>
                  </a:txBody>
                  <a:tcPr marL="68580" marR="68580" marT="0" marB="0"/>
                </a:tc>
                <a:tc>
                  <a:txBody>
                    <a:bodyPr/>
                    <a:lstStyle/>
                    <a:p>
                      <a:pPr marL="0" marR="0" algn="ctr">
                        <a:spcBef>
                          <a:spcPts val="0"/>
                        </a:spcBef>
                        <a:spcAft>
                          <a:spcPts val="0"/>
                        </a:spcAft>
                      </a:pPr>
                      <a:r>
                        <a:rPr lang="en-US" sz="1100">
                          <a:effectLst/>
                        </a:rPr>
                        <a:t>39</a:t>
                      </a:r>
                      <a:endParaRPr lang="en-US" sz="1100">
                        <a:effectLst/>
                        <a:latin typeface="Calibri" panose="020F0502020204030204" pitchFamily="34" charset="0"/>
                        <a:ea typeface="Calibri" panose="020F0502020204030204" pitchFamily="34" charset="0"/>
                      </a:endParaRPr>
                    </a:p>
                  </a:txBody>
                  <a:tcPr marL="68580" marR="68580" marT="0" marB="0"/>
                </a:tc>
                <a:tc>
                  <a:txBody>
                    <a:bodyPr/>
                    <a:lstStyle/>
                    <a:p>
                      <a:pPr marL="0" marR="0" algn="ctr">
                        <a:spcBef>
                          <a:spcPts val="0"/>
                        </a:spcBef>
                        <a:spcAft>
                          <a:spcPts val="0"/>
                        </a:spcAft>
                      </a:pPr>
                      <a:r>
                        <a:rPr lang="en-US" sz="1100">
                          <a:effectLst/>
                        </a:rPr>
                        <a:t>55</a:t>
                      </a:r>
                      <a:endParaRPr lang="en-US" sz="1100">
                        <a:effectLst/>
                        <a:latin typeface="Calibri" panose="020F0502020204030204" pitchFamily="34" charset="0"/>
                        <a:ea typeface="Calibri" panose="020F0502020204030204" pitchFamily="34" charset="0"/>
                      </a:endParaRPr>
                    </a:p>
                  </a:txBody>
                  <a:tcPr marL="68580" marR="68580" marT="0" marB="0"/>
                </a:tc>
                <a:tc>
                  <a:txBody>
                    <a:bodyPr/>
                    <a:lstStyle/>
                    <a:p>
                      <a:pPr marL="0" marR="0" algn="ctr">
                        <a:spcBef>
                          <a:spcPts val="0"/>
                        </a:spcBef>
                        <a:spcAft>
                          <a:spcPts val="0"/>
                        </a:spcAft>
                      </a:pPr>
                      <a:r>
                        <a:rPr lang="en-US" sz="1100">
                          <a:effectLst/>
                        </a:rPr>
                        <a:t>68</a:t>
                      </a:r>
                      <a:endParaRPr lang="en-US" sz="1100">
                        <a:effectLst/>
                        <a:latin typeface="Calibri" panose="020F0502020204030204" pitchFamily="34" charset="0"/>
                        <a:ea typeface="Calibri" panose="020F0502020204030204" pitchFamily="34" charset="0"/>
                      </a:endParaRPr>
                    </a:p>
                  </a:txBody>
                  <a:tcPr marL="0" marR="0" marT="0" marB="0"/>
                </a:tc>
                <a:tc>
                  <a:txBody>
                    <a:bodyPr/>
                    <a:lstStyle/>
                    <a:p>
                      <a:pPr marL="0" marR="0" algn="ctr">
                        <a:spcBef>
                          <a:spcPts val="0"/>
                        </a:spcBef>
                        <a:spcAft>
                          <a:spcPts val="0"/>
                        </a:spcAft>
                      </a:pPr>
                      <a:r>
                        <a:rPr lang="en-US" sz="1100">
                          <a:effectLst/>
                        </a:rPr>
                        <a:t>80</a:t>
                      </a:r>
                      <a:endParaRPr lang="en-US" sz="1100">
                        <a:effectLst/>
                        <a:latin typeface="Calibri" panose="020F0502020204030204" pitchFamily="34" charset="0"/>
                        <a:ea typeface="Calibri" panose="020F0502020204030204" pitchFamily="34" charset="0"/>
                      </a:endParaRPr>
                    </a:p>
                  </a:txBody>
                  <a:tcPr marL="0" marR="0" marT="0" marB="0"/>
                </a:tc>
                <a:extLst>
                  <a:ext uri="{0D108BD9-81ED-4DB2-BD59-A6C34878D82A}">
                    <a16:rowId xmlns:a16="http://schemas.microsoft.com/office/drawing/2014/main" val="1654788981"/>
                  </a:ext>
                </a:extLst>
              </a:tr>
              <a:tr h="190500">
                <a:tc>
                  <a:txBody>
                    <a:bodyPr/>
                    <a:lstStyle/>
                    <a:p>
                      <a:pPr marL="0" marR="0">
                        <a:spcBef>
                          <a:spcPts val="0"/>
                        </a:spcBef>
                        <a:spcAft>
                          <a:spcPts val="0"/>
                        </a:spcAft>
                      </a:pPr>
                      <a:r>
                        <a:rPr lang="en-US" sz="1100">
                          <a:effectLst/>
                        </a:rPr>
                        <a:t>Graphic Design </a:t>
                      </a:r>
                      <a:endParaRPr lang="en-US" sz="1100">
                        <a:effectLst/>
                        <a:latin typeface="Calibri" panose="020F0502020204030204" pitchFamily="34" charset="0"/>
                        <a:ea typeface="Calibri" panose="020F0502020204030204" pitchFamily="34" charset="0"/>
                      </a:endParaRPr>
                    </a:p>
                  </a:txBody>
                  <a:tcPr marL="68580" marR="68580" marT="0" marB="0"/>
                </a:tc>
                <a:tc>
                  <a:txBody>
                    <a:bodyPr/>
                    <a:lstStyle/>
                    <a:p>
                      <a:pPr marL="0" marR="0" algn="ctr">
                        <a:spcBef>
                          <a:spcPts val="0"/>
                        </a:spcBef>
                        <a:spcAft>
                          <a:spcPts val="0"/>
                        </a:spcAft>
                      </a:pPr>
                      <a:r>
                        <a:rPr lang="en-US" sz="1100">
                          <a:effectLst/>
                        </a:rPr>
                        <a:t>35</a:t>
                      </a:r>
                      <a:endParaRPr lang="en-US" sz="1100">
                        <a:effectLst/>
                        <a:latin typeface="Calibri" panose="020F0502020204030204" pitchFamily="34" charset="0"/>
                        <a:ea typeface="Calibri" panose="020F0502020204030204" pitchFamily="34" charset="0"/>
                      </a:endParaRPr>
                    </a:p>
                  </a:txBody>
                  <a:tcPr marL="68580" marR="68580" marT="0" marB="0"/>
                </a:tc>
                <a:tc>
                  <a:txBody>
                    <a:bodyPr/>
                    <a:lstStyle/>
                    <a:p>
                      <a:pPr marL="0" marR="0" algn="ctr">
                        <a:spcBef>
                          <a:spcPts val="0"/>
                        </a:spcBef>
                        <a:spcAft>
                          <a:spcPts val="0"/>
                        </a:spcAft>
                      </a:pPr>
                      <a:r>
                        <a:rPr lang="en-US" sz="1100">
                          <a:effectLst/>
                        </a:rPr>
                        <a:t>42</a:t>
                      </a:r>
                      <a:endParaRPr lang="en-US" sz="1100">
                        <a:effectLst/>
                        <a:latin typeface="Calibri" panose="020F0502020204030204" pitchFamily="34" charset="0"/>
                        <a:ea typeface="Calibri" panose="020F0502020204030204" pitchFamily="34" charset="0"/>
                      </a:endParaRPr>
                    </a:p>
                  </a:txBody>
                  <a:tcPr marL="68580" marR="68580" marT="0" marB="0"/>
                </a:tc>
                <a:tc>
                  <a:txBody>
                    <a:bodyPr/>
                    <a:lstStyle/>
                    <a:p>
                      <a:pPr marL="0" marR="0" algn="ctr">
                        <a:spcBef>
                          <a:spcPts val="0"/>
                        </a:spcBef>
                        <a:spcAft>
                          <a:spcPts val="0"/>
                        </a:spcAft>
                      </a:pPr>
                      <a:r>
                        <a:rPr lang="en-US" sz="1100">
                          <a:effectLst/>
                        </a:rPr>
                        <a:t>47</a:t>
                      </a:r>
                      <a:endParaRPr lang="en-US" sz="1100">
                        <a:effectLst/>
                        <a:latin typeface="Calibri" panose="020F0502020204030204" pitchFamily="34" charset="0"/>
                        <a:ea typeface="Calibri" panose="020F0502020204030204" pitchFamily="34" charset="0"/>
                      </a:endParaRPr>
                    </a:p>
                  </a:txBody>
                  <a:tcPr marL="0" marR="0" marT="0" marB="0"/>
                </a:tc>
                <a:tc>
                  <a:txBody>
                    <a:bodyPr/>
                    <a:lstStyle/>
                    <a:p>
                      <a:pPr marL="0" marR="0" algn="ctr">
                        <a:spcBef>
                          <a:spcPts val="0"/>
                        </a:spcBef>
                        <a:spcAft>
                          <a:spcPts val="0"/>
                        </a:spcAft>
                      </a:pPr>
                      <a:r>
                        <a:rPr lang="en-US" sz="1100">
                          <a:effectLst/>
                        </a:rPr>
                        <a:t>63</a:t>
                      </a:r>
                      <a:endParaRPr lang="en-US" sz="1100">
                        <a:effectLst/>
                        <a:latin typeface="Calibri" panose="020F0502020204030204" pitchFamily="34" charset="0"/>
                        <a:ea typeface="Calibri" panose="020F0502020204030204" pitchFamily="34" charset="0"/>
                      </a:endParaRPr>
                    </a:p>
                  </a:txBody>
                  <a:tcPr marL="0" marR="0" marT="0" marB="0"/>
                </a:tc>
                <a:extLst>
                  <a:ext uri="{0D108BD9-81ED-4DB2-BD59-A6C34878D82A}">
                    <a16:rowId xmlns:a16="http://schemas.microsoft.com/office/drawing/2014/main" val="869684825"/>
                  </a:ext>
                </a:extLst>
              </a:tr>
              <a:tr h="190500">
                <a:tc>
                  <a:txBody>
                    <a:bodyPr/>
                    <a:lstStyle/>
                    <a:p>
                      <a:pPr marL="0" marR="0">
                        <a:spcBef>
                          <a:spcPts val="0"/>
                        </a:spcBef>
                        <a:spcAft>
                          <a:spcPts val="0"/>
                        </a:spcAft>
                      </a:pPr>
                      <a:r>
                        <a:rPr lang="en-US" sz="1100">
                          <a:effectLst/>
                        </a:rPr>
                        <a:t>Hospitality </a:t>
                      </a:r>
                      <a:endParaRPr lang="en-US" sz="1100">
                        <a:effectLst/>
                        <a:latin typeface="Calibri" panose="020F0502020204030204" pitchFamily="34" charset="0"/>
                        <a:ea typeface="Calibri" panose="020F0502020204030204" pitchFamily="34" charset="0"/>
                      </a:endParaRPr>
                    </a:p>
                  </a:txBody>
                  <a:tcPr marL="68580" marR="68580" marT="0" marB="0"/>
                </a:tc>
                <a:tc>
                  <a:txBody>
                    <a:bodyPr/>
                    <a:lstStyle/>
                    <a:p>
                      <a:pPr marL="0" marR="0" algn="ctr">
                        <a:spcBef>
                          <a:spcPts val="0"/>
                        </a:spcBef>
                        <a:spcAft>
                          <a:spcPts val="0"/>
                        </a:spcAft>
                      </a:pPr>
                      <a:r>
                        <a:rPr lang="en-US" sz="1100">
                          <a:effectLst/>
                        </a:rPr>
                        <a:t>21</a:t>
                      </a:r>
                      <a:endParaRPr lang="en-US" sz="1100">
                        <a:effectLst/>
                        <a:latin typeface="Calibri" panose="020F0502020204030204" pitchFamily="34" charset="0"/>
                        <a:ea typeface="Calibri" panose="020F0502020204030204" pitchFamily="34" charset="0"/>
                      </a:endParaRPr>
                    </a:p>
                  </a:txBody>
                  <a:tcPr marL="68580" marR="68580" marT="0" marB="0"/>
                </a:tc>
                <a:tc>
                  <a:txBody>
                    <a:bodyPr/>
                    <a:lstStyle/>
                    <a:p>
                      <a:pPr marL="0" marR="0" algn="ctr">
                        <a:spcBef>
                          <a:spcPts val="0"/>
                        </a:spcBef>
                        <a:spcAft>
                          <a:spcPts val="0"/>
                        </a:spcAft>
                      </a:pPr>
                      <a:r>
                        <a:rPr lang="en-US" sz="1100">
                          <a:effectLst/>
                        </a:rPr>
                        <a:t>24</a:t>
                      </a:r>
                      <a:endParaRPr lang="en-US" sz="1100">
                        <a:effectLst/>
                        <a:latin typeface="Calibri" panose="020F0502020204030204" pitchFamily="34" charset="0"/>
                        <a:ea typeface="Calibri" panose="020F0502020204030204" pitchFamily="34" charset="0"/>
                      </a:endParaRPr>
                    </a:p>
                  </a:txBody>
                  <a:tcPr marL="68580" marR="68580" marT="0" marB="0"/>
                </a:tc>
                <a:tc>
                  <a:txBody>
                    <a:bodyPr/>
                    <a:lstStyle/>
                    <a:p>
                      <a:pPr marL="0" marR="0" algn="ctr">
                        <a:spcBef>
                          <a:spcPts val="0"/>
                        </a:spcBef>
                        <a:spcAft>
                          <a:spcPts val="0"/>
                        </a:spcAft>
                      </a:pPr>
                      <a:r>
                        <a:rPr lang="en-US" sz="1100">
                          <a:effectLst/>
                        </a:rPr>
                        <a:t>35</a:t>
                      </a:r>
                      <a:endParaRPr lang="en-US" sz="1100">
                        <a:effectLst/>
                        <a:latin typeface="Calibri" panose="020F0502020204030204" pitchFamily="34" charset="0"/>
                        <a:ea typeface="Calibri" panose="020F0502020204030204" pitchFamily="34" charset="0"/>
                      </a:endParaRPr>
                    </a:p>
                  </a:txBody>
                  <a:tcPr marL="0" marR="0" marT="0" marB="0"/>
                </a:tc>
                <a:tc>
                  <a:txBody>
                    <a:bodyPr/>
                    <a:lstStyle/>
                    <a:p>
                      <a:pPr marL="0" marR="0" algn="ctr">
                        <a:spcBef>
                          <a:spcPts val="0"/>
                        </a:spcBef>
                        <a:spcAft>
                          <a:spcPts val="0"/>
                        </a:spcAft>
                      </a:pPr>
                      <a:r>
                        <a:rPr lang="en-US" sz="1100">
                          <a:effectLst/>
                        </a:rPr>
                        <a:t>37</a:t>
                      </a:r>
                      <a:endParaRPr lang="en-US" sz="1100">
                        <a:effectLst/>
                        <a:latin typeface="Calibri" panose="020F0502020204030204" pitchFamily="34" charset="0"/>
                        <a:ea typeface="Calibri" panose="020F0502020204030204" pitchFamily="34" charset="0"/>
                      </a:endParaRPr>
                    </a:p>
                  </a:txBody>
                  <a:tcPr marL="0" marR="0" marT="0" marB="0"/>
                </a:tc>
                <a:extLst>
                  <a:ext uri="{0D108BD9-81ED-4DB2-BD59-A6C34878D82A}">
                    <a16:rowId xmlns:a16="http://schemas.microsoft.com/office/drawing/2014/main" val="2518832059"/>
                  </a:ext>
                </a:extLst>
              </a:tr>
              <a:tr h="190500">
                <a:tc>
                  <a:txBody>
                    <a:bodyPr/>
                    <a:lstStyle/>
                    <a:p>
                      <a:pPr marL="0" marR="0">
                        <a:spcBef>
                          <a:spcPts val="0"/>
                        </a:spcBef>
                        <a:spcAft>
                          <a:spcPts val="0"/>
                        </a:spcAft>
                      </a:pPr>
                      <a:r>
                        <a:rPr lang="en-US" sz="1100">
                          <a:effectLst/>
                        </a:rPr>
                        <a:t>HVAC</a:t>
                      </a:r>
                      <a:endParaRPr lang="en-US" sz="1100">
                        <a:effectLst/>
                        <a:latin typeface="Calibri" panose="020F0502020204030204" pitchFamily="34" charset="0"/>
                        <a:ea typeface="Calibri" panose="020F0502020204030204" pitchFamily="34" charset="0"/>
                      </a:endParaRPr>
                    </a:p>
                  </a:txBody>
                  <a:tcPr marL="68580" marR="68580" marT="0" marB="0"/>
                </a:tc>
                <a:tc>
                  <a:txBody>
                    <a:bodyPr/>
                    <a:lstStyle/>
                    <a:p>
                      <a:pPr marL="0" marR="0" algn="ctr">
                        <a:spcBef>
                          <a:spcPts val="0"/>
                        </a:spcBef>
                        <a:spcAft>
                          <a:spcPts val="0"/>
                        </a:spcAft>
                      </a:pPr>
                      <a:r>
                        <a:rPr lang="en-US" sz="1100">
                          <a:effectLst/>
                        </a:rPr>
                        <a:t>2</a:t>
                      </a:r>
                      <a:endParaRPr lang="en-US" sz="1100">
                        <a:effectLst/>
                        <a:latin typeface="Calibri" panose="020F0502020204030204" pitchFamily="34" charset="0"/>
                        <a:ea typeface="Calibri" panose="020F0502020204030204" pitchFamily="34" charset="0"/>
                      </a:endParaRPr>
                    </a:p>
                  </a:txBody>
                  <a:tcPr marL="68580" marR="68580" marT="0" marB="0"/>
                </a:tc>
                <a:tc>
                  <a:txBody>
                    <a:bodyPr/>
                    <a:lstStyle/>
                    <a:p>
                      <a:pPr marL="0" marR="0" algn="ctr">
                        <a:spcBef>
                          <a:spcPts val="0"/>
                        </a:spcBef>
                        <a:spcAft>
                          <a:spcPts val="0"/>
                        </a:spcAft>
                      </a:pPr>
                      <a:r>
                        <a:rPr lang="en-US" sz="1100">
                          <a:effectLst/>
                        </a:rPr>
                        <a:t>3</a:t>
                      </a:r>
                      <a:endParaRPr lang="en-US" sz="1100">
                        <a:effectLst/>
                        <a:latin typeface="Calibri" panose="020F0502020204030204" pitchFamily="34" charset="0"/>
                        <a:ea typeface="Calibri" panose="020F0502020204030204" pitchFamily="34" charset="0"/>
                      </a:endParaRPr>
                    </a:p>
                  </a:txBody>
                  <a:tcPr marL="68580" marR="68580" marT="0" marB="0"/>
                </a:tc>
                <a:tc>
                  <a:txBody>
                    <a:bodyPr/>
                    <a:lstStyle/>
                    <a:p>
                      <a:pPr marL="0" marR="0" algn="ctr">
                        <a:spcBef>
                          <a:spcPts val="0"/>
                        </a:spcBef>
                        <a:spcAft>
                          <a:spcPts val="0"/>
                        </a:spcAft>
                      </a:pPr>
                      <a:r>
                        <a:rPr lang="en-US" sz="1100">
                          <a:effectLst/>
                        </a:rPr>
                        <a:t>5</a:t>
                      </a:r>
                      <a:endParaRPr lang="en-US" sz="1100">
                        <a:effectLst/>
                        <a:latin typeface="Calibri" panose="020F0502020204030204" pitchFamily="34" charset="0"/>
                        <a:ea typeface="Calibri" panose="020F0502020204030204" pitchFamily="34" charset="0"/>
                      </a:endParaRPr>
                    </a:p>
                  </a:txBody>
                  <a:tcPr marL="0" marR="0" marT="0" marB="0"/>
                </a:tc>
                <a:tc>
                  <a:txBody>
                    <a:bodyPr/>
                    <a:lstStyle/>
                    <a:p>
                      <a:pPr marL="0" marR="0" algn="ctr">
                        <a:spcBef>
                          <a:spcPts val="0"/>
                        </a:spcBef>
                        <a:spcAft>
                          <a:spcPts val="0"/>
                        </a:spcAft>
                      </a:pPr>
                      <a:r>
                        <a:rPr lang="en-US" sz="1100">
                          <a:effectLst/>
                        </a:rPr>
                        <a:t>6</a:t>
                      </a:r>
                      <a:endParaRPr lang="en-US" sz="1100">
                        <a:effectLst/>
                        <a:latin typeface="Calibri" panose="020F0502020204030204" pitchFamily="34" charset="0"/>
                        <a:ea typeface="Calibri" panose="020F0502020204030204" pitchFamily="34" charset="0"/>
                      </a:endParaRPr>
                    </a:p>
                  </a:txBody>
                  <a:tcPr marL="0" marR="0" marT="0" marB="0"/>
                </a:tc>
                <a:extLst>
                  <a:ext uri="{0D108BD9-81ED-4DB2-BD59-A6C34878D82A}">
                    <a16:rowId xmlns:a16="http://schemas.microsoft.com/office/drawing/2014/main" val="3081709089"/>
                  </a:ext>
                </a:extLst>
              </a:tr>
              <a:tr h="190500">
                <a:tc>
                  <a:txBody>
                    <a:bodyPr/>
                    <a:lstStyle/>
                    <a:p>
                      <a:pPr marL="0" marR="0">
                        <a:spcBef>
                          <a:spcPts val="0"/>
                        </a:spcBef>
                        <a:spcAft>
                          <a:spcPts val="0"/>
                        </a:spcAft>
                      </a:pPr>
                      <a:r>
                        <a:rPr lang="en-US" sz="1100">
                          <a:effectLst/>
                        </a:rPr>
                        <a:t>Infant Toddler Childcare</a:t>
                      </a:r>
                      <a:endParaRPr lang="en-US" sz="1100">
                        <a:effectLst/>
                        <a:latin typeface="Calibri" panose="020F0502020204030204" pitchFamily="34" charset="0"/>
                        <a:ea typeface="Calibri" panose="020F0502020204030204" pitchFamily="34" charset="0"/>
                      </a:endParaRPr>
                    </a:p>
                  </a:txBody>
                  <a:tcPr marL="68580" marR="68580" marT="0" marB="0"/>
                </a:tc>
                <a:tc>
                  <a:txBody>
                    <a:bodyPr/>
                    <a:lstStyle/>
                    <a:p>
                      <a:pPr marL="0" marR="0" algn="ctr">
                        <a:spcBef>
                          <a:spcPts val="0"/>
                        </a:spcBef>
                        <a:spcAft>
                          <a:spcPts val="0"/>
                        </a:spcAft>
                      </a:pPr>
                      <a:r>
                        <a:rPr lang="en-US" sz="1100">
                          <a:effectLst/>
                        </a:rPr>
                        <a:t>24</a:t>
                      </a:r>
                      <a:endParaRPr lang="en-US" sz="1100">
                        <a:effectLst/>
                        <a:latin typeface="Calibri" panose="020F0502020204030204" pitchFamily="34" charset="0"/>
                        <a:ea typeface="Calibri" panose="020F0502020204030204" pitchFamily="34" charset="0"/>
                      </a:endParaRPr>
                    </a:p>
                  </a:txBody>
                  <a:tcPr marL="68580" marR="68580" marT="0" marB="0"/>
                </a:tc>
                <a:tc>
                  <a:txBody>
                    <a:bodyPr/>
                    <a:lstStyle/>
                    <a:p>
                      <a:pPr marL="0" marR="0" algn="ctr">
                        <a:spcBef>
                          <a:spcPts val="0"/>
                        </a:spcBef>
                        <a:spcAft>
                          <a:spcPts val="0"/>
                        </a:spcAft>
                      </a:pPr>
                      <a:r>
                        <a:rPr lang="en-US" sz="1100">
                          <a:effectLst/>
                        </a:rPr>
                        <a:t>29</a:t>
                      </a:r>
                      <a:endParaRPr lang="en-US" sz="1100">
                        <a:effectLst/>
                        <a:latin typeface="Calibri" panose="020F0502020204030204" pitchFamily="34" charset="0"/>
                        <a:ea typeface="Calibri" panose="020F0502020204030204" pitchFamily="34" charset="0"/>
                      </a:endParaRPr>
                    </a:p>
                  </a:txBody>
                  <a:tcPr marL="68580" marR="68580" marT="0" marB="0"/>
                </a:tc>
                <a:tc>
                  <a:txBody>
                    <a:bodyPr/>
                    <a:lstStyle/>
                    <a:p>
                      <a:pPr marL="0" marR="0" algn="ctr">
                        <a:spcBef>
                          <a:spcPts val="0"/>
                        </a:spcBef>
                        <a:spcAft>
                          <a:spcPts val="0"/>
                        </a:spcAft>
                      </a:pPr>
                      <a:r>
                        <a:rPr lang="en-US" sz="1100">
                          <a:effectLst/>
                        </a:rPr>
                        <a:t>33</a:t>
                      </a:r>
                      <a:endParaRPr lang="en-US" sz="1100">
                        <a:effectLst/>
                        <a:latin typeface="Calibri" panose="020F0502020204030204" pitchFamily="34" charset="0"/>
                        <a:ea typeface="Calibri" panose="020F0502020204030204" pitchFamily="34" charset="0"/>
                      </a:endParaRPr>
                    </a:p>
                  </a:txBody>
                  <a:tcPr marL="0" marR="0" marT="0" marB="0"/>
                </a:tc>
                <a:tc>
                  <a:txBody>
                    <a:bodyPr/>
                    <a:lstStyle/>
                    <a:p>
                      <a:pPr marL="0" marR="0" algn="ctr">
                        <a:spcBef>
                          <a:spcPts val="0"/>
                        </a:spcBef>
                        <a:spcAft>
                          <a:spcPts val="0"/>
                        </a:spcAft>
                      </a:pPr>
                      <a:r>
                        <a:rPr lang="en-US" sz="1100">
                          <a:effectLst/>
                        </a:rPr>
                        <a:t>50</a:t>
                      </a:r>
                      <a:endParaRPr lang="en-US" sz="1100">
                        <a:effectLst/>
                        <a:latin typeface="Calibri" panose="020F0502020204030204" pitchFamily="34" charset="0"/>
                        <a:ea typeface="Calibri" panose="020F0502020204030204" pitchFamily="34" charset="0"/>
                      </a:endParaRPr>
                    </a:p>
                  </a:txBody>
                  <a:tcPr marL="0" marR="0" marT="0" marB="0"/>
                </a:tc>
                <a:extLst>
                  <a:ext uri="{0D108BD9-81ED-4DB2-BD59-A6C34878D82A}">
                    <a16:rowId xmlns:a16="http://schemas.microsoft.com/office/drawing/2014/main" val="519948853"/>
                  </a:ext>
                </a:extLst>
              </a:tr>
              <a:tr h="190500">
                <a:tc>
                  <a:txBody>
                    <a:bodyPr/>
                    <a:lstStyle/>
                    <a:p>
                      <a:pPr marL="0" marR="0">
                        <a:spcBef>
                          <a:spcPts val="0"/>
                        </a:spcBef>
                        <a:spcAft>
                          <a:spcPts val="0"/>
                        </a:spcAft>
                      </a:pPr>
                      <a:r>
                        <a:rPr lang="en-US" sz="1100">
                          <a:effectLst/>
                        </a:rPr>
                        <a:t>Patient Care</a:t>
                      </a:r>
                      <a:endParaRPr lang="en-US" sz="1100">
                        <a:effectLst/>
                        <a:latin typeface="Calibri" panose="020F0502020204030204" pitchFamily="34" charset="0"/>
                        <a:ea typeface="Calibri" panose="020F0502020204030204" pitchFamily="34" charset="0"/>
                      </a:endParaRPr>
                    </a:p>
                  </a:txBody>
                  <a:tcPr marL="68580" marR="68580" marT="0" marB="0"/>
                </a:tc>
                <a:tc>
                  <a:txBody>
                    <a:bodyPr/>
                    <a:lstStyle/>
                    <a:p>
                      <a:pPr marL="0" marR="0" algn="ctr">
                        <a:spcBef>
                          <a:spcPts val="0"/>
                        </a:spcBef>
                        <a:spcAft>
                          <a:spcPts val="0"/>
                        </a:spcAft>
                      </a:pPr>
                      <a:r>
                        <a:rPr lang="en-US" sz="1100">
                          <a:effectLst/>
                        </a:rPr>
                        <a:t>89</a:t>
                      </a:r>
                      <a:endParaRPr lang="en-US" sz="1100">
                        <a:effectLst/>
                        <a:latin typeface="Calibri" panose="020F0502020204030204" pitchFamily="34" charset="0"/>
                        <a:ea typeface="Calibri" panose="020F0502020204030204" pitchFamily="34" charset="0"/>
                      </a:endParaRPr>
                    </a:p>
                  </a:txBody>
                  <a:tcPr marL="68580" marR="68580" marT="0" marB="0"/>
                </a:tc>
                <a:tc>
                  <a:txBody>
                    <a:bodyPr/>
                    <a:lstStyle/>
                    <a:p>
                      <a:pPr marL="0" marR="0" algn="ctr">
                        <a:spcBef>
                          <a:spcPts val="0"/>
                        </a:spcBef>
                        <a:spcAft>
                          <a:spcPts val="0"/>
                        </a:spcAft>
                      </a:pPr>
                      <a:r>
                        <a:rPr lang="en-US" sz="1100">
                          <a:effectLst/>
                        </a:rPr>
                        <a:t>109</a:t>
                      </a:r>
                      <a:endParaRPr lang="en-US" sz="1100">
                        <a:effectLst/>
                        <a:latin typeface="Calibri" panose="020F0502020204030204" pitchFamily="34" charset="0"/>
                        <a:ea typeface="Calibri" panose="020F0502020204030204" pitchFamily="34" charset="0"/>
                      </a:endParaRPr>
                    </a:p>
                  </a:txBody>
                  <a:tcPr marL="68580" marR="68580" marT="0" marB="0"/>
                </a:tc>
                <a:tc>
                  <a:txBody>
                    <a:bodyPr/>
                    <a:lstStyle/>
                    <a:p>
                      <a:pPr marL="0" marR="0" algn="ctr">
                        <a:spcBef>
                          <a:spcPts val="0"/>
                        </a:spcBef>
                        <a:spcAft>
                          <a:spcPts val="0"/>
                        </a:spcAft>
                      </a:pPr>
                      <a:r>
                        <a:rPr lang="en-US" sz="1100">
                          <a:effectLst/>
                        </a:rPr>
                        <a:t>123</a:t>
                      </a:r>
                      <a:endParaRPr lang="en-US" sz="1100">
                        <a:effectLst/>
                        <a:latin typeface="Calibri" panose="020F0502020204030204" pitchFamily="34" charset="0"/>
                        <a:ea typeface="Calibri" panose="020F0502020204030204" pitchFamily="34" charset="0"/>
                      </a:endParaRPr>
                    </a:p>
                  </a:txBody>
                  <a:tcPr marL="0" marR="0" marT="0" marB="0"/>
                </a:tc>
                <a:tc>
                  <a:txBody>
                    <a:bodyPr/>
                    <a:lstStyle/>
                    <a:p>
                      <a:pPr marL="0" marR="0" algn="ctr">
                        <a:spcBef>
                          <a:spcPts val="0"/>
                        </a:spcBef>
                        <a:spcAft>
                          <a:spcPts val="0"/>
                        </a:spcAft>
                      </a:pPr>
                      <a:r>
                        <a:rPr lang="en-US" sz="1100">
                          <a:effectLst/>
                        </a:rPr>
                        <a:t>134</a:t>
                      </a:r>
                      <a:endParaRPr lang="en-US" sz="1100">
                        <a:effectLst/>
                        <a:latin typeface="Calibri" panose="020F0502020204030204" pitchFamily="34" charset="0"/>
                        <a:ea typeface="Calibri" panose="020F0502020204030204" pitchFamily="34" charset="0"/>
                      </a:endParaRPr>
                    </a:p>
                  </a:txBody>
                  <a:tcPr marL="0" marR="0" marT="0" marB="0"/>
                </a:tc>
                <a:extLst>
                  <a:ext uri="{0D108BD9-81ED-4DB2-BD59-A6C34878D82A}">
                    <a16:rowId xmlns:a16="http://schemas.microsoft.com/office/drawing/2014/main" val="3050157790"/>
                  </a:ext>
                </a:extLst>
              </a:tr>
              <a:tr h="190500">
                <a:tc>
                  <a:txBody>
                    <a:bodyPr/>
                    <a:lstStyle/>
                    <a:p>
                      <a:pPr marL="0" marR="0">
                        <a:spcBef>
                          <a:spcPts val="0"/>
                        </a:spcBef>
                        <a:spcAft>
                          <a:spcPts val="0"/>
                        </a:spcAft>
                      </a:pPr>
                      <a:r>
                        <a:rPr lang="en-US" sz="1100">
                          <a:effectLst/>
                        </a:rPr>
                        <a:t>Programming</a:t>
                      </a:r>
                      <a:endParaRPr lang="en-US" sz="1100">
                        <a:effectLst/>
                        <a:latin typeface="Calibri" panose="020F0502020204030204" pitchFamily="34" charset="0"/>
                        <a:ea typeface="Calibri" panose="020F0502020204030204" pitchFamily="34" charset="0"/>
                      </a:endParaRPr>
                    </a:p>
                  </a:txBody>
                  <a:tcPr marL="68580" marR="68580" marT="0" marB="0"/>
                </a:tc>
                <a:tc>
                  <a:txBody>
                    <a:bodyPr/>
                    <a:lstStyle/>
                    <a:p>
                      <a:pPr marL="0" marR="0" algn="ctr">
                        <a:spcBef>
                          <a:spcPts val="0"/>
                        </a:spcBef>
                        <a:spcAft>
                          <a:spcPts val="0"/>
                        </a:spcAft>
                      </a:pPr>
                      <a:r>
                        <a:rPr lang="en-US" sz="1100">
                          <a:effectLst/>
                        </a:rPr>
                        <a:t>37</a:t>
                      </a:r>
                      <a:endParaRPr lang="en-US" sz="1100">
                        <a:effectLst/>
                        <a:latin typeface="Calibri" panose="020F0502020204030204" pitchFamily="34" charset="0"/>
                        <a:ea typeface="Calibri" panose="020F0502020204030204" pitchFamily="34" charset="0"/>
                      </a:endParaRPr>
                    </a:p>
                  </a:txBody>
                  <a:tcPr marL="68580" marR="68580" marT="0" marB="0"/>
                </a:tc>
                <a:tc>
                  <a:txBody>
                    <a:bodyPr/>
                    <a:lstStyle/>
                    <a:p>
                      <a:pPr marL="0" marR="0" algn="ctr">
                        <a:spcBef>
                          <a:spcPts val="0"/>
                        </a:spcBef>
                        <a:spcAft>
                          <a:spcPts val="0"/>
                        </a:spcAft>
                      </a:pPr>
                      <a:r>
                        <a:rPr lang="en-US" sz="1100">
                          <a:effectLst/>
                        </a:rPr>
                        <a:t>42</a:t>
                      </a:r>
                      <a:endParaRPr lang="en-US" sz="1100">
                        <a:effectLst/>
                        <a:latin typeface="Calibri" panose="020F0502020204030204" pitchFamily="34" charset="0"/>
                        <a:ea typeface="Calibri" panose="020F0502020204030204" pitchFamily="34" charset="0"/>
                      </a:endParaRPr>
                    </a:p>
                  </a:txBody>
                  <a:tcPr marL="68580" marR="68580" marT="0" marB="0"/>
                </a:tc>
                <a:tc>
                  <a:txBody>
                    <a:bodyPr/>
                    <a:lstStyle/>
                    <a:p>
                      <a:pPr marL="0" marR="0" algn="ctr">
                        <a:spcBef>
                          <a:spcPts val="0"/>
                        </a:spcBef>
                        <a:spcAft>
                          <a:spcPts val="0"/>
                        </a:spcAft>
                      </a:pPr>
                      <a:r>
                        <a:rPr lang="en-US" sz="1100">
                          <a:effectLst/>
                        </a:rPr>
                        <a:t>57</a:t>
                      </a:r>
                      <a:endParaRPr lang="en-US" sz="1100">
                        <a:effectLst/>
                        <a:latin typeface="Calibri" panose="020F0502020204030204" pitchFamily="34" charset="0"/>
                        <a:ea typeface="Calibri" panose="020F0502020204030204" pitchFamily="34" charset="0"/>
                      </a:endParaRPr>
                    </a:p>
                  </a:txBody>
                  <a:tcPr marL="0" marR="0" marT="0" marB="0"/>
                </a:tc>
                <a:tc>
                  <a:txBody>
                    <a:bodyPr/>
                    <a:lstStyle/>
                    <a:p>
                      <a:pPr marL="0" marR="0" algn="ctr">
                        <a:spcBef>
                          <a:spcPts val="0"/>
                        </a:spcBef>
                        <a:spcAft>
                          <a:spcPts val="0"/>
                        </a:spcAft>
                      </a:pPr>
                      <a:r>
                        <a:rPr lang="en-US" sz="1100" dirty="0">
                          <a:effectLst/>
                        </a:rPr>
                        <a:t>59</a:t>
                      </a:r>
                      <a:endParaRPr lang="en-US" sz="1100" dirty="0">
                        <a:effectLst/>
                        <a:latin typeface="Calibri" panose="020F0502020204030204" pitchFamily="34" charset="0"/>
                        <a:ea typeface="Calibri" panose="020F0502020204030204" pitchFamily="34" charset="0"/>
                      </a:endParaRPr>
                    </a:p>
                  </a:txBody>
                  <a:tcPr marL="0" marR="0" marT="0" marB="0"/>
                </a:tc>
                <a:extLst>
                  <a:ext uri="{0D108BD9-81ED-4DB2-BD59-A6C34878D82A}">
                    <a16:rowId xmlns:a16="http://schemas.microsoft.com/office/drawing/2014/main" val="1002743470"/>
                  </a:ext>
                </a:extLst>
              </a:tr>
            </a:tbl>
          </a:graphicData>
        </a:graphic>
      </p:graphicFrame>
      <p:sp>
        <p:nvSpPr>
          <p:cNvPr id="4" name="Slide Number Placeholder 3">
            <a:extLst>
              <a:ext uri="{FF2B5EF4-FFF2-40B4-BE49-F238E27FC236}">
                <a16:creationId xmlns:a16="http://schemas.microsoft.com/office/drawing/2014/main" id="{731B73CF-277C-487A-A672-5FCBEC27F182}"/>
              </a:ext>
            </a:extLst>
          </p:cNvPr>
          <p:cNvSpPr>
            <a:spLocks noGrp="1"/>
          </p:cNvSpPr>
          <p:nvPr>
            <p:ph type="sldNum" sz="quarter" idx="12"/>
          </p:nvPr>
        </p:nvSpPr>
        <p:spPr/>
        <p:txBody>
          <a:bodyPr/>
          <a:lstStyle/>
          <a:p>
            <a:fld id="{3D6C3DC6-EF6E-8948-BFE6-808D46D584D8}" type="slidenum">
              <a:rPr lang="en-US" smtClean="0"/>
              <a:t>14</a:t>
            </a:fld>
            <a:endParaRPr lang="en-US" dirty="0"/>
          </a:p>
        </p:txBody>
      </p:sp>
      <p:sp>
        <p:nvSpPr>
          <p:cNvPr id="8" name="TextBox 7">
            <a:extLst>
              <a:ext uri="{FF2B5EF4-FFF2-40B4-BE49-F238E27FC236}">
                <a16:creationId xmlns:a16="http://schemas.microsoft.com/office/drawing/2014/main" id="{47E0FD98-6F08-47F2-B0DE-A53C4C546666}"/>
              </a:ext>
            </a:extLst>
          </p:cNvPr>
          <p:cNvSpPr txBox="1"/>
          <p:nvPr/>
        </p:nvSpPr>
        <p:spPr>
          <a:xfrm>
            <a:off x="2509935" y="5727421"/>
            <a:ext cx="4572000" cy="246221"/>
          </a:xfrm>
          <a:prstGeom prst="rect">
            <a:avLst/>
          </a:prstGeom>
          <a:noFill/>
        </p:spPr>
        <p:txBody>
          <a:bodyPr wrap="square">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000" b="1" i="1" u="none" strike="noStrike" cap="none" normalizeH="0" baseline="0" dirty="0">
                <a:ln>
                  <a:noFill/>
                </a:ln>
                <a:solidFill>
                  <a:srgbClr val="FF0000"/>
                </a:solidFill>
                <a:effectLst/>
                <a:latin typeface="Arial" panose="020B0604020202020204" pitchFamily="34" charset="0"/>
                <a:ea typeface="Calibri" panose="020F0502020204030204" pitchFamily="34" charset="0"/>
              </a:rPr>
              <a:t>Adjustments have been made to reflect Pathway change requests.</a:t>
            </a:r>
            <a:endParaRPr kumimoji="0" lang="en-US" altLang="en-US" sz="10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45575710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33E63B-B8D9-4872-9937-755305413B80}"/>
              </a:ext>
            </a:extLst>
          </p:cNvPr>
          <p:cNvSpPr>
            <a:spLocks noGrp="1"/>
          </p:cNvSpPr>
          <p:nvPr>
            <p:ph type="title"/>
          </p:nvPr>
        </p:nvSpPr>
        <p:spPr/>
        <p:txBody>
          <a:bodyPr/>
          <a:lstStyle/>
          <a:p>
            <a:r>
              <a:rPr lang="en-US" dirty="0"/>
              <a:t>Announcements</a:t>
            </a:r>
          </a:p>
        </p:txBody>
      </p:sp>
      <p:sp>
        <p:nvSpPr>
          <p:cNvPr id="3" name="Content Placeholder 2">
            <a:extLst>
              <a:ext uri="{FF2B5EF4-FFF2-40B4-BE49-F238E27FC236}">
                <a16:creationId xmlns:a16="http://schemas.microsoft.com/office/drawing/2014/main" id="{CDC0F2C4-4560-4C86-924B-0E0A391BB09D}"/>
              </a:ext>
            </a:extLst>
          </p:cNvPr>
          <p:cNvSpPr>
            <a:spLocks noGrp="1"/>
          </p:cNvSpPr>
          <p:nvPr>
            <p:ph idx="1"/>
          </p:nvPr>
        </p:nvSpPr>
        <p:spPr>
          <a:xfrm>
            <a:off x="914400" y="1600200"/>
            <a:ext cx="8229600" cy="4525963"/>
          </a:xfrm>
        </p:spPr>
        <p:txBody>
          <a:bodyPr>
            <a:normAutofit/>
          </a:bodyPr>
          <a:lstStyle/>
          <a:p>
            <a:pPr marL="0" marR="0" indent="0">
              <a:spcBef>
                <a:spcPts val="0"/>
              </a:spcBef>
              <a:spcAft>
                <a:spcPts val="0"/>
              </a:spcAft>
              <a:buNone/>
            </a:pPr>
            <a:endParaRPr lang="en-US" sz="2600" dirty="0">
              <a:effectLst/>
              <a:latin typeface="Calibri" panose="020F0502020204030204" pitchFamily="34" charset="0"/>
              <a:ea typeface="Calibri" panose="020F0502020204030204" pitchFamily="34" charset="0"/>
            </a:endParaRPr>
          </a:p>
          <a:p>
            <a:pPr marL="0" indent="0" algn="ctr">
              <a:buNone/>
            </a:pPr>
            <a:endParaRPr lang="en-US" sz="1800" i="1" dirty="0"/>
          </a:p>
        </p:txBody>
      </p:sp>
      <p:sp>
        <p:nvSpPr>
          <p:cNvPr id="4" name="Slide Number Placeholder 3">
            <a:extLst>
              <a:ext uri="{FF2B5EF4-FFF2-40B4-BE49-F238E27FC236}">
                <a16:creationId xmlns:a16="http://schemas.microsoft.com/office/drawing/2014/main" id="{6B9CA09C-B9D5-40B0-8135-C6A9B83B9586}"/>
              </a:ext>
            </a:extLst>
          </p:cNvPr>
          <p:cNvSpPr>
            <a:spLocks noGrp="1"/>
          </p:cNvSpPr>
          <p:nvPr>
            <p:ph type="sldNum" sz="quarter" idx="12"/>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3D6C3DC6-EF6E-8948-BFE6-808D46D584D8}" type="slidenum">
              <a:rPr kumimoji="0" lang="en-US" sz="1050" b="1" i="0" u="none" strike="noStrike" kern="1200" cap="none" spc="0" normalizeH="0" baseline="0" noProof="0" smtClean="0">
                <a:ln>
                  <a:noFill/>
                </a:ln>
                <a:solidFill>
                  <a:prstClr val="white"/>
                </a:solidFill>
                <a:effectLst/>
                <a:uLnTx/>
                <a:uFillTx/>
                <a:latin typeface="Calibri"/>
                <a:ea typeface="+mn-ea"/>
                <a:cs typeface="+mn-cs"/>
              </a:rPr>
              <a:pPr marL="0" marR="0" lvl="0" indent="0" algn="ctr" defTabSz="457200" rtl="0" eaLnBrk="1" fontAlgn="auto" latinLnBrk="0" hangingPunct="1">
                <a:lnSpc>
                  <a:spcPct val="100000"/>
                </a:lnSpc>
                <a:spcBef>
                  <a:spcPts val="0"/>
                </a:spcBef>
                <a:spcAft>
                  <a:spcPts val="0"/>
                </a:spcAft>
                <a:buClrTx/>
                <a:buSzTx/>
                <a:buFontTx/>
                <a:buNone/>
                <a:tabLst/>
                <a:defRPr/>
              </a:pPr>
              <a:t>15</a:t>
            </a:fld>
            <a:endParaRPr kumimoji="0" lang="en-US" sz="1050" b="1" i="0" u="none" strike="noStrike" kern="1200" cap="none" spc="0" normalizeH="0" baseline="0" noProof="0" dirty="0">
              <a:ln>
                <a:noFill/>
              </a:ln>
              <a:solidFill>
                <a:prstClr val="white"/>
              </a:solidFill>
              <a:effectLst/>
              <a:uLnTx/>
              <a:uFillTx/>
              <a:latin typeface="Calibri"/>
              <a:ea typeface="+mn-ea"/>
              <a:cs typeface="+mn-cs"/>
            </a:endParaRPr>
          </a:p>
        </p:txBody>
      </p:sp>
      <p:pic>
        <p:nvPicPr>
          <p:cNvPr id="6" name="Picture 5" descr="A picture containing text&#10;&#10;Description automatically generated">
            <a:extLst>
              <a:ext uri="{FF2B5EF4-FFF2-40B4-BE49-F238E27FC236}">
                <a16:creationId xmlns:a16="http://schemas.microsoft.com/office/drawing/2014/main" id="{5FD1CE9B-568C-414F-95DC-3F9C049BF7AB}"/>
              </a:ext>
            </a:extLst>
          </p:cNvPr>
          <p:cNvPicPr>
            <a:picLocks noChangeAspect="1"/>
          </p:cNvPicPr>
          <p:nvPr/>
        </p:nvPicPr>
        <p:blipFill>
          <a:blip r:embed="rId3">
            <a:extLst>
              <a:ext uri="{837473B0-CC2E-450A-ABE3-18F120FF3D39}">
                <a1611:picAttrSrcUrl xmlns:a1611="http://schemas.microsoft.com/office/drawing/2016/11/main" r:id="rId4"/>
              </a:ext>
            </a:extLst>
          </a:blip>
          <a:stretch>
            <a:fillRect/>
          </a:stretch>
        </p:blipFill>
        <p:spPr>
          <a:xfrm>
            <a:off x="3160478" y="2073245"/>
            <a:ext cx="3254183" cy="2425478"/>
          </a:xfrm>
          <a:prstGeom prst="rect">
            <a:avLst/>
          </a:prstGeom>
        </p:spPr>
      </p:pic>
    </p:spTree>
    <p:extLst>
      <p:ext uri="{BB962C8B-B14F-4D97-AF65-F5344CB8AC3E}">
        <p14:creationId xmlns:p14="http://schemas.microsoft.com/office/powerpoint/2010/main" val="413062917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49EFEC-8114-45BB-AAB2-C447B6DCAC08}"/>
              </a:ext>
            </a:extLst>
          </p:cNvPr>
          <p:cNvSpPr>
            <a:spLocks noGrp="1"/>
          </p:cNvSpPr>
          <p:nvPr>
            <p:ph type="title"/>
          </p:nvPr>
        </p:nvSpPr>
        <p:spPr/>
        <p:txBody>
          <a:bodyPr/>
          <a:lstStyle/>
          <a:p>
            <a:r>
              <a:rPr lang="en-US" dirty="0"/>
              <a:t>Public Comment</a:t>
            </a:r>
          </a:p>
        </p:txBody>
      </p:sp>
      <p:sp>
        <p:nvSpPr>
          <p:cNvPr id="3" name="Content Placeholder 2">
            <a:extLst>
              <a:ext uri="{FF2B5EF4-FFF2-40B4-BE49-F238E27FC236}">
                <a16:creationId xmlns:a16="http://schemas.microsoft.com/office/drawing/2014/main" id="{42CF02CA-D23E-4C06-8693-9F76520ECA94}"/>
              </a:ext>
            </a:extLst>
          </p:cNvPr>
          <p:cNvSpPr>
            <a:spLocks noGrp="1"/>
          </p:cNvSpPr>
          <p:nvPr>
            <p:ph idx="1"/>
          </p:nvPr>
        </p:nvSpPr>
        <p:spPr/>
        <p:txBody>
          <a:bodyPr>
            <a:normAutofit/>
          </a:bodyPr>
          <a:lstStyle/>
          <a:p>
            <a:pPr marL="748665" marR="73343">
              <a:spcBef>
                <a:spcPts val="0"/>
              </a:spcBef>
            </a:pPr>
            <a:r>
              <a:rPr lang="en-US" sz="1300" dirty="0">
                <a:latin typeface="Calibri" panose="020F0502020204030204" pitchFamily="34" charset="0"/>
                <a:ea typeface="Calibri" panose="020F0502020204030204" pitchFamily="34" charset="0"/>
                <a:cs typeface="Calibri" panose="020F0502020204030204" pitchFamily="34" charset="0"/>
              </a:rPr>
              <a:t>The Public Comment period is designed to gain input from the public</a:t>
            </a:r>
            <a:r>
              <a:rPr lang="en-US" sz="1300" spc="4" dirty="0">
                <a:latin typeface="Calibri" panose="020F0502020204030204" pitchFamily="34" charset="0"/>
                <a:ea typeface="Calibri" panose="020F0502020204030204" pitchFamily="34" charset="0"/>
                <a:cs typeface="Calibri" panose="020F0502020204030204" pitchFamily="34" charset="0"/>
              </a:rPr>
              <a:t> </a:t>
            </a:r>
            <a:r>
              <a:rPr lang="en-US" sz="1300" dirty="0">
                <a:latin typeface="Calibri" panose="020F0502020204030204" pitchFamily="34" charset="0"/>
                <a:ea typeface="Calibri" panose="020F0502020204030204" pitchFamily="34" charset="0"/>
                <a:cs typeface="Calibri" panose="020F0502020204030204" pitchFamily="34" charset="0"/>
              </a:rPr>
              <a:t>and not for immediate responses by the Board to the public comment presented.</a:t>
            </a:r>
            <a:r>
              <a:rPr lang="en-US" sz="1300" spc="4" dirty="0">
                <a:latin typeface="Calibri" panose="020F0502020204030204" pitchFamily="34" charset="0"/>
                <a:ea typeface="Calibri" panose="020F0502020204030204" pitchFamily="34" charset="0"/>
                <a:cs typeface="Calibri" panose="020F0502020204030204" pitchFamily="34" charset="0"/>
              </a:rPr>
              <a:t> </a:t>
            </a:r>
          </a:p>
          <a:p>
            <a:pPr marL="748665" marR="73343">
              <a:spcBef>
                <a:spcPts val="0"/>
              </a:spcBef>
            </a:pPr>
            <a:endParaRPr lang="en-US" sz="1300" spc="4" dirty="0">
              <a:latin typeface="Calibri" panose="020F0502020204030204" pitchFamily="34" charset="0"/>
              <a:ea typeface="Calibri" panose="020F0502020204030204" pitchFamily="34" charset="0"/>
              <a:cs typeface="Calibri" panose="020F0502020204030204" pitchFamily="34" charset="0"/>
            </a:endParaRPr>
          </a:p>
          <a:p>
            <a:pPr marL="748665" marR="73343">
              <a:spcBef>
                <a:spcPts val="0"/>
              </a:spcBef>
            </a:pPr>
            <a:r>
              <a:rPr lang="en-US" sz="1300" dirty="0">
                <a:latin typeface="Calibri" panose="020F0502020204030204" pitchFamily="34" charset="0"/>
                <a:ea typeface="Calibri" panose="020F0502020204030204" pitchFamily="34" charset="0"/>
                <a:cs typeface="Calibri" panose="020F0502020204030204" pitchFamily="34" charset="0"/>
              </a:rPr>
              <a:t>Each member of the public</a:t>
            </a:r>
            <a:r>
              <a:rPr lang="en-US" sz="1300" spc="4" dirty="0">
                <a:latin typeface="Calibri" panose="020F0502020204030204" pitchFamily="34" charset="0"/>
                <a:ea typeface="Calibri" panose="020F0502020204030204" pitchFamily="34" charset="0"/>
                <a:cs typeface="Calibri" panose="020F0502020204030204" pitchFamily="34" charset="0"/>
              </a:rPr>
              <a:t> </a:t>
            </a:r>
            <a:r>
              <a:rPr lang="en-US" sz="1300" dirty="0">
                <a:latin typeface="Calibri" panose="020F0502020204030204" pitchFamily="34" charset="0"/>
                <a:ea typeface="Calibri" panose="020F0502020204030204" pitchFamily="34" charset="0"/>
                <a:cs typeface="Calibri" panose="020F0502020204030204" pitchFamily="34" charset="0"/>
              </a:rPr>
              <a:t>will have 2 minutes to speak.</a:t>
            </a:r>
          </a:p>
          <a:p>
            <a:pPr marL="748665" marR="73343">
              <a:spcBef>
                <a:spcPts val="0"/>
              </a:spcBef>
            </a:pPr>
            <a:endParaRPr lang="en-US" sz="1300" spc="4" dirty="0">
              <a:latin typeface="Calibri" panose="020F0502020204030204" pitchFamily="34" charset="0"/>
              <a:ea typeface="Calibri" panose="020F0502020204030204" pitchFamily="34" charset="0"/>
              <a:cs typeface="Calibri" panose="020F0502020204030204" pitchFamily="34" charset="0"/>
            </a:endParaRPr>
          </a:p>
          <a:p>
            <a:pPr marL="748665" marR="73343">
              <a:spcBef>
                <a:spcPts val="0"/>
              </a:spcBef>
            </a:pPr>
            <a:r>
              <a:rPr lang="en-US" sz="1300" dirty="0">
                <a:latin typeface="Calibri" panose="020F0502020204030204" pitchFamily="34" charset="0"/>
                <a:ea typeface="Calibri" panose="020F0502020204030204" pitchFamily="34" charset="0"/>
                <a:cs typeface="Calibri" panose="020F0502020204030204" pitchFamily="34" charset="0"/>
              </a:rPr>
              <a:t>At the end of 20 minutes, we will close public comment and move on to the next</a:t>
            </a:r>
            <a:r>
              <a:rPr lang="en-US" sz="1300" spc="4" dirty="0">
                <a:latin typeface="Calibri" panose="020F0502020204030204" pitchFamily="34" charset="0"/>
                <a:ea typeface="Calibri" panose="020F0502020204030204" pitchFamily="34" charset="0"/>
                <a:cs typeface="Calibri" panose="020F0502020204030204" pitchFamily="34" charset="0"/>
              </a:rPr>
              <a:t> </a:t>
            </a:r>
            <a:r>
              <a:rPr lang="en-US" sz="1300" dirty="0">
                <a:latin typeface="Calibri" panose="020F0502020204030204" pitchFamily="34" charset="0"/>
                <a:ea typeface="Calibri" panose="020F0502020204030204" pitchFamily="34" charset="0"/>
                <a:cs typeface="Calibri" panose="020F0502020204030204" pitchFamily="34" charset="0"/>
              </a:rPr>
              <a:t>agenda</a:t>
            </a:r>
            <a:r>
              <a:rPr lang="en-US" sz="1300" spc="-15" dirty="0">
                <a:latin typeface="Calibri" panose="020F0502020204030204" pitchFamily="34" charset="0"/>
                <a:ea typeface="Calibri" panose="020F0502020204030204" pitchFamily="34" charset="0"/>
                <a:cs typeface="Calibri" panose="020F0502020204030204" pitchFamily="34" charset="0"/>
              </a:rPr>
              <a:t> </a:t>
            </a:r>
            <a:r>
              <a:rPr lang="en-US" sz="1300" dirty="0">
                <a:latin typeface="Calibri" panose="020F0502020204030204" pitchFamily="34" charset="0"/>
                <a:ea typeface="Calibri" panose="020F0502020204030204" pitchFamily="34" charset="0"/>
                <a:cs typeface="Calibri" panose="020F0502020204030204" pitchFamily="34" charset="0"/>
              </a:rPr>
              <a:t>item.</a:t>
            </a:r>
            <a:r>
              <a:rPr lang="en-US" sz="1300" spc="-8" dirty="0">
                <a:latin typeface="Calibri" panose="020F0502020204030204" pitchFamily="34" charset="0"/>
                <a:ea typeface="Calibri" panose="020F0502020204030204" pitchFamily="34" charset="0"/>
                <a:cs typeface="Calibri" panose="020F0502020204030204" pitchFamily="34" charset="0"/>
              </a:rPr>
              <a:t> </a:t>
            </a:r>
          </a:p>
          <a:p>
            <a:pPr marL="748665" marR="73343">
              <a:spcBef>
                <a:spcPts val="0"/>
              </a:spcBef>
            </a:pPr>
            <a:endParaRPr lang="en-US" sz="1300" spc="-8" dirty="0">
              <a:latin typeface="Calibri" panose="020F0502020204030204" pitchFamily="34" charset="0"/>
              <a:ea typeface="Calibri" panose="020F0502020204030204" pitchFamily="34" charset="0"/>
              <a:cs typeface="Calibri" panose="020F0502020204030204" pitchFamily="34" charset="0"/>
            </a:endParaRPr>
          </a:p>
          <a:p>
            <a:pPr marL="748665" marR="73343">
              <a:spcBef>
                <a:spcPts val="0"/>
              </a:spcBef>
            </a:pPr>
            <a:r>
              <a:rPr lang="en-US" sz="1300" dirty="0">
                <a:latin typeface="Calibri" panose="020F0502020204030204" pitchFamily="34" charset="0"/>
                <a:ea typeface="Calibri" panose="020F0502020204030204" pitchFamily="34" charset="0"/>
                <a:cs typeface="Calibri" panose="020F0502020204030204" pitchFamily="34" charset="0"/>
              </a:rPr>
              <a:t>If</a:t>
            </a:r>
            <a:r>
              <a:rPr lang="en-US" sz="1300" spc="-4" dirty="0">
                <a:latin typeface="Calibri" panose="020F0502020204030204" pitchFamily="34" charset="0"/>
                <a:ea typeface="Calibri" panose="020F0502020204030204" pitchFamily="34" charset="0"/>
                <a:cs typeface="Calibri" panose="020F0502020204030204" pitchFamily="34" charset="0"/>
              </a:rPr>
              <a:t> </a:t>
            </a:r>
            <a:r>
              <a:rPr lang="en-US" sz="1300" dirty="0">
                <a:latin typeface="Calibri" panose="020F0502020204030204" pitchFamily="34" charset="0"/>
                <a:ea typeface="Calibri" panose="020F0502020204030204" pitchFamily="34" charset="0"/>
                <a:cs typeface="Calibri" panose="020F0502020204030204" pitchFamily="34" charset="0"/>
              </a:rPr>
              <a:t>there</a:t>
            </a:r>
            <a:r>
              <a:rPr lang="en-US" sz="1300" spc="-4" dirty="0">
                <a:latin typeface="Calibri" panose="020F0502020204030204" pitchFamily="34" charset="0"/>
                <a:ea typeface="Calibri" panose="020F0502020204030204" pitchFamily="34" charset="0"/>
                <a:cs typeface="Calibri" panose="020F0502020204030204" pitchFamily="34" charset="0"/>
              </a:rPr>
              <a:t> </a:t>
            </a:r>
            <a:r>
              <a:rPr lang="en-US" sz="1300" dirty="0">
                <a:latin typeface="Calibri" panose="020F0502020204030204" pitchFamily="34" charset="0"/>
                <a:ea typeface="Calibri" panose="020F0502020204030204" pitchFamily="34" charset="0"/>
                <a:cs typeface="Calibri" panose="020F0502020204030204" pitchFamily="34" charset="0"/>
              </a:rPr>
              <a:t>are</a:t>
            </a:r>
            <a:r>
              <a:rPr lang="en-US" sz="1300" spc="-11" dirty="0">
                <a:latin typeface="Calibri" panose="020F0502020204030204" pitchFamily="34" charset="0"/>
                <a:ea typeface="Calibri" panose="020F0502020204030204" pitchFamily="34" charset="0"/>
                <a:cs typeface="Calibri" panose="020F0502020204030204" pitchFamily="34" charset="0"/>
              </a:rPr>
              <a:t> </a:t>
            </a:r>
            <a:r>
              <a:rPr lang="en-US" sz="1300" dirty="0">
                <a:latin typeface="Calibri" panose="020F0502020204030204" pitchFamily="34" charset="0"/>
                <a:ea typeface="Calibri" panose="020F0502020204030204" pitchFamily="34" charset="0"/>
                <a:cs typeface="Calibri" panose="020F0502020204030204" pitchFamily="34" charset="0"/>
              </a:rPr>
              <a:t>questions</a:t>
            </a:r>
            <a:r>
              <a:rPr lang="en-US" sz="1300" spc="-4" dirty="0">
                <a:latin typeface="Calibri" panose="020F0502020204030204" pitchFamily="34" charset="0"/>
                <a:ea typeface="Calibri" panose="020F0502020204030204" pitchFamily="34" charset="0"/>
                <a:cs typeface="Calibri" panose="020F0502020204030204" pitchFamily="34" charset="0"/>
              </a:rPr>
              <a:t> </a:t>
            </a:r>
            <a:r>
              <a:rPr lang="en-US" sz="1300" dirty="0">
                <a:latin typeface="Calibri" panose="020F0502020204030204" pitchFamily="34" charset="0"/>
                <a:ea typeface="Calibri" panose="020F0502020204030204" pitchFamily="34" charset="0"/>
                <a:cs typeface="Calibri" panose="020F0502020204030204" pitchFamily="34" charset="0"/>
              </a:rPr>
              <a:t>or</a:t>
            </a:r>
            <a:r>
              <a:rPr lang="en-US" sz="1300" spc="-11" dirty="0">
                <a:latin typeface="Calibri" panose="020F0502020204030204" pitchFamily="34" charset="0"/>
                <a:ea typeface="Calibri" panose="020F0502020204030204" pitchFamily="34" charset="0"/>
                <a:cs typeface="Calibri" panose="020F0502020204030204" pitchFamily="34" charset="0"/>
              </a:rPr>
              <a:t> </a:t>
            </a:r>
            <a:r>
              <a:rPr lang="en-US" sz="1300" dirty="0">
                <a:latin typeface="Calibri" panose="020F0502020204030204" pitchFamily="34" charset="0"/>
                <a:ea typeface="Calibri" panose="020F0502020204030204" pitchFamily="34" charset="0"/>
                <a:cs typeface="Calibri" panose="020F0502020204030204" pitchFamily="34" charset="0"/>
              </a:rPr>
              <a:t>information</a:t>
            </a:r>
            <a:r>
              <a:rPr lang="en-US" sz="1300" spc="-4" dirty="0">
                <a:latin typeface="Calibri" panose="020F0502020204030204" pitchFamily="34" charset="0"/>
                <a:ea typeface="Calibri" panose="020F0502020204030204" pitchFamily="34" charset="0"/>
                <a:cs typeface="Calibri" panose="020F0502020204030204" pitchFamily="34" charset="0"/>
              </a:rPr>
              <a:t> </a:t>
            </a:r>
            <a:r>
              <a:rPr lang="en-US" sz="1300" dirty="0">
                <a:latin typeface="Calibri" panose="020F0502020204030204" pitchFamily="34" charset="0"/>
                <a:ea typeface="Calibri" panose="020F0502020204030204" pitchFamily="34" charset="0"/>
                <a:cs typeface="Calibri" panose="020F0502020204030204" pitchFamily="34" charset="0"/>
              </a:rPr>
              <a:t>that</a:t>
            </a:r>
            <a:r>
              <a:rPr lang="en-US" sz="1300" spc="-11" dirty="0">
                <a:latin typeface="Calibri" panose="020F0502020204030204" pitchFamily="34" charset="0"/>
                <a:ea typeface="Calibri" panose="020F0502020204030204" pitchFamily="34" charset="0"/>
                <a:cs typeface="Calibri" panose="020F0502020204030204" pitchFamily="34" charset="0"/>
              </a:rPr>
              <a:t> </a:t>
            </a:r>
            <a:r>
              <a:rPr lang="en-US" sz="1300" dirty="0">
                <a:latin typeface="Calibri" panose="020F0502020204030204" pitchFamily="34" charset="0"/>
                <a:ea typeface="Calibri" panose="020F0502020204030204" pitchFamily="34" charset="0"/>
                <a:cs typeface="Calibri" panose="020F0502020204030204" pitchFamily="34" charset="0"/>
              </a:rPr>
              <a:t>you</a:t>
            </a:r>
            <a:r>
              <a:rPr lang="en-US" sz="1300" spc="-8" dirty="0">
                <a:latin typeface="Calibri" panose="020F0502020204030204" pitchFamily="34" charset="0"/>
                <a:ea typeface="Calibri" panose="020F0502020204030204" pitchFamily="34" charset="0"/>
                <a:cs typeface="Calibri" panose="020F0502020204030204" pitchFamily="34" charset="0"/>
              </a:rPr>
              <a:t> </a:t>
            </a:r>
            <a:r>
              <a:rPr lang="en-US" sz="1300" dirty="0">
                <a:latin typeface="Calibri" panose="020F0502020204030204" pitchFamily="34" charset="0"/>
                <a:ea typeface="Calibri" panose="020F0502020204030204" pitchFamily="34" charset="0"/>
                <a:cs typeface="Calibri" panose="020F0502020204030204" pitchFamily="34" charset="0"/>
              </a:rPr>
              <a:t>have</a:t>
            </a:r>
            <a:r>
              <a:rPr lang="en-US" sz="1300" spc="-15" dirty="0">
                <a:latin typeface="Calibri" panose="020F0502020204030204" pitchFamily="34" charset="0"/>
                <a:ea typeface="Calibri" panose="020F0502020204030204" pitchFamily="34" charset="0"/>
                <a:cs typeface="Calibri" panose="020F0502020204030204" pitchFamily="34" charset="0"/>
              </a:rPr>
              <a:t> </a:t>
            </a:r>
            <a:r>
              <a:rPr lang="en-US" sz="1300" dirty="0">
                <a:latin typeface="Calibri" panose="020F0502020204030204" pitchFamily="34" charset="0"/>
                <a:ea typeface="Calibri" panose="020F0502020204030204" pitchFamily="34" charset="0"/>
                <a:cs typeface="Calibri" panose="020F0502020204030204" pitchFamily="34" charset="0"/>
              </a:rPr>
              <a:t>for the</a:t>
            </a:r>
            <a:r>
              <a:rPr lang="en-US" sz="1300" spc="-15" dirty="0">
                <a:latin typeface="Calibri" panose="020F0502020204030204" pitchFamily="34" charset="0"/>
                <a:ea typeface="Calibri" panose="020F0502020204030204" pitchFamily="34" charset="0"/>
                <a:cs typeface="Calibri" panose="020F0502020204030204" pitchFamily="34" charset="0"/>
              </a:rPr>
              <a:t> Board</a:t>
            </a:r>
            <a:r>
              <a:rPr lang="en-US" sz="1300" dirty="0">
                <a:latin typeface="Calibri" panose="020F0502020204030204" pitchFamily="34" charset="0"/>
                <a:ea typeface="Calibri" panose="020F0502020204030204" pitchFamily="34" charset="0"/>
                <a:cs typeface="Calibri" panose="020F0502020204030204" pitchFamily="34" charset="0"/>
              </a:rPr>
              <a:t>, you</a:t>
            </a:r>
            <a:r>
              <a:rPr lang="en-US" sz="1300" spc="-195" dirty="0">
                <a:latin typeface="Calibri" panose="020F0502020204030204" pitchFamily="34" charset="0"/>
                <a:ea typeface="Calibri" panose="020F0502020204030204" pitchFamily="34" charset="0"/>
                <a:cs typeface="Calibri" panose="020F0502020204030204" pitchFamily="34" charset="0"/>
              </a:rPr>
              <a:t> </a:t>
            </a:r>
            <a:r>
              <a:rPr lang="en-US" sz="1300" dirty="0">
                <a:latin typeface="Calibri" panose="020F0502020204030204" pitchFamily="34" charset="0"/>
                <a:ea typeface="Calibri" panose="020F0502020204030204" pitchFamily="34" charset="0"/>
                <a:cs typeface="Calibri" panose="020F0502020204030204" pitchFamily="34" charset="0"/>
              </a:rPr>
              <a:t>may contact one or more Board members after this meeting. You can</a:t>
            </a:r>
            <a:r>
              <a:rPr lang="en-US" sz="1300" spc="4" dirty="0">
                <a:latin typeface="Calibri" panose="020F0502020204030204" pitchFamily="34" charset="0"/>
                <a:ea typeface="Calibri" panose="020F0502020204030204" pitchFamily="34" charset="0"/>
                <a:cs typeface="Calibri" panose="020F0502020204030204" pitchFamily="34" charset="0"/>
              </a:rPr>
              <a:t> </a:t>
            </a:r>
            <a:r>
              <a:rPr lang="en-US" sz="1300" dirty="0">
                <a:latin typeface="Calibri" panose="020F0502020204030204" pitchFamily="34" charset="0"/>
                <a:ea typeface="Calibri" panose="020F0502020204030204" pitchFamily="34" charset="0"/>
                <a:cs typeface="Calibri" panose="020F0502020204030204" pitchFamily="34" charset="0"/>
              </a:rPr>
              <a:t>find Board member contact information, meeting dates and agendas on ACCA’s website </a:t>
            </a:r>
            <a:r>
              <a:rPr lang="en-US" sz="1300" dirty="0">
                <a:latin typeface="Calibri" panose="020F0502020204030204" pitchFamily="34" charset="0"/>
                <a:ea typeface="Calibri" panose="020F0502020204030204" pitchFamily="34" charset="0"/>
                <a:cs typeface="Calibri" panose="020F0502020204030204" pitchFamily="34" charset="0"/>
                <a:hlinkClick r:id="rId2"/>
              </a:rPr>
              <a:t>https://www.atlantapublicschools.us/domain/10250</a:t>
            </a:r>
            <a:endParaRPr lang="en-US" sz="1300" dirty="0">
              <a:latin typeface="Calibri" panose="020F0502020204030204" pitchFamily="34" charset="0"/>
              <a:ea typeface="Calibri" panose="020F0502020204030204" pitchFamily="34" charset="0"/>
              <a:cs typeface="Calibri" panose="020F0502020204030204" pitchFamily="34" charset="0"/>
            </a:endParaRPr>
          </a:p>
          <a:p>
            <a:pPr marL="748665" marR="73343">
              <a:spcBef>
                <a:spcPts val="0"/>
              </a:spcBef>
            </a:pPr>
            <a:endParaRPr lang="en-US" sz="1500" dirty="0">
              <a:latin typeface="Calibri" panose="020F0502020204030204" pitchFamily="34" charset="0"/>
              <a:ea typeface="Calibri" panose="020F0502020204030204" pitchFamily="34" charset="0"/>
            </a:endParaRPr>
          </a:p>
          <a:p>
            <a:endParaRPr lang="en-US" dirty="0"/>
          </a:p>
        </p:txBody>
      </p:sp>
    </p:spTree>
    <p:extLst>
      <p:ext uri="{BB962C8B-B14F-4D97-AF65-F5344CB8AC3E}">
        <p14:creationId xmlns:p14="http://schemas.microsoft.com/office/powerpoint/2010/main" val="34757703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5D5832-7238-447D-9DDE-2E71E5648CD4}"/>
              </a:ext>
            </a:extLst>
          </p:cNvPr>
          <p:cNvSpPr>
            <a:spLocks noGrp="1"/>
          </p:cNvSpPr>
          <p:nvPr>
            <p:ph type="title"/>
          </p:nvPr>
        </p:nvSpPr>
        <p:spPr>
          <a:xfrm>
            <a:off x="457200" y="274638"/>
            <a:ext cx="8229600" cy="1143000"/>
          </a:xfrm>
        </p:spPr>
        <p:txBody>
          <a:bodyPr anchor="ctr">
            <a:normAutofit/>
          </a:bodyPr>
          <a:lstStyle/>
          <a:p>
            <a:r>
              <a:rPr lang="en-US" dirty="0"/>
              <a:t>Adjournment</a:t>
            </a:r>
          </a:p>
        </p:txBody>
      </p:sp>
      <p:pic>
        <p:nvPicPr>
          <p:cNvPr id="6" name="Content Placeholder 5" descr="Text&#10;&#10;Description automatically generated">
            <a:extLst>
              <a:ext uri="{FF2B5EF4-FFF2-40B4-BE49-F238E27FC236}">
                <a16:creationId xmlns:a16="http://schemas.microsoft.com/office/drawing/2014/main" id="{D301AE31-FDA2-45CD-98AA-4BAF7334DEC7}"/>
              </a:ext>
            </a:extLst>
          </p:cNvPr>
          <p:cNvPicPr>
            <a:picLocks noGrp="1" noChangeAspect="1"/>
          </p:cNvPicPr>
          <p:nvPr>
            <p:ph idx="1"/>
          </p:nvPr>
        </p:nvPicPr>
        <p:blipFill>
          <a:blip r:embed="rId2">
            <a:extLst>
              <a:ext uri="{837473B0-CC2E-450A-ABE3-18F120FF3D39}">
                <a1611:picAttrSrcUrl xmlns:a1611="http://schemas.microsoft.com/office/drawing/2016/11/main" r:id="rId3"/>
              </a:ext>
            </a:extLst>
          </a:blip>
          <a:stretch>
            <a:fillRect/>
          </a:stretch>
        </p:blipFill>
        <p:spPr>
          <a:xfrm>
            <a:off x="772886" y="1719866"/>
            <a:ext cx="8229600" cy="4334256"/>
          </a:xfrm>
          <a:noFill/>
        </p:spPr>
      </p:pic>
      <p:sp>
        <p:nvSpPr>
          <p:cNvPr id="4" name="Slide Number Placeholder 3">
            <a:extLst>
              <a:ext uri="{FF2B5EF4-FFF2-40B4-BE49-F238E27FC236}">
                <a16:creationId xmlns:a16="http://schemas.microsoft.com/office/drawing/2014/main" id="{DAEFDBC8-E96F-4759-BAC0-8377D4600838}"/>
              </a:ext>
            </a:extLst>
          </p:cNvPr>
          <p:cNvSpPr>
            <a:spLocks noGrp="1"/>
          </p:cNvSpPr>
          <p:nvPr>
            <p:ph type="sldNum" sz="quarter" idx="12"/>
          </p:nvPr>
        </p:nvSpPr>
        <p:spPr>
          <a:xfrm>
            <a:off x="6553200" y="6356350"/>
            <a:ext cx="2133600" cy="365125"/>
          </a:xfrm>
        </p:spPr>
        <p:txBody>
          <a:bodyPr anchor="ctr">
            <a:normAutofit/>
          </a:bodyPr>
          <a:lstStyle/>
          <a:p>
            <a:pPr marL="0" marR="0" lvl="0" indent="0" algn="ctr" defTabSz="457200" rtl="0" eaLnBrk="1" fontAlgn="auto" latinLnBrk="0" hangingPunct="1">
              <a:lnSpc>
                <a:spcPct val="100000"/>
              </a:lnSpc>
              <a:spcBef>
                <a:spcPts val="0"/>
              </a:spcBef>
              <a:spcAft>
                <a:spcPts val="600"/>
              </a:spcAft>
              <a:buClrTx/>
              <a:buSzTx/>
              <a:buFontTx/>
              <a:buNone/>
              <a:tabLst/>
              <a:defRPr/>
            </a:pPr>
            <a:fld id="{3D6C3DC6-EF6E-8948-BFE6-808D46D584D8}" type="slidenum">
              <a:rPr kumimoji="0" lang="en-US" sz="1050" b="1" i="0" u="none" strike="noStrike" kern="1200" cap="none" spc="0" normalizeH="0" baseline="0" noProof="0" smtClean="0">
                <a:ln>
                  <a:noFill/>
                </a:ln>
                <a:solidFill>
                  <a:prstClr val="white"/>
                </a:solidFill>
                <a:effectLst/>
                <a:uLnTx/>
                <a:uFillTx/>
                <a:latin typeface="Calibri"/>
                <a:ea typeface="+mn-ea"/>
                <a:cs typeface="+mn-cs"/>
              </a:rPr>
              <a:pPr marL="0" marR="0" lvl="0" indent="0" algn="ctr" defTabSz="457200" rtl="0" eaLnBrk="1" fontAlgn="auto" latinLnBrk="0" hangingPunct="1">
                <a:lnSpc>
                  <a:spcPct val="100000"/>
                </a:lnSpc>
                <a:spcBef>
                  <a:spcPts val="0"/>
                </a:spcBef>
                <a:spcAft>
                  <a:spcPts val="600"/>
                </a:spcAft>
                <a:buClrTx/>
                <a:buSzTx/>
                <a:buFontTx/>
                <a:buNone/>
                <a:tabLst/>
                <a:defRPr/>
              </a:pPr>
              <a:t>17</a:t>
            </a:fld>
            <a:endParaRPr kumimoji="0" lang="en-US" sz="1050" b="1" i="0" u="none" strike="noStrike" kern="1200" cap="none" spc="0" normalizeH="0" baseline="0" noProof="0">
              <a:ln>
                <a:noFill/>
              </a:ln>
              <a:solidFill>
                <a:prstClr val="white"/>
              </a:solidFill>
              <a:effectLst/>
              <a:uLnTx/>
              <a:uFillTx/>
              <a:latin typeface="Calibri"/>
              <a:ea typeface="+mn-ea"/>
              <a:cs typeface="+mn-cs"/>
            </a:endParaRPr>
          </a:p>
        </p:txBody>
      </p:sp>
    </p:spTree>
    <p:extLst>
      <p:ext uri="{BB962C8B-B14F-4D97-AF65-F5344CB8AC3E}">
        <p14:creationId xmlns:p14="http://schemas.microsoft.com/office/powerpoint/2010/main" val="8935125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2BD66A-C1A0-46ED-BBB6-15ECFE97E5DB}"/>
              </a:ext>
            </a:extLst>
          </p:cNvPr>
          <p:cNvSpPr>
            <a:spLocks noGrp="1"/>
          </p:cNvSpPr>
          <p:nvPr>
            <p:ph type="title"/>
          </p:nvPr>
        </p:nvSpPr>
        <p:spPr>
          <a:xfrm>
            <a:off x="457200" y="274638"/>
            <a:ext cx="8229600" cy="1143000"/>
          </a:xfrm>
        </p:spPr>
        <p:txBody>
          <a:bodyPr anchor="ctr">
            <a:normAutofit/>
          </a:bodyPr>
          <a:lstStyle/>
          <a:p>
            <a:pPr algn="ctr">
              <a:lnSpc>
                <a:spcPct val="90000"/>
              </a:lnSpc>
            </a:pPr>
            <a:r>
              <a:rPr lang="en-US" sz="2400" dirty="0"/>
              <a:t>Welcome </a:t>
            </a:r>
            <a:br>
              <a:rPr lang="en-US" sz="2400" dirty="0"/>
            </a:br>
            <a:r>
              <a:rPr lang="en-US" sz="2400" dirty="0"/>
              <a:t>ACCA Board Members </a:t>
            </a:r>
            <a:br>
              <a:rPr lang="en-US" sz="2400" dirty="0"/>
            </a:br>
            <a:r>
              <a:rPr lang="en-US" sz="2400" dirty="0"/>
              <a:t>&amp; Visitors!</a:t>
            </a:r>
          </a:p>
        </p:txBody>
      </p:sp>
      <p:pic>
        <p:nvPicPr>
          <p:cNvPr id="4098" name="Picture 2" descr="William Smith">
            <a:extLst>
              <a:ext uri="{FF2B5EF4-FFF2-40B4-BE49-F238E27FC236}">
                <a16:creationId xmlns:a16="http://schemas.microsoft.com/office/drawing/2014/main" id="{D0482C3B-BF4B-4AAA-B60B-45537CD03A19}"/>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2201"/>
          <a:stretch/>
        </p:blipFill>
        <p:spPr bwMode="auto">
          <a:xfrm>
            <a:off x="752474" y="1989818"/>
            <a:ext cx="4040188" cy="3951288"/>
          </a:xfrm>
          <a:prstGeom prst="rect">
            <a:avLst/>
          </a:prstGeom>
          <a:solidFill>
            <a:srgbClr val="FFFFFF"/>
          </a:solidFill>
        </p:spPr>
      </p:pic>
      <p:sp>
        <p:nvSpPr>
          <p:cNvPr id="3" name="Content Placeholder 2">
            <a:extLst>
              <a:ext uri="{FF2B5EF4-FFF2-40B4-BE49-F238E27FC236}">
                <a16:creationId xmlns:a16="http://schemas.microsoft.com/office/drawing/2014/main" id="{909C5DF7-1E34-4F68-98DE-46A14EB71997}"/>
              </a:ext>
            </a:extLst>
          </p:cNvPr>
          <p:cNvSpPr>
            <a:spLocks noGrp="1"/>
          </p:cNvSpPr>
          <p:nvPr>
            <p:ph sz="quarter" idx="4"/>
          </p:nvPr>
        </p:nvSpPr>
        <p:spPr>
          <a:xfrm>
            <a:off x="4847091" y="1987550"/>
            <a:ext cx="4041775" cy="3951288"/>
          </a:xfrm>
        </p:spPr>
        <p:txBody>
          <a:bodyPr>
            <a:normAutofit/>
          </a:bodyPr>
          <a:lstStyle/>
          <a:p>
            <a:pPr marL="0" indent="0">
              <a:buNone/>
            </a:pPr>
            <a:endParaRPr lang="en-US" i="1"/>
          </a:p>
          <a:p>
            <a:pPr marL="0" indent="0">
              <a:buNone/>
            </a:pPr>
            <a:endParaRPr lang="en-US" i="1"/>
          </a:p>
          <a:p>
            <a:pPr marL="0" indent="0">
              <a:buNone/>
            </a:pPr>
            <a:endParaRPr lang="en-US" i="1"/>
          </a:p>
          <a:p>
            <a:pPr marL="0" indent="0">
              <a:buNone/>
            </a:pPr>
            <a:r>
              <a:rPr lang="en-US" i="1"/>
              <a:t>Presiding</a:t>
            </a:r>
          </a:p>
          <a:p>
            <a:pPr marL="0" indent="0">
              <a:buNone/>
            </a:pPr>
            <a:r>
              <a:rPr lang="en-US" b="1"/>
              <a:t>William F. Smith</a:t>
            </a:r>
          </a:p>
          <a:p>
            <a:pPr marL="0" indent="0">
              <a:buNone/>
            </a:pPr>
            <a:r>
              <a:rPr lang="en-US" i="1"/>
              <a:t>Chair, ACCA Board of Directors</a:t>
            </a:r>
          </a:p>
          <a:p>
            <a:pPr marL="0" indent="0">
              <a:buNone/>
            </a:pPr>
            <a:r>
              <a:rPr lang="en-US" b="1"/>
              <a:t>Director of TechOps Training and Development </a:t>
            </a:r>
          </a:p>
          <a:p>
            <a:pPr marL="0" indent="0">
              <a:buNone/>
            </a:pPr>
            <a:r>
              <a:rPr lang="en-US" b="1"/>
              <a:t>Delta Air Lines</a:t>
            </a:r>
          </a:p>
          <a:p>
            <a:pPr marL="0" indent="0">
              <a:buNone/>
            </a:pPr>
            <a:endParaRPr lang="en-US"/>
          </a:p>
          <a:p>
            <a:endParaRPr lang="en-US" dirty="0"/>
          </a:p>
        </p:txBody>
      </p:sp>
      <p:sp>
        <p:nvSpPr>
          <p:cNvPr id="75" name="Slide Number Placeholder 6">
            <a:extLst>
              <a:ext uri="{FF2B5EF4-FFF2-40B4-BE49-F238E27FC236}">
                <a16:creationId xmlns:a16="http://schemas.microsoft.com/office/drawing/2014/main" id="{05DA41C5-48B8-4A1A-B5A1-4DCB9A4CC853}"/>
              </a:ext>
            </a:extLst>
          </p:cNvPr>
          <p:cNvSpPr>
            <a:spLocks noGrp="1"/>
          </p:cNvSpPr>
          <p:nvPr>
            <p:ph type="sldNum" sz="quarter" idx="12"/>
          </p:nvPr>
        </p:nvSpPr>
        <p:spPr>
          <a:xfrm>
            <a:off x="6553200" y="6356350"/>
            <a:ext cx="2133600" cy="365125"/>
          </a:xfrm>
        </p:spPr>
        <p:txBody>
          <a:bodyPr/>
          <a:lstStyle/>
          <a:p>
            <a:pPr marL="0" marR="0" lvl="0" indent="0" algn="ctr" defTabSz="457200" rtl="0" eaLnBrk="1" fontAlgn="auto" latinLnBrk="0" hangingPunct="1">
              <a:lnSpc>
                <a:spcPct val="100000"/>
              </a:lnSpc>
              <a:spcBef>
                <a:spcPts val="0"/>
              </a:spcBef>
              <a:spcAft>
                <a:spcPts val="600"/>
              </a:spcAft>
              <a:buClrTx/>
              <a:buSzTx/>
              <a:buFontTx/>
              <a:buNone/>
              <a:tabLst/>
              <a:defRPr/>
            </a:pPr>
            <a:fld id="{3D6C3DC6-EF6E-8948-BFE6-808D46D584D8}" type="slidenum">
              <a:rPr kumimoji="0" lang="en-US" sz="1050" b="1" i="0" u="none" strike="noStrike" kern="1200" cap="none" spc="0" normalizeH="0" baseline="0" noProof="0" smtClean="0">
                <a:ln>
                  <a:noFill/>
                </a:ln>
                <a:solidFill>
                  <a:prstClr val="white"/>
                </a:solidFill>
                <a:effectLst/>
                <a:uLnTx/>
                <a:uFillTx/>
                <a:latin typeface="Calibri"/>
                <a:ea typeface="+mn-ea"/>
                <a:cs typeface="+mn-cs"/>
              </a:rPr>
              <a:pPr marL="0" marR="0" lvl="0" indent="0" algn="ctr" defTabSz="457200" rtl="0" eaLnBrk="1" fontAlgn="auto" latinLnBrk="0" hangingPunct="1">
                <a:lnSpc>
                  <a:spcPct val="100000"/>
                </a:lnSpc>
                <a:spcBef>
                  <a:spcPts val="0"/>
                </a:spcBef>
                <a:spcAft>
                  <a:spcPts val="600"/>
                </a:spcAft>
                <a:buClrTx/>
                <a:buSzTx/>
                <a:buFontTx/>
                <a:buNone/>
                <a:tabLst/>
                <a:defRPr/>
              </a:pPr>
              <a:t>2</a:t>
            </a:fld>
            <a:endParaRPr kumimoji="0" lang="en-US" sz="1050" b="1" i="0" u="none" strike="noStrike" kern="1200" cap="none" spc="0" normalizeH="0" baseline="0" noProof="0">
              <a:ln>
                <a:noFill/>
              </a:ln>
              <a:solidFill>
                <a:prstClr val="white"/>
              </a:solidFill>
              <a:effectLst/>
              <a:uLnTx/>
              <a:uFillTx/>
              <a:latin typeface="Calibri"/>
              <a:ea typeface="+mn-ea"/>
              <a:cs typeface="+mn-cs"/>
            </a:endParaRPr>
          </a:p>
        </p:txBody>
      </p:sp>
    </p:spTree>
    <p:extLst>
      <p:ext uri="{BB962C8B-B14F-4D97-AF65-F5344CB8AC3E}">
        <p14:creationId xmlns:p14="http://schemas.microsoft.com/office/powerpoint/2010/main" val="29695777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28E18A-4AD9-424A-AE09-17737A40B496}"/>
              </a:ext>
            </a:extLst>
          </p:cNvPr>
          <p:cNvSpPr>
            <a:spLocks noGrp="1"/>
          </p:cNvSpPr>
          <p:nvPr>
            <p:ph type="title"/>
          </p:nvPr>
        </p:nvSpPr>
        <p:spPr/>
        <p:txBody>
          <a:bodyPr/>
          <a:lstStyle/>
          <a:p>
            <a:r>
              <a:rPr lang="en-US" dirty="0"/>
              <a:t>Public Comment</a:t>
            </a:r>
          </a:p>
        </p:txBody>
      </p:sp>
      <p:sp>
        <p:nvSpPr>
          <p:cNvPr id="3" name="Content Placeholder 2">
            <a:extLst>
              <a:ext uri="{FF2B5EF4-FFF2-40B4-BE49-F238E27FC236}">
                <a16:creationId xmlns:a16="http://schemas.microsoft.com/office/drawing/2014/main" id="{B5CA8423-981F-407E-BA1E-92A6646EA196}"/>
              </a:ext>
            </a:extLst>
          </p:cNvPr>
          <p:cNvSpPr>
            <a:spLocks noGrp="1"/>
          </p:cNvSpPr>
          <p:nvPr>
            <p:ph idx="1"/>
          </p:nvPr>
        </p:nvSpPr>
        <p:spPr/>
        <p:txBody>
          <a:bodyPr>
            <a:normAutofit/>
          </a:bodyPr>
          <a:lstStyle/>
          <a:p>
            <a:pPr lvl="0">
              <a:lnSpc>
                <a:spcPct val="100000"/>
              </a:lnSpc>
            </a:pPr>
            <a:r>
              <a:rPr lang="en-US" b="1" dirty="0"/>
              <a:t>Thank you for joining us!  </a:t>
            </a:r>
          </a:p>
          <a:p>
            <a:pPr lvl="0">
              <a:lnSpc>
                <a:spcPct val="100000"/>
              </a:lnSpc>
            </a:pPr>
            <a:r>
              <a:rPr lang="en-US" dirty="0"/>
              <a:t>Interested in addressing the board today?  Please sign up at the entry table and you will have the opportunity to address the board at the end of today’s meeting.  Each participant will be given two minutes to address the board during Public Comment.</a:t>
            </a:r>
          </a:p>
        </p:txBody>
      </p:sp>
      <p:sp>
        <p:nvSpPr>
          <p:cNvPr id="4" name="Slide Number Placeholder 3">
            <a:extLst>
              <a:ext uri="{FF2B5EF4-FFF2-40B4-BE49-F238E27FC236}">
                <a16:creationId xmlns:a16="http://schemas.microsoft.com/office/drawing/2014/main" id="{020E215E-BC72-4E84-BB3F-5AF5901CEE5F}"/>
              </a:ext>
            </a:extLst>
          </p:cNvPr>
          <p:cNvSpPr>
            <a:spLocks noGrp="1"/>
          </p:cNvSpPr>
          <p:nvPr>
            <p:ph type="sldNum" sz="quarter" idx="12"/>
          </p:nvPr>
        </p:nvSpPr>
        <p:spPr/>
        <p:txBody>
          <a:bodyPr/>
          <a:lstStyle/>
          <a:p>
            <a:fld id="{3D6C3DC6-EF6E-8948-BFE6-808D46D584D8}" type="slidenum">
              <a:rPr lang="en-US" smtClean="0"/>
              <a:t>3</a:t>
            </a:fld>
            <a:endParaRPr lang="en-US" dirty="0"/>
          </a:p>
        </p:txBody>
      </p:sp>
    </p:spTree>
    <p:extLst>
      <p:ext uri="{BB962C8B-B14F-4D97-AF65-F5344CB8AC3E}">
        <p14:creationId xmlns:p14="http://schemas.microsoft.com/office/powerpoint/2010/main" val="20079612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nchor="ctr">
            <a:normAutofit/>
          </a:bodyPr>
          <a:lstStyle/>
          <a:p>
            <a:pPr algn="ctr"/>
            <a:r>
              <a:rPr lang="en-US" dirty="0"/>
              <a:t>Virtual Meeting Norms</a:t>
            </a:r>
          </a:p>
        </p:txBody>
      </p:sp>
      <p:sp>
        <p:nvSpPr>
          <p:cNvPr id="12" name="Slide Number Placeholder 3">
            <a:extLst>
              <a:ext uri="{FF2B5EF4-FFF2-40B4-BE49-F238E27FC236}">
                <a16:creationId xmlns:a16="http://schemas.microsoft.com/office/drawing/2014/main" id="{0C148002-9EB8-495A-BB1C-15E96B88E541}"/>
              </a:ext>
            </a:extLst>
          </p:cNvPr>
          <p:cNvSpPr>
            <a:spLocks noGrp="1"/>
          </p:cNvSpPr>
          <p:nvPr>
            <p:ph type="sldNum" sz="quarter" idx="12"/>
          </p:nvPr>
        </p:nvSpPr>
        <p:spPr>
          <a:xfrm>
            <a:off x="6553200" y="6356350"/>
            <a:ext cx="2133600" cy="365125"/>
          </a:xfrm>
        </p:spPr>
        <p:txBody>
          <a:bodyPr/>
          <a:lstStyle/>
          <a:p>
            <a:pPr marL="0" marR="0" lvl="0" indent="0" algn="ctr" defTabSz="457200" rtl="0" eaLnBrk="1" fontAlgn="auto" latinLnBrk="0" hangingPunct="1">
              <a:lnSpc>
                <a:spcPct val="100000"/>
              </a:lnSpc>
              <a:spcBef>
                <a:spcPts val="0"/>
              </a:spcBef>
              <a:spcAft>
                <a:spcPts val="600"/>
              </a:spcAft>
              <a:buClrTx/>
              <a:buSzTx/>
              <a:buFontTx/>
              <a:buNone/>
              <a:tabLst/>
              <a:defRPr/>
            </a:pPr>
            <a:fld id="{3D6C3DC6-EF6E-8948-BFE6-808D46D584D8}" type="slidenum">
              <a:rPr kumimoji="0" lang="en-US" sz="1050" b="1" i="0" u="none" strike="noStrike" kern="1200" cap="none" spc="0" normalizeH="0" baseline="0" noProof="0" smtClean="0">
                <a:ln>
                  <a:noFill/>
                </a:ln>
                <a:solidFill>
                  <a:prstClr val="white"/>
                </a:solidFill>
                <a:effectLst/>
                <a:uLnTx/>
                <a:uFillTx/>
                <a:latin typeface="Calibri"/>
                <a:ea typeface="+mn-ea"/>
                <a:cs typeface="+mn-cs"/>
              </a:rPr>
              <a:pPr marL="0" marR="0" lvl="0" indent="0" algn="ctr" defTabSz="457200" rtl="0" eaLnBrk="1" fontAlgn="auto" latinLnBrk="0" hangingPunct="1">
                <a:lnSpc>
                  <a:spcPct val="100000"/>
                </a:lnSpc>
                <a:spcBef>
                  <a:spcPts val="0"/>
                </a:spcBef>
                <a:spcAft>
                  <a:spcPts val="600"/>
                </a:spcAft>
                <a:buClrTx/>
                <a:buSzTx/>
                <a:buFontTx/>
                <a:buNone/>
                <a:tabLst/>
                <a:defRPr/>
              </a:pPr>
              <a:t>4</a:t>
            </a:fld>
            <a:endParaRPr kumimoji="0" lang="en-US" sz="1050" b="1" i="0" u="none" strike="noStrike" kern="1200" cap="none" spc="0" normalizeH="0" baseline="0" noProof="0">
              <a:ln>
                <a:noFill/>
              </a:ln>
              <a:solidFill>
                <a:prstClr val="white"/>
              </a:solidFill>
              <a:effectLst/>
              <a:uLnTx/>
              <a:uFillTx/>
              <a:latin typeface="Calibri"/>
              <a:ea typeface="+mn-ea"/>
              <a:cs typeface="+mn-cs"/>
            </a:endParaRPr>
          </a:p>
        </p:txBody>
      </p:sp>
      <p:graphicFrame>
        <p:nvGraphicFramePr>
          <p:cNvPr id="5" name="Content Placeholder 2">
            <a:extLst>
              <a:ext uri="{FF2B5EF4-FFF2-40B4-BE49-F238E27FC236}">
                <a16:creationId xmlns:a16="http://schemas.microsoft.com/office/drawing/2014/main" id="{F2179279-CDE3-4237-9181-42ACA62AC4BA}"/>
              </a:ext>
            </a:extLst>
          </p:cNvPr>
          <p:cNvGraphicFramePr>
            <a:graphicFrameLocks noGrp="1"/>
          </p:cNvGraphicFramePr>
          <p:nvPr>
            <p:ph idx="1"/>
            <p:extLst>
              <p:ext uri="{D42A27DB-BD31-4B8C-83A1-F6EECF244321}">
                <p14:modId xmlns:p14="http://schemas.microsoft.com/office/powerpoint/2010/main" val="1173448253"/>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4552968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2C5386-F21A-4F1D-A74D-C05A58EA2EC1}"/>
              </a:ext>
            </a:extLst>
          </p:cNvPr>
          <p:cNvSpPr>
            <a:spLocks noGrp="1"/>
          </p:cNvSpPr>
          <p:nvPr>
            <p:ph type="title"/>
          </p:nvPr>
        </p:nvSpPr>
        <p:spPr>
          <a:xfrm>
            <a:off x="571501" y="559678"/>
            <a:ext cx="8011184" cy="4952492"/>
          </a:xfrm>
        </p:spPr>
        <p:txBody>
          <a:bodyPr/>
          <a:lstStyle/>
          <a:p>
            <a:pPr algn="ctr"/>
            <a:r>
              <a:rPr lang="en-US" dirty="0"/>
              <a:t>Agenda</a:t>
            </a:r>
          </a:p>
        </p:txBody>
      </p:sp>
      <p:sp>
        <p:nvSpPr>
          <p:cNvPr id="3" name="Content Placeholder 2">
            <a:extLst>
              <a:ext uri="{FF2B5EF4-FFF2-40B4-BE49-F238E27FC236}">
                <a16:creationId xmlns:a16="http://schemas.microsoft.com/office/drawing/2014/main" id="{07A464EA-7BA3-4BE6-B9E3-C9D172B001FE}"/>
              </a:ext>
            </a:extLst>
          </p:cNvPr>
          <p:cNvSpPr>
            <a:spLocks noGrp="1"/>
          </p:cNvSpPr>
          <p:nvPr>
            <p:ph idx="1"/>
          </p:nvPr>
        </p:nvSpPr>
        <p:spPr>
          <a:xfrm>
            <a:off x="1001485" y="1719943"/>
            <a:ext cx="8229600" cy="4525963"/>
          </a:xfrm>
        </p:spPr>
        <p:txBody>
          <a:bodyPr>
            <a:normAutofit lnSpcReduction="10000"/>
          </a:bodyPr>
          <a:lstStyle/>
          <a:p>
            <a:pPr marL="0" marR="0" indent="0" algn="ctr">
              <a:lnSpc>
                <a:spcPct val="107000"/>
              </a:lnSpc>
              <a:spcBef>
                <a:spcPts val="0"/>
              </a:spcBef>
              <a:spcAft>
                <a:spcPts val="0"/>
              </a:spcAft>
              <a:buNone/>
            </a:pPr>
            <a:r>
              <a:rPr lang="en-US" sz="2400" b="1" dirty="0">
                <a:effectLst/>
                <a:latin typeface="Calibri" panose="020F0502020204030204" pitchFamily="34" charset="0"/>
                <a:ea typeface="Calibri" panose="020F0502020204030204" pitchFamily="34" charset="0"/>
                <a:cs typeface="Arial" panose="020B0604020202020204" pitchFamily="34" charset="0"/>
              </a:rPr>
              <a:t> </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Clr>
                <a:srgbClr val="D47B22"/>
              </a:buClr>
              <a:buFont typeface="+mj-lt"/>
              <a:buAutoNum type="romanUcPeriod"/>
            </a:pPr>
            <a:r>
              <a:rPr lang="en-US" sz="2400" b="1" dirty="0">
                <a:effectLst/>
                <a:latin typeface="Calibri" panose="020F0502020204030204" pitchFamily="34" charset="0"/>
                <a:ea typeface="Calibri" panose="020F0502020204030204" pitchFamily="34" charset="0"/>
                <a:cs typeface="Arial" panose="020B0604020202020204" pitchFamily="34" charset="0"/>
              </a:rPr>
              <a:t>Call to order</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Clr>
                <a:srgbClr val="D47B22"/>
              </a:buClr>
              <a:buFont typeface="+mj-lt"/>
              <a:buAutoNum type="romanUcPeriod"/>
            </a:pPr>
            <a:r>
              <a:rPr lang="en-US" sz="2400" b="1" dirty="0">
                <a:effectLst/>
                <a:latin typeface="Calibri" panose="020F0502020204030204" pitchFamily="34" charset="0"/>
                <a:ea typeface="Calibri" panose="020F0502020204030204" pitchFamily="34" charset="0"/>
                <a:cs typeface="Arial" panose="020B0604020202020204" pitchFamily="34" charset="0"/>
              </a:rPr>
              <a:t>Roll Call; Establish Quorum </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Clr>
                <a:srgbClr val="D47B22"/>
              </a:buClr>
              <a:buFont typeface="+mj-lt"/>
              <a:buAutoNum type="romanUcPeriod"/>
            </a:pPr>
            <a:r>
              <a:rPr lang="en-US" sz="2400" b="1" dirty="0">
                <a:effectLst/>
                <a:latin typeface="Calibri" panose="020F0502020204030204" pitchFamily="34" charset="0"/>
                <a:ea typeface="Calibri" panose="020F0502020204030204" pitchFamily="34" charset="0"/>
                <a:cs typeface="Arial" panose="020B0604020202020204" pitchFamily="34" charset="0"/>
              </a:rPr>
              <a:t>Action Items</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ct val="107000"/>
              </a:lnSpc>
              <a:spcBef>
                <a:spcPts val="0"/>
              </a:spcBef>
              <a:spcAft>
                <a:spcPts val="0"/>
              </a:spcAft>
              <a:buFont typeface="+mj-lt"/>
              <a:buAutoNum type="alphaLcPeriod"/>
            </a:pPr>
            <a:r>
              <a:rPr lang="en-US" sz="2400" b="1" dirty="0">
                <a:effectLst/>
                <a:latin typeface="Calibri" panose="020F0502020204030204" pitchFamily="34" charset="0"/>
                <a:ea typeface="Calibri" panose="020F0502020204030204" pitchFamily="34" charset="0"/>
                <a:cs typeface="Arial" panose="020B0604020202020204" pitchFamily="34" charset="0"/>
              </a:rPr>
              <a:t>Approval of Agenda</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ct val="107000"/>
              </a:lnSpc>
              <a:spcBef>
                <a:spcPts val="0"/>
              </a:spcBef>
              <a:spcAft>
                <a:spcPts val="0"/>
              </a:spcAft>
              <a:buFont typeface="+mj-lt"/>
              <a:buAutoNum type="alphaLcPeriod"/>
            </a:pPr>
            <a:r>
              <a:rPr lang="en-US" sz="2400" b="1" dirty="0">
                <a:effectLst/>
                <a:latin typeface="Calibri" panose="020F0502020204030204" pitchFamily="34" charset="0"/>
                <a:ea typeface="Calibri" panose="020F0502020204030204" pitchFamily="34" charset="0"/>
                <a:cs typeface="Arial" panose="020B0604020202020204" pitchFamily="34" charset="0"/>
              </a:rPr>
              <a:t>Approval of Previous Minutes</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ct val="107000"/>
              </a:lnSpc>
              <a:spcBef>
                <a:spcPts val="0"/>
              </a:spcBef>
              <a:spcAft>
                <a:spcPts val="0"/>
              </a:spcAft>
              <a:buFont typeface="+mj-lt"/>
              <a:buAutoNum type="alphaLcPeriod"/>
            </a:pPr>
            <a:r>
              <a:rPr lang="en-US" sz="2400" b="1" dirty="0">
                <a:effectLst/>
                <a:latin typeface="Calibri" panose="020F0502020204030204" pitchFamily="34" charset="0"/>
                <a:ea typeface="Calibri" panose="020F0502020204030204" pitchFamily="34" charset="0"/>
                <a:cs typeface="Arial" panose="020B0604020202020204" pitchFamily="34" charset="0"/>
              </a:rPr>
              <a:t>Budget Approval</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Clr>
                <a:srgbClr val="D47B22"/>
              </a:buClr>
              <a:buFont typeface="+mj-lt"/>
              <a:buAutoNum type="romanUcPeriod"/>
            </a:pPr>
            <a:r>
              <a:rPr lang="en-US" sz="2400" b="1" dirty="0">
                <a:effectLst/>
                <a:latin typeface="Calibri" panose="020F0502020204030204" pitchFamily="34" charset="0"/>
                <a:ea typeface="Calibri" panose="020F0502020204030204" pitchFamily="34" charset="0"/>
                <a:cs typeface="Arial" panose="020B0604020202020204" pitchFamily="34" charset="0"/>
              </a:rPr>
              <a:t>Information Items</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ct val="107000"/>
              </a:lnSpc>
              <a:spcBef>
                <a:spcPts val="0"/>
              </a:spcBef>
              <a:spcAft>
                <a:spcPts val="0"/>
              </a:spcAft>
              <a:buFont typeface="+mj-lt"/>
              <a:buAutoNum type="alphaLcPeriod"/>
            </a:pPr>
            <a:r>
              <a:rPr lang="en-US" sz="2400" b="1" dirty="0">
                <a:effectLst/>
                <a:latin typeface="Calibri" panose="020F0502020204030204" pitchFamily="34" charset="0"/>
                <a:ea typeface="Calibri" panose="020F0502020204030204" pitchFamily="34" charset="0"/>
                <a:cs typeface="Arial" panose="020B0604020202020204" pitchFamily="34" charset="0"/>
              </a:rPr>
              <a:t>Principal’s Report</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Clr>
                <a:srgbClr val="D47B22"/>
              </a:buClr>
              <a:buFont typeface="+mj-lt"/>
              <a:buAutoNum type="romanUcPeriod"/>
            </a:pPr>
            <a:r>
              <a:rPr lang="en-US" sz="2400" b="1" dirty="0">
                <a:effectLst/>
                <a:latin typeface="Calibri" panose="020F0502020204030204" pitchFamily="34" charset="0"/>
                <a:ea typeface="Calibri" panose="020F0502020204030204" pitchFamily="34" charset="0"/>
                <a:cs typeface="Arial" panose="020B0604020202020204" pitchFamily="34" charset="0"/>
              </a:rPr>
              <a:t>Announcements</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Clr>
                <a:srgbClr val="D47B22"/>
              </a:buClr>
              <a:buFont typeface="+mj-lt"/>
              <a:buAutoNum type="romanUcPeriod"/>
            </a:pPr>
            <a:r>
              <a:rPr lang="en-US" sz="2400" b="1" dirty="0">
                <a:effectLst/>
                <a:latin typeface="Calibri" panose="020F0502020204030204" pitchFamily="34" charset="0"/>
                <a:ea typeface="Calibri" panose="020F0502020204030204" pitchFamily="34" charset="0"/>
                <a:cs typeface="Arial" panose="020B0604020202020204" pitchFamily="34" charset="0"/>
              </a:rPr>
              <a:t>Public Comment</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800"/>
              </a:spcAft>
              <a:buClr>
                <a:srgbClr val="D47B22"/>
              </a:buClr>
              <a:buFont typeface="+mj-lt"/>
              <a:buAutoNum type="romanUcPeriod"/>
            </a:pPr>
            <a:r>
              <a:rPr lang="en-US" sz="2400" b="1" dirty="0">
                <a:effectLst/>
                <a:latin typeface="Calibri" panose="020F0502020204030204" pitchFamily="34" charset="0"/>
                <a:ea typeface="Calibri" panose="020F0502020204030204" pitchFamily="34" charset="0"/>
                <a:cs typeface="Arial" panose="020B0604020202020204" pitchFamily="34" charset="0"/>
              </a:rPr>
              <a:t>Adjournment</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US" dirty="0"/>
          </a:p>
        </p:txBody>
      </p:sp>
      <p:sp>
        <p:nvSpPr>
          <p:cNvPr id="4" name="Slide Number Placeholder 3">
            <a:extLst>
              <a:ext uri="{FF2B5EF4-FFF2-40B4-BE49-F238E27FC236}">
                <a16:creationId xmlns:a16="http://schemas.microsoft.com/office/drawing/2014/main" id="{A2242C90-E287-4358-9C8B-08916610F76B}"/>
              </a:ext>
            </a:extLst>
          </p:cNvPr>
          <p:cNvSpPr>
            <a:spLocks noGrp="1"/>
          </p:cNvSpPr>
          <p:nvPr>
            <p:ph type="sldNum" sz="quarter" idx="12"/>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3D6C3DC6-EF6E-8948-BFE6-808D46D584D8}" type="slidenum">
              <a:rPr kumimoji="0" lang="en-US" sz="1050" b="1" i="0" u="none" strike="noStrike" kern="1200" cap="none" spc="0" normalizeH="0" baseline="0" noProof="0" smtClean="0">
                <a:ln>
                  <a:noFill/>
                </a:ln>
                <a:solidFill>
                  <a:prstClr val="white"/>
                </a:solidFill>
                <a:effectLst/>
                <a:uLnTx/>
                <a:uFillTx/>
                <a:latin typeface="Calibri"/>
                <a:ea typeface="+mn-ea"/>
                <a:cs typeface="+mn-cs"/>
              </a:rPr>
              <a:pPr marL="0" marR="0" lvl="0" indent="0" algn="ctr" defTabSz="457200" rtl="0" eaLnBrk="1" fontAlgn="auto" latinLnBrk="0" hangingPunct="1">
                <a:lnSpc>
                  <a:spcPct val="100000"/>
                </a:lnSpc>
                <a:spcBef>
                  <a:spcPts val="0"/>
                </a:spcBef>
                <a:spcAft>
                  <a:spcPts val="0"/>
                </a:spcAft>
                <a:buClrTx/>
                <a:buSzTx/>
                <a:buFontTx/>
                <a:buNone/>
                <a:tabLst/>
                <a:defRPr/>
              </a:pPr>
              <a:t>5</a:t>
            </a:fld>
            <a:endParaRPr kumimoji="0" lang="en-US" sz="1050" b="1" i="0" u="none" strike="noStrike" kern="1200" cap="none" spc="0" normalizeH="0" baseline="0" noProof="0" dirty="0">
              <a:ln>
                <a:noFill/>
              </a:ln>
              <a:solidFill>
                <a:prstClr val="white"/>
              </a:solidFill>
              <a:effectLst/>
              <a:uLnTx/>
              <a:uFillTx/>
              <a:latin typeface="Calibri"/>
              <a:ea typeface="+mn-ea"/>
              <a:cs typeface="+mn-cs"/>
            </a:endParaRPr>
          </a:p>
        </p:txBody>
      </p:sp>
    </p:spTree>
    <p:extLst>
      <p:ext uri="{BB962C8B-B14F-4D97-AF65-F5344CB8AC3E}">
        <p14:creationId xmlns:p14="http://schemas.microsoft.com/office/powerpoint/2010/main" val="12307413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77AB70-0636-4BF3-BF14-11D556BCEC92}"/>
              </a:ext>
            </a:extLst>
          </p:cNvPr>
          <p:cNvSpPr>
            <a:spLocks noGrp="1"/>
          </p:cNvSpPr>
          <p:nvPr>
            <p:ph type="title"/>
          </p:nvPr>
        </p:nvSpPr>
        <p:spPr>
          <a:xfrm>
            <a:off x="571500" y="559678"/>
            <a:ext cx="2675936" cy="4952492"/>
          </a:xfrm>
        </p:spPr>
        <p:txBody>
          <a:bodyPr>
            <a:normAutofit/>
          </a:bodyPr>
          <a:lstStyle/>
          <a:p>
            <a:r>
              <a:rPr lang="en-US" sz="2400" b="1" dirty="0">
                <a:solidFill>
                  <a:schemeClr val="tx1"/>
                </a:solidFill>
              </a:rPr>
              <a:t>Approved </a:t>
            </a:r>
            <a:br>
              <a:rPr lang="en-US" sz="2400" b="1" dirty="0">
                <a:solidFill>
                  <a:schemeClr val="tx1"/>
                </a:solidFill>
              </a:rPr>
            </a:br>
            <a:r>
              <a:rPr lang="en-US" sz="2400" b="1" dirty="0">
                <a:solidFill>
                  <a:schemeClr val="tx1"/>
                </a:solidFill>
              </a:rPr>
              <a:t>Ranking of Priorities</a:t>
            </a:r>
          </a:p>
        </p:txBody>
      </p:sp>
      <p:sp>
        <p:nvSpPr>
          <p:cNvPr id="4" name="Slide Number Placeholder 3">
            <a:extLst>
              <a:ext uri="{FF2B5EF4-FFF2-40B4-BE49-F238E27FC236}">
                <a16:creationId xmlns:a16="http://schemas.microsoft.com/office/drawing/2014/main" id="{5BB84B3D-1260-44E8-AD03-B38BDB6C0A07}"/>
              </a:ext>
            </a:extLst>
          </p:cNvPr>
          <p:cNvSpPr>
            <a:spLocks noGrp="1"/>
          </p:cNvSpPr>
          <p:nvPr>
            <p:ph type="sldNum" sz="quarter" idx="12"/>
          </p:nvPr>
        </p:nvSpPr>
        <p:spPr>
          <a:xfrm>
            <a:off x="8838008" y="5607592"/>
            <a:ext cx="305991" cy="365125"/>
          </a:xfrm>
        </p:spPr>
        <p:txBody>
          <a:bodyPr>
            <a:normAutofit/>
          </a:bodyPr>
          <a:lstStyle/>
          <a:p>
            <a:pPr>
              <a:spcAft>
                <a:spcPts val="600"/>
              </a:spcAft>
            </a:pPr>
            <a:fld id="{3D6C3DC6-EF6E-8948-BFE6-808D46D584D8}" type="slidenum">
              <a:rPr lang="en-US" smtClean="0"/>
              <a:pPr>
                <a:spcAft>
                  <a:spcPts val="600"/>
                </a:spcAft>
              </a:pPr>
              <a:t>6</a:t>
            </a:fld>
            <a:endParaRPr lang="en-US"/>
          </a:p>
        </p:txBody>
      </p:sp>
      <p:graphicFrame>
        <p:nvGraphicFramePr>
          <p:cNvPr id="6" name="Content Placeholder 2">
            <a:extLst>
              <a:ext uri="{FF2B5EF4-FFF2-40B4-BE49-F238E27FC236}">
                <a16:creationId xmlns:a16="http://schemas.microsoft.com/office/drawing/2014/main" id="{09275EB2-C601-4252-9F57-7A5D8CCA6B31}"/>
              </a:ext>
            </a:extLst>
          </p:cNvPr>
          <p:cNvGraphicFramePr>
            <a:graphicFrameLocks noGrp="1"/>
          </p:cNvGraphicFramePr>
          <p:nvPr>
            <p:ph idx="1"/>
            <p:extLst>
              <p:ext uri="{D42A27DB-BD31-4B8C-83A1-F6EECF244321}">
                <p14:modId xmlns:p14="http://schemas.microsoft.com/office/powerpoint/2010/main" val="4262090017"/>
              </p:ext>
            </p:extLst>
          </p:nvPr>
        </p:nvGraphicFramePr>
        <p:xfrm>
          <a:off x="3886200" y="568325"/>
          <a:ext cx="4686300" cy="56562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40587172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717725" y="709358"/>
            <a:ext cx="8406158" cy="15875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solidFill>
                <a:prstClr val="black"/>
              </a:solidFill>
            </a:endParaRPr>
          </a:p>
        </p:txBody>
      </p:sp>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887271" y="6219824"/>
            <a:ext cx="1160412" cy="523875"/>
          </a:xfrm>
          <a:prstGeom prst="rect">
            <a:avLst/>
          </a:prstGeom>
        </p:spPr>
      </p:pic>
      <p:sp>
        <p:nvSpPr>
          <p:cNvPr id="2" name="TextBox 1"/>
          <p:cNvSpPr txBox="1"/>
          <p:nvPr/>
        </p:nvSpPr>
        <p:spPr>
          <a:xfrm>
            <a:off x="880716" y="76243"/>
            <a:ext cx="8166967" cy="584775"/>
          </a:xfrm>
          <a:prstGeom prst="rect">
            <a:avLst/>
          </a:prstGeom>
          <a:noFill/>
        </p:spPr>
        <p:txBody>
          <a:bodyPr wrap="square" rtlCol="0">
            <a:spAutoFit/>
          </a:bodyPr>
          <a:lstStyle/>
          <a:p>
            <a:pPr algn="ctr"/>
            <a:r>
              <a:rPr lang="en-US" sz="3200" b="1" i="1" dirty="0">
                <a:latin typeface="+mj-lt"/>
              </a:rPr>
              <a:t>FY23 Budget Parameters</a:t>
            </a:r>
          </a:p>
        </p:txBody>
      </p:sp>
      <p:graphicFrame>
        <p:nvGraphicFramePr>
          <p:cNvPr id="4" name="Table 3"/>
          <p:cNvGraphicFramePr>
            <a:graphicFrameLocks noGrp="1"/>
          </p:cNvGraphicFramePr>
          <p:nvPr/>
        </p:nvGraphicFramePr>
        <p:xfrm>
          <a:off x="994298" y="1057247"/>
          <a:ext cx="7723574" cy="4361303"/>
        </p:xfrm>
        <a:graphic>
          <a:graphicData uri="http://schemas.openxmlformats.org/drawingml/2006/table">
            <a:tbl>
              <a:tblPr firstRow="1" bandRow="1">
                <a:tableStyleId>{5C22544A-7EE6-4342-B048-85BDC9FD1C3A}</a:tableStyleId>
              </a:tblPr>
              <a:tblGrid>
                <a:gridCol w="3588335">
                  <a:extLst>
                    <a:ext uri="{9D8B030D-6E8A-4147-A177-3AD203B41FA5}">
                      <a16:colId xmlns:a16="http://schemas.microsoft.com/office/drawing/2014/main" val="20000"/>
                    </a:ext>
                  </a:extLst>
                </a:gridCol>
                <a:gridCol w="4135239">
                  <a:extLst>
                    <a:ext uri="{9D8B030D-6E8A-4147-A177-3AD203B41FA5}">
                      <a16:colId xmlns:a16="http://schemas.microsoft.com/office/drawing/2014/main" val="20001"/>
                    </a:ext>
                  </a:extLst>
                </a:gridCol>
              </a:tblGrid>
              <a:tr h="825623">
                <a:tc>
                  <a:txBody>
                    <a:bodyPr/>
                    <a:lstStyle/>
                    <a:p>
                      <a:pPr algn="ctr"/>
                      <a:endParaRPr lang="en-US" sz="2000" dirty="0">
                        <a:latin typeface="Arial" panose="020B0604020202020204" pitchFamily="34" charset="0"/>
                        <a:cs typeface="Arial" panose="020B0604020202020204" pitchFamily="34" charset="0"/>
                      </a:endParaRPr>
                    </a:p>
                    <a:p>
                      <a:pPr algn="ctr"/>
                      <a:r>
                        <a:rPr lang="en-US" sz="2000" dirty="0">
                          <a:latin typeface="Arial" panose="020B0604020202020204" pitchFamily="34" charset="0"/>
                          <a:cs typeface="Arial" panose="020B0604020202020204" pitchFamily="34" charset="0"/>
                        </a:rPr>
                        <a:t>FY23 </a:t>
                      </a:r>
                      <a:r>
                        <a:rPr lang="en-US" sz="2000" baseline="0" dirty="0">
                          <a:latin typeface="Arial" panose="020B0604020202020204" pitchFamily="34" charset="0"/>
                          <a:cs typeface="Arial" panose="020B0604020202020204" pitchFamily="34" charset="0"/>
                        </a:rPr>
                        <a:t>School Priorities</a:t>
                      </a:r>
                      <a:endParaRPr lang="en-US" sz="2000" dirty="0">
                        <a:latin typeface="Arial" panose="020B0604020202020204" pitchFamily="34" charset="0"/>
                        <a:cs typeface="Arial" panose="020B0604020202020204" pitchFamily="34" charset="0"/>
                      </a:endParaRPr>
                    </a:p>
                  </a:txBody>
                  <a:tcPr/>
                </a:tc>
                <a:tc>
                  <a:txBody>
                    <a:bodyPr/>
                    <a:lstStyle/>
                    <a:p>
                      <a:pPr algn="ctr"/>
                      <a:endParaRPr lang="en-US" sz="2000" dirty="0">
                        <a:latin typeface="Arial" panose="020B0604020202020204" pitchFamily="34" charset="0"/>
                        <a:cs typeface="Arial" panose="020B0604020202020204" pitchFamily="34" charset="0"/>
                      </a:endParaRPr>
                    </a:p>
                    <a:p>
                      <a:pPr algn="ctr"/>
                      <a:r>
                        <a:rPr lang="en-US" sz="2000" dirty="0">
                          <a:latin typeface="Arial" panose="020B0604020202020204" pitchFamily="34" charset="0"/>
                          <a:cs typeface="Arial" panose="020B0604020202020204" pitchFamily="34" charset="0"/>
                        </a:rPr>
                        <a:t>Rationale</a:t>
                      </a:r>
                    </a:p>
                  </a:txBody>
                  <a:tcPr/>
                </a:tc>
                <a:extLst>
                  <a:ext uri="{0D108BD9-81ED-4DB2-BD59-A6C34878D82A}">
                    <a16:rowId xmlns:a16="http://schemas.microsoft.com/office/drawing/2014/main" val="10000"/>
                  </a:ext>
                </a:extLst>
              </a:tr>
              <a:tr h="825623">
                <a:tc>
                  <a:txBody>
                    <a:bodyPr/>
                    <a:lstStyle/>
                    <a:p>
                      <a:pPr marL="0" marR="0" lvl="0" indent="0" algn="ctr" defTabSz="685800" rtl="0" eaLnBrk="1" fontAlgn="auto" latinLnBrk="0" hangingPunct="1">
                        <a:lnSpc>
                          <a:spcPct val="107000"/>
                        </a:lnSpc>
                        <a:spcBef>
                          <a:spcPts val="0"/>
                        </a:spcBef>
                        <a:spcAft>
                          <a:spcPts val="800"/>
                        </a:spcAft>
                        <a:buClrTx/>
                        <a:buSzTx/>
                        <a:buFontTx/>
                        <a:buNone/>
                        <a:tabLst/>
                        <a:defRPr/>
                      </a:pPr>
                      <a:r>
                        <a:rPr lang="en-US" sz="2000" dirty="0"/>
                        <a:t>Economic and Workforce Development</a:t>
                      </a:r>
                    </a:p>
                    <a:p>
                      <a:pPr algn="ctr">
                        <a:lnSpc>
                          <a:spcPct val="107000"/>
                        </a:lnSpc>
                        <a:spcAft>
                          <a:spcPts val="800"/>
                        </a:spcAft>
                      </a:pPr>
                      <a:endParaRPr lang="en-US" sz="2000" dirty="0">
                        <a:solidFill>
                          <a:prstClr val="white"/>
                        </a:solidFill>
                        <a:ea typeface="Calibri" panose="020F0502020204030204" pitchFamily="34" charset="0"/>
                        <a:cs typeface="Times New Roman" panose="02020603050405020304" pitchFamily="18" charset="0"/>
                      </a:endParaRPr>
                    </a:p>
                    <a:p>
                      <a:pPr algn="ctr">
                        <a:lnSpc>
                          <a:spcPct val="107000"/>
                        </a:lnSpc>
                        <a:spcAft>
                          <a:spcPts val="800"/>
                        </a:spcAft>
                      </a:pPr>
                      <a:endParaRPr lang="en-US" sz="2000" dirty="0">
                        <a:solidFill>
                          <a:prstClr val="white"/>
                        </a:solidFill>
                        <a:ea typeface="Calibri" panose="020F0502020204030204" pitchFamily="34" charset="0"/>
                        <a:cs typeface="Times New Roman" panose="02020603050405020304" pitchFamily="18" charset="0"/>
                      </a:endParaRPr>
                    </a:p>
                    <a:p>
                      <a:pPr algn="ctr">
                        <a:lnSpc>
                          <a:spcPct val="107000"/>
                        </a:lnSpc>
                        <a:spcAft>
                          <a:spcPts val="800"/>
                        </a:spcAft>
                      </a:pPr>
                      <a:endParaRPr lang="en-US" sz="2000" dirty="0">
                        <a:solidFill>
                          <a:prstClr val="white"/>
                        </a:solidFill>
                        <a:ea typeface="Calibri" panose="020F0502020204030204" pitchFamily="34" charset="0"/>
                        <a:cs typeface="Times New Roman" panose="02020603050405020304" pitchFamily="18" charset="0"/>
                      </a:endParaRPr>
                    </a:p>
                  </a:txBody>
                  <a:tcPr/>
                </a:tc>
                <a:tc>
                  <a:txBody>
                    <a:bodyPr/>
                    <a:lstStyle/>
                    <a:p>
                      <a:pPr algn="ctr"/>
                      <a:r>
                        <a:rPr lang="en-US" sz="2000" dirty="0"/>
                        <a:t>Increase student participation in work-based learning opportunities </a:t>
                      </a:r>
                    </a:p>
                    <a:p>
                      <a:pPr algn="ctr"/>
                      <a:endParaRPr lang="en-US" sz="2000" dirty="0"/>
                    </a:p>
                    <a:p>
                      <a:pPr algn="ctr"/>
                      <a:r>
                        <a:rPr lang="en-US" sz="2000" dirty="0"/>
                        <a:t>Ensure all pathway offerings at ACCA are customized to meet Metro-Atlanta business and industry needs</a:t>
                      </a:r>
                    </a:p>
                    <a:p>
                      <a:pPr algn="ctr"/>
                      <a:endParaRPr lang="en-US" sz="2000" dirty="0"/>
                    </a:p>
                  </a:txBody>
                  <a:tcPr/>
                </a:tc>
                <a:extLst>
                  <a:ext uri="{0D108BD9-81ED-4DB2-BD59-A6C34878D82A}">
                    <a16:rowId xmlns:a16="http://schemas.microsoft.com/office/drawing/2014/main" val="10001"/>
                  </a:ext>
                </a:extLst>
              </a:tr>
              <a:tr h="825623">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sz="2000" dirty="0">
                          <a:solidFill>
                            <a:schemeClr val="tx1"/>
                          </a:solidFill>
                          <a:ea typeface="Calibri" panose="020F0502020204030204" pitchFamily="34" charset="0"/>
                          <a:cs typeface="Times New Roman" panose="02020603050405020304" pitchFamily="18" charset="0"/>
                        </a:rPr>
                        <a:t>Teaching and Assessing for Learning</a:t>
                      </a:r>
                    </a:p>
                    <a:p>
                      <a:pPr algn="ctr"/>
                      <a:endParaRPr lang="en-US" sz="2000" dirty="0"/>
                    </a:p>
                  </a:txBody>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sz="2000" dirty="0">
                          <a:solidFill>
                            <a:prstClr val="black"/>
                          </a:solidFill>
                        </a:rPr>
                        <a:t>Implement a plan to increase student enrollment and success in courses that offer dual enrollment credits .</a:t>
                      </a:r>
                    </a:p>
                    <a:p>
                      <a:pPr algn="ctr"/>
                      <a:endParaRPr lang="en-US" sz="2000" dirty="0"/>
                    </a:p>
                  </a:txBody>
                  <a:tcPr/>
                </a:tc>
                <a:extLst>
                  <a:ext uri="{0D108BD9-81ED-4DB2-BD59-A6C34878D82A}">
                    <a16:rowId xmlns:a16="http://schemas.microsoft.com/office/drawing/2014/main" val="10002"/>
                  </a:ext>
                </a:extLst>
              </a:tr>
            </a:tbl>
          </a:graphicData>
        </a:graphic>
      </p:graphicFrame>
      <p:sp>
        <p:nvSpPr>
          <p:cNvPr id="5" name="Slide Number Placeholder 4"/>
          <p:cNvSpPr>
            <a:spLocks noGrp="1"/>
          </p:cNvSpPr>
          <p:nvPr>
            <p:ph type="sldNum" sz="quarter" idx="12"/>
          </p:nvPr>
        </p:nvSpPr>
        <p:spPr/>
        <p:txBody>
          <a:bodyPr/>
          <a:lstStyle/>
          <a:p>
            <a:fld id="{3D6C3DC6-EF6E-8948-BFE6-808D46D584D8}" type="slidenum">
              <a:rPr lang="en-US" smtClean="0"/>
              <a:t>7</a:t>
            </a:fld>
            <a:endParaRPr lang="en-US" dirty="0"/>
          </a:p>
        </p:txBody>
      </p:sp>
    </p:spTree>
    <p:extLst>
      <p:ext uri="{BB962C8B-B14F-4D97-AF65-F5344CB8AC3E}">
        <p14:creationId xmlns:p14="http://schemas.microsoft.com/office/powerpoint/2010/main" val="14300913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80A8F0-8407-43B0-85BC-2749FD17A02A}"/>
              </a:ext>
            </a:extLst>
          </p:cNvPr>
          <p:cNvSpPr>
            <a:spLocks noGrp="1"/>
          </p:cNvSpPr>
          <p:nvPr>
            <p:ph type="title"/>
          </p:nvPr>
        </p:nvSpPr>
        <p:spPr/>
        <p:txBody>
          <a:bodyPr/>
          <a:lstStyle/>
          <a:p>
            <a:r>
              <a:rPr lang="en-US" dirty="0"/>
              <a:t> Allocation</a:t>
            </a:r>
          </a:p>
        </p:txBody>
      </p:sp>
      <p:graphicFrame>
        <p:nvGraphicFramePr>
          <p:cNvPr id="5" name="Content Placeholder 4">
            <a:extLst>
              <a:ext uri="{FF2B5EF4-FFF2-40B4-BE49-F238E27FC236}">
                <a16:creationId xmlns:a16="http://schemas.microsoft.com/office/drawing/2014/main" id="{00563697-C0AC-4FEF-92C8-EC5E1D413AD2}"/>
              </a:ext>
            </a:extLst>
          </p:cNvPr>
          <p:cNvGraphicFramePr>
            <a:graphicFrameLocks noGrp="1"/>
          </p:cNvGraphicFramePr>
          <p:nvPr>
            <p:ph idx="1"/>
          </p:nvPr>
        </p:nvGraphicFramePr>
        <p:xfrm>
          <a:off x="2762789" y="1600201"/>
          <a:ext cx="3618422" cy="4525960"/>
        </p:xfrm>
        <a:graphic>
          <a:graphicData uri="http://schemas.openxmlformats.org/drawingml/2006/table">
            <a:tbl>
              <a:tblPr/>
              <a:tblGrid>
                <a:gridCol w="1148059">
                  <a:extLst>
                    <a:ext uri="{9D8B030D-6E8A-4147-A177-3AD203B41FA5}">
                      <a16:colId xmlns:a16="http://schemas.microsoft.com/office/drawing/2014/main" val="726522708"/>
                    </a:ext>
                  </a:extLst>
                </a:gridCol>
                <a:gridCol w="732804">
                  <a:extLst>
                    <a:ext uri="{9D8B030D-6E8A-4147-A177-3AD203B41FA5}">
                      <a16:colId xmlns:a16="http://schemas.microsoft.com/office/drawing/2014/main" val="3727989827"/>
                    </a:ext>
                  </a:extLst>
                </a:gridCol>
                <a:gridCol w="794685">
                  <a:extLst>
                    <a:ext uri="{9D8B030D-6E8A-4147-A177-3AD203B41FA5}">
                      <a16:colId xmlns:a16="http://schemas.microsoft.com/office/drawing/2014/main" val="140206672"/>
                    </a:ext>
                  </a:extLst>
                </a:gridCol>
                <a:gridCol w="942874">
                  <a:extLst>
                    <a:ext uri="{9D8B030D-6E8A-4147-A177-3AD203B41FA5}">
                      <a16:colId xmlns:a16="http://schemas.microsoft.com/office/drawing/2014/main" val="920051814"/>
                    </a:ext>
                  </a:extLst>
                </a:gridCol>
              </a:tblGrid>
              <a:tr h="153538">
                <a:tc gridSpan="4">
                  <a:txBody>
                    <a:bodyPr/>
                    <a:lstStyle/>
                    <a:p>
                      <a:pPr algn="ctr" fontAlgn="b"/>
                      <a:r>
                        <a:rPr lang="en-US" sz="800" b="1" i="0" u="none" strike="noStrike">
                          <a:solidFill>
                            <a:srgbClr val="FFFFFF"/>
                          </a:solidFill>
                          <a:effectLst/>
                          <a:latin typeface="Calibri" panose="020F0502020204030204" pitchFamily="34" charset="0"/>
                        </a:rPr>
                        <a:t>FY2023 TOTAL SCHOOL ALLOCATIONS</a:t>
                      </a:r>
                    </a:p>
                  </a:txBody>
                  <a:tcPr marL="4890" marR="4890" marT="4890" marB="23471" anchor="b">
                    <a:lnL>
                      <a:noFill/>
                    </a:lnL>
                    <a:lnR>
                      <a:noFill/>
                    </a:lnR>
                    <a:lnT>
                      <a:noFill/>
                    </a:lnT>
                    <a:lnB>
                      <a:noFill/>
                    </a:lnB>
                    <a:solidFill>
                      <a:srgbClr val="3362AE"/>
                    </a:solid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880615676"/>
                  </a:ext>
                </a:extLst>
              </a:tr>
              <a:tr h="137891">
                <a:tc>
                  <a:txBody>
                    <a:bodyPr/>
                    <a:lstStyle/>
                    <a:p>
                      <a:pPr algn="l" fontAlgn="b"/>
                      <a:r>
                        <a:rPr lang="en-US" sz="700" b="0" i="0" u="none" strike="noStrike">
                          <a:effectLst/>
                          <a:latin typeface="Calibri" panose="020F0502020204030204" pitchFamily="34" charset="0"/>
                        </a:rPr>
                        <a:t>School</a:t>
                      </a:r>
                    </a:p>
                  </a:txBody>
                  <a:tcPr marL="4890" marR="4890" marT="4890" marB="23471"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gridSpan="3">
                  <a:txBody>
                    <a:bodyPr/>
                    <a:lstStyle/>
                    <a:p>
                      <a:pPr algn="ctr" fontAlgn="b"/>
                      <a:r>
                        <a:rPr lang="en-US" sz="700" b="1" i="0" u="none" strike="noStrike">
                          <a:effectLst/>
                          <a:latin typeface="Calibri" panose="020F0502020204030204" pitchFamily="34" charset="0"/>
                        </a:rPr>
                        <a:t>ACCA</a:t>
                      </a:r>
                    </a:p>
                  </a:txBody>
                  <a:tcPr marL="4890" marR="4890" marT="4890" marB="23471" anchor="b">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FFFFFF"/>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523816638"/>
                  </a:ext>
                </a:extLst>
              </a:tr>
              <a:tr h="137891">
                <a:tc>
                  <a:txBody>
                    <a:bodyPr/>
                    <a:lstStyle/>
                    <a:p>
                      <a:pPr algn="l" fontAlgn="b"/>
                      <a:r>
                        <a:rPr lang="en-US" sz="700" b="0" i="0" u="none" strike="noStrike">
                          <a:effectLst/>
                          <a:latin typeface="Calibri" panose="020F0502020204030204" pitchFamily="34" charset="0"/>
                        </a:rPr>
                        <a:t>Location</a:t>
                      </a:r>
                    </a:p>
                  </a:txBody>
                  <a:tcPr marL="4890" marR="4890" marT="4890" marB="23471"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3">
                  <a:txBody>
                    <a:bodyPr/>
                    <a:lstStyle/>
                    <a:p>
                      <a:pPr algn="ctr" fontAlgn="b"/>
                      <a:r>
                        <a:rPr lang="en-US" sz="700" b="1" i="0" u="none" strike="noStrike">
                          <a:effectLst/>
                          <a:latin typeface="Calibri" panose="020F0502020204030204" pitchFamily="34" charset="0"/>
                        </a:rPr>
                        <a:t> 6097 </a:t>
                      </a:r>
                    </a:p>
                  </a:txBody>
                  <a:tcPr marL="4890" marR="4890" marT="4890" marB="23471"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08389217"/>
                  </a:ext>
                </a:extLst>
              </a:tr>
              <a:tr h="137891">
                <a:tc>
                  <a:txBody>
                    <a:bodyPr/>
                    <a:lstStyle/>
                    <a:p>
                      <a:pPr algn="l" fontAlgn="b"/>
                      <a:r>
                        <a:rPr lang="en-US" sz="700" b="0" i="0" u="none" strike="noStrike">
                          <a:effectLst/>
                          <a:latin typeface="Calibri" panose="020F0502020204030204" pitchFamily="34" charset="0"/>
                        </a:rPr>
                        <a:t>Level</a:t>
                      </a:r>
                    </a:p>
                  </a:txBody>
                  <a:tcPr marL="4890" marR="4890" marT="4890" marB="23471"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3">
                  <a:txBody>
                    <a:bodyPr/>
                    <a:lstStyle/>
                    <a:p>
                      <a:pPr algn="ctr" fontAlgn="b"/>
                      <a:r>
                        <a:rPr lang="en-US" sz="700" b="1" i="0" u="none" strike="noStrike">
                          <a:effectLst/>
                          <a:latin typeface="Calibri" panose="020F0502020204030204" pitchFamily="34" charset="0"/>
                        </a:rPr>
                        <a:t> HS </a:t>
                      </a:r>
                    </a:p>
                  </a:txBody>
                  <a:tcPr marL="4890" marR="4890" marT="4890" marB="23471"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082858357"/>
                  </a:ext>
                </a:extLst>
              </a:tr>
              <a:tr h="137891">
                <a:tc>
                  <a:txBody>
                    <a:bodyPr/>
                    <a:lstStyle/>
                    <a:p>
                      <a:pPr algn="l" fontAlgn="b"/>
                      <a:r>
                        <a:rPr lang="en-US" sz="700" b="0" i="0" u="none" strike="noStrike">
                          <a:effectLst/>
                          <a:latin typeface="Calibri" panose="020F0502020204030204" pitchFamily="34" charset="0"/>
                        </a:rPr>
                        <a:t>FY2023 Projected Enrollment</a:t>
                      </a:r>
                    </a:p>
                  </a:txBody>
                  <a:tcPr marL="4890" marR="4890" marT="4890" marB="23471"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3">
                  <a:txBody>
                    <a:bodyPr/>
                    <a:lstStyle/>
                    <a:p>
                      <a:pPr algn="ctr" fontAlgn="b"/>
                      <a:r>
                        <a:rPr lang="en-US" sz="700" b="1" i="0" u="none" strike="noStrike">
                          <a:effectLst/>
                          <a:latin typeface="Calibri" panose="020F0502020204030204" pitchFamily="34" charset="0"/>
                        </a:rPr>
                        <a:t>0</a:t>
                      </a:r>
                    </a:p>
                  </a:txBody>
                  <a:tcPr marL="4890" marR="4890" marT="4890" marB="23471"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475974296"/>
                  </a:ext>
                </a:extLst>
              </a:tr>
              <a:tr h="137891">
                <a:tc>
                  <a:txBody>
                    <a:bodyPr/>
                    <a:lstStyle/>
                    <a:p>
                      <a:pPr algn="l" fontAlgn="b"/>
                      <a:r>
                        <a:rPr lang="en-US" sz="700" b="0" i="0" u="none" strike="noStrike">
                          <a:effectLst/>
                          <a:latin typeface="Calibri" panose="020F0502020204030204" pitchFamily="34" charset="0"/>
                        </a:rPr>
                        <a:t>Change in Enrollment</a:t>
                      </a:r>
                    </a:p>
                  </a:txBody>
                  <a:tcPr marL="4890" marR="4890" marT="4890" marB="23471"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3">
                  <a:txBody>
                    <a:bodyPr/>
                    <a:lstStyle/>
                    <a:p>
                      <a:pPr algn="ctr" fontAlgn="b"/>
                      <a:r>
                        <a:rPr lang="en-US" sz="700" b="1" i="0" u="none" strike="noStrike">
                          <a:effectLst/>
                          <a:latin typeface="Calibri" panose="020F0502020204030204" pitchFamily="34" charset="0"/>
                        </a:rPr>
                        <a:t>0</a:t>
                      </a:r>
                    </a:p>
                  </a:txBody>
                  <a:tcPr marL="4890" marR="4890" marT="4890" marB="23471"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768666836"/>
                  </a:ext>
                </a:extLst>
              </a:tr>
              <a:tr h="137891">
                <a:tc>
                  <a:txBody>
                    <a:bodyPr/>
                    <a:lstStyle/>
                    <a:p>
                      <a:pPr algn="l" fontAlgn="b"/>
                      <a:r>
                        <a:rPr lang="en-US" sz="700" b="0" i="0" u="none" strike="noStrike">
                          <a:effectLst/>
                          <a:latin typeface="Calibri" panose="020F0502020204030204" pitchFamily="34" charset="0"/>
                        </a:rPr>
                        <a:t>Total Earned</a:t>
                      </a:r>
                    </a:p>
                  </a:txBody>
                  <a:tcPr marL="4890" marR="4890" marT="4890" marB="23471"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3">
                  <a:txBody>
                    <a:bodyPr/>
                    <a:lstStyle/>
                    <a:p>
                      <a:pPr algn="ctr" fontAlgn="b"/>
                      <a:r>
                        <a:rPr lang="en-US" sz="700" b="1" i="0" u="none" strike="noStrike">
                          <a:effectLst/>
                          <a:latin typeface="Calibri" panose="020F0502020204030204" pitchFamily="34" charset="0"/>
                        </a:rPr>
                        <a:t>$2,786,261</a:t>
                      </a:r>
                    </a:p>
                  </a:txBody>
                  <a:tcPr marL="4890" marR="4890" marT="4890" marB="23471"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282284226"/>
                  </a:ext>
                </a:extLst>
              </a:tr>
              <a:tr h="153538">
                <a:tc>
                  <a:txBody>
                    <a:bodyPr/>
                    <a:lstStyle/>
                    <a:p>
                      <a:pPr algn="ctr" fontAlgn="b"/>
                      <a:endParaRPr lang="en-US" sz="800" b="1" i="0" u="none" strike="noStrike">
                        <a:solidFill>
                          <a:srgbClr val="FFFFFF"/>
                        </a:solidFill>
                        <a:effectLst/>
                        <a:latin typeface="Arial" panose="020B0604020202020204" pitchFamily="34" charset="0"/>
                      </a:endParaRPr>
                    </a:p>
                  </a:txBody>
                  <a:tcPr marL="4890" marR="4890" marT="4890" marB="23471"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endParaRPr lang="en-US" sz="800" b="1" i="0" u="none" strike="noStrike">
                        <a:solidFill>
                          <a:srgbClr val="FFFFFF"/>
                        </a:solidFill>
                        <a:effectLst/>
                        <a:latin typeface="Arial" panose="020B0604020202020204" pitchFamily="34" charset="0"/>
                      </a:endParaRPr>
                    </a:p>
                  </a:txBody>
                  <a:tcPr marL="4890" marR="4890" marT="4890" marB="23471"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endParaRPr lang="en-US" sz="800" b="1" i="0" u="none" strike="noStrike">
                        <a:solidFill>
                          <a:srgbClr val="FFFFFF"/>
                        </a:solidFill>
                        <a:effectLst/>
                        <a:latin typeface="Arial" panose="020B0604020202020204" pitchFamily="34" charset="0"/>
                      </a:endParaRPr>
                    </a:p>
                  </a:txBody>
                  <a:tcPr marL="4890" marR="4890" marT="4890" marB="23471"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endParaRPr lang="en-US" sz="800" b="1" i="0" u="none" strike="noStrike">
                        <a:solidFill>
                          <a:srgbClr val="FFFFFF"/>
                        </a:solidFill>
                        <a:effectLst/>
                        <a:latin typeface="Arial" panose="020B0604020202020204" pitchFamily="34" charset="0"/>
                      </a:endParaRPr>
                    </a:p>
                  </a:txBody>
                  <a:tcPr marL="4890" marR="4890" marT="4890" marB="23471"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4069662586"/>
                  </a:ext>
                </a:extLst>
              </a:tr>
              <a:tr h="122244">
                <a:tc>
                  <a:txBody>
                    <a:bodyPr/>
                    <a:lstStyle/>
                    <a:p>
                      <a:pPr algn="l" fontAlgn="b"/>
                      <a:r>
                        <a:rPr lang="en-US" sz="600" b="1" i="0" u="none" strike="noStrike">
                          <a:effectLst/>
                          <a:latin typeface="Calibri" panose="020F0502020204030204" pitchFamily="34" charset="0"/>
                        </a:rPr>
                        <a:t>Additional Earnings</a:t>
                      </a:r>
                    </a:p>
                  </a:txBody>
                  <a:tcPr marL="4890" marR="4890" marT="4890" marB="23471"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BC2E6"/>
                    </a:solidFill>
                  </a:tcPr>
                </a:tc>
                <a:tc>
                  <a:txBody>
                    <a:bodyPr/>
                    <a:lstStyle/>
                    <a:p>
                      <a:pPr algn="l" fontAlgn="b"/>
                      <a:endParaRPr lang="en-US" sz="600" b="1" i="0" u="none" strike="noStrike">
                        <a:effectLst/>
                        <a:latin typeface="Calibri" panose="020F0502020204030204" pitchFamily="34" charset="0"/>
                      </a:endParaRPr>
                    </a:p>
                  </a:txBody>
                  <a:tcPr marL="4890" marR="4890" marT="4890" marB="23471"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BC2E6"/>
                    </a:solidFill>
                  </a:tcPr>
                </a:tc>
                <a:tc>
                  <a:txBody>
                    <a:bodyPr/>
                    <a:lstStyle/>
                    <a:p>
                      <a:pPr algn="l" fontAlgn="b"/>
                      <a:endParaRPr lang="en-US" sz="600" b="1" i="0" u="none" strike="noStrike">
                        <a:effectLst/>
                        <a:latin typeface="Calibri" panose="020F0502020204030204" pitchFamily="34" charset="0"/>
                      </a:endParaRPr>
                    </a:p>
                  </a:txBody>
                  <a:tcPr marL="4890" marR="4890" marT="4890" marB="23471"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BC2E6"/>
                    </a:solidFill>
                  </a:tcPr>
                </a:tc>
                <a:tc>
                  <a:txBody>
                    <a:bodyPr/>
                    <a:lstStyle/>
                    <a:p>
                      <a:pPr algn="ctr" fontAlgn="b"/>
                      <a:endParaRPr lang="en-US" sz="600" b="1" i="0" u="none" strike="noStrike">
                        <a:effectLst/>
                        <a:latin typeface="Calibri" panose="020F0502020204030204" pitchFamily="34" charset="0"/>
                      </a:endParaRPr>
                    </a:p>
                  </a:txBody>
                  <a:tcPr marL="4890" marR="4890" marT="4890" marB="23471"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BC2E6"/>
                    </a:solidFill>
                  </a:tcPr>
                </a:tc>
                <a:extLst>
                  <a:ext uri="{0D108BD9-81ED-4DB2-BD59-A6C34878D82A}">
                    <a16:rowId xmlns:a16="http://schemas.microsoft.com/office/drawing/2014/main" val="4087144411"/>
                  </a:ext>
                </a:extLst>
              </a:tr>
              <a:tr h="122244">
                <a:tc>
                  <a:txBody>
                    <a:bodyPr/>
                    <a:lstStyle/>
                    <a:p>
                      <a:pPr algn="l" fontAlgn="b"/>
                      <a:r>
                        <a:rPr lang="en-US" sz="600" b="0" i="0" u="none" strike="noStrike">
                          <a:effectLst/>
                          <a:latin typeface="Calibri" panose="020F0502020204030204" pitchFamily="34" charset="0"/>
                        </a:rPr>
                        <a:t>Signature</a:t>
                      </a:r>
                    </a:p>
                  </a:txBody>
                  <a:tcPr marL="4890" marR="4890" marT="4890" marB="23471"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600" b="0" i="0" u="none" strike="noStrike">
                        <a:effectLst/>
                        <a:latin typeface="Calibri" panose="020F0502020204030204" pitchFamily="34" charset="0"/>
                      </a:endParaRPr>
                    </a:p>
                  </a:txBody>
                  <a:tcPr marL="4890" marR="4890" marT="4890" marB="23471"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600" b="0" i="0" u="none" strike="noStrike">
                        <a:effectLst/>
                        <a:latin typeface="Calibri" panose="020F0502020204030204" pitchFamily="34" charset="0"/>
                      </a:endParaRPr>
                    </a:p>
                  </a:txBody>
                  <a:tcPr marL="4890" marR="4890" marT="4890" marB="23471"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effectLst/>
                          <a:latin typeface="Calibri" panose="020F0502020204030204" pitchFamily="34" charset="0"/>
                        </a:rPr>
                        <a:t>$0</a:t>
                      </a:r>
                    </a:p>
                  </a:txBody>
                  <a:tcPr marL="4890" marR="4890" marT="4890" marB="23471"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45832540"/>
                  </a:ext>
                </a:extLst>
              </a:tr>
              <a:tr h="122244">
                <a:tc>
                  <a:txBody>
                    <a:bodyPr/>
                    <a:lstStyle/>
                    <a:p>
                      <a:pPr algn="l" fontAlgn="b"/>
                      <a:r>
                        <a:rPr lang="en-US" sz="600" b="0" i="0" u="none" strike="noStrike">
                          <a:effectLst/>
                          <a:latin typeface="Calibri" panose="020F0502020204030204" pitchFamily="34" charset="0"/>
                        </a:rPr>
                        <a:t>Turnaround</a:t>
                      </a:r>
                    </a:p>
                  </a:txBody>
                  <a:tcPr marL="4890" marR="4890" marT="4890" marB="23471"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600" b="0" i="0" u="none" strike="noStrike">
                        <a:effectLst/>
                        <a:latin typeface="Calibri" panose="020F0502020204030204" pitchFamily="34" charset="0"/>
                      </a:endParaRPr>
                    </a:p>
                  </a:txBody>
                  <a:tcPr marL="4890" marR="4890" marT="4890" marB="23471"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600" b="0" i="0" u="none" strike="noStrike">
                        <a:effectLst/>
                        <a:latin typeface="Calibri" panose="020F0502020204030204" pitchFamily="34" charset="0"/>
                      </a:endParaRPr>
                    </a:p>
                  </a:txBody>
                  <a:tcPr marL="4890" marR="4890" marT="4890" marB="23471"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effectLst/>
                          <a:latin typeface="Calibri" panose="020F0502020204030204" pitchFamily="34" charset="0"/>
                        </a:rPr>
                        <a:t>$0</a:t>
                      </a:r>
                    </a:p>
                  </a:txBody>
                  <a:tcPr marL="4890" marR="4890" marT="4890" marB="23471"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99273181"/>
                  </a:ext>
                </a:extLst>
              </a:tr>
              <a:tr h="122244">
                <a:tc>
                  <a:txBody>
                    <a:bodyPr/>
                    <a:lstStyle/>
                    <a:p>
                      <a:pPr algn="l" fontAlgn="b"/>
                      <a:r>
                        <a:rPr lang="en-US" sz="600" b="0" i="0" u="none" strike="noStrike">
                          <a:effectLst/>
                          <a:latin typeface="Calibri" panose="020F0502020204030204" pitchFamily="34" charset="0"/>
                        </a:rPr>
                        <a:t>Title I</a:t>
                      </a:r>
                    </a:p>
                  </a:txBody>
                  <a:tcPr marL="4890" marR="4890" marT="4890" marB="23471"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600" b="0" i="0" u="none" strike="noStrike">
                        <a:effectLst/>
                        <a:latin typeface="Calibri" panose="020F0502020204030204" pitchFamily="34" charset="0"/>
                      </a:endParaRPr>
                    </a:p>
                  </a:txBody>
                  <a:tcPr marL="4890" marR="4890" marT="4890" marB="23471"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600" b="0" i="0" u="none" strike="noStrike">
                        <a:effectLst/>
                        <a:latin typeface="Calibri" panose="020F0502020204030204" pitchFamily="34" charset="0"/>
                      </a:endParaRPr>
                    </a:p>
                  </a:txBody>
                  <a:tcPr marL="4890" marR="4890" marT="4890" marB="23471"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effectLst/>
                          <a:latin typeface="Calibri" panose="020F0502020204030204" pitchFamily="34" charset="0"/>
                        </a:rPr>
                        <a:t>$0</a:t>
                      </a:r>
                    </a:p>
                  </a:txBody>
                  <a:tcPr marL="4890" marR="4890" marT="4890" marB="23471"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6830001"/>
                  </a:ext>
                </a:extLst>
              </a:tr>
              <a:tr h="122244">
                <a:tc>
                  <a:txBody>
                    <a:bodyPr/>
                    <a:lstStyle/>
                    <a:p>
                      <a:pPr algn="l" fontAlgn="b"/>
                      <a:r>
                        <a:rPr lang="en-US" sz="600" b="0" i="0" u="none" strike="noStrike">
                          <a:effectLst/>
                          <a:latin typeface="Calibri" panose="020F0502020204030204" pitchFamily="34" charset="0"/>
                        </a:rPr>
                        <a:t>Title I Holdback</a:t>
                      </a:r>
                    </a:p>
                  </a:txBody>
                  <a:tcPr marL="4890" marR="4890" marT="4890" marB="23471"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600" b="0" i="0" u="none" strike="noStrike">
                        <a:effectLst/>
                        <a:latin typeface="Calibri" panose="020F0502020204030204" pitchFamily="34" charset="0"/>
                      </a:endParaRPr>
                    </a:p>
                  </a:txBody>
                  <a:tcPr marL="4890" marR="4890" marT="4890" marB="23471"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600" b="0" i="0" u="none" strike="noStrike">
                        <a:effectLst/>
                        <a:latin typeface="Calibri" panose="020F0502020204030204" pitchFamily="34" charset="0"/>
                      </a:endParaRPr>
                    </a:p>
                  </a:txBody>
                  <a:tcPr marL="4890" marR="4890" marT="4890" marB="23471"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effectLst/>
                          <a:latin typeface="Calibri" panose="020F0502020204030204" pitchFamily="34" charset="0"/>
                        </a:rPr>
                        <a:t>$0</a:t>
                      </a:r>
                    </a:p>
                  </a:txBody>
                  <a:tcPr marL="4890" marR="4890" marT="4890" marB="23471"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68214888"/>
                  </a:ext>
                </a:extLst>
              </a:tr>
              <a:tr h="122244">
                <a:tc>
                  <a:txBody>
                    <a:bodyPr/>
                    <a:lstStyle/>
                    <a:p>
                      <a:pPr algn="l" fontAlgn="b"/>
                      <a:r>
                        <a:rPr lang="en-US" sz="600" b="0" i="0" u="none" strike="noStrike">
                          <a:effectLst/>
                          <a:latin typeface="Calibri" panose="020F0502020204030204" pitchFamily="34" charset="0"/>
                        </a:rPr>
                        <a:t>Title I Family Engagement</a:t>
                      </a:r>
                    </a:p>
                  </a:txBody>
                  <a:tcPr marL="4890" marR="4890" marT="4890" marB="23471"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600" b="0" i="0" u="none" strike="noStrike">
                        <a:effectLst/>
                        <a:latin typeface="Calibri" panose="020F0502020204030204" pitchFamily="34" charset="0"/>
                      </a:endParaRPr>
                    </a:p>
                  </a:txBody>
                  <a:tcPr marL="4890" marR="4890" marT="4890" marB="23471"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600" b="0" i="0" u="none" strike="noStrike">
                        <a:effectLst/>
                        <a:latin typeface="Calibri" panose="020F0502020204030204" pitchFamily="34" charset="0"/>
                      </a:endParaRPr>
                    </a:p>
                  </a:txBody>
                  <a:tcPr marL="4890" marR="4890" marT="4890" marB="23471"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effectLst/>
                          <a:latin typeface="Calibri" panose="020F0502020204030204" pitchFamily="34" charset="0"/>
                        </a:rPr>
                        <a:t>$0</a:t>
                      </a:r>
                    </a:p>
                  </a:txBody>
                  <a:tcPr marL="4890" marR="4890" marT="4890" marB="23471"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95756321"/>
                  </a:ext>
                </a:extLst>
              </a:tr>
              <a:tr h="122244">
                <a:tc>
                  <a:txBody>
                    <a:bodyPr/>
                    <a:lstStyle/>
                    <a:p>
                      <a:pPr algn="l" fontAlgn="b"/>
                      <a:r>
                        <a:rPr lang="en-US" sz="600" b="0" i="0" u="none" strike="noStrike">
                          <a:effectLst/>
                          <a:latin typeface="Calibri" panose="020F0502020204030204" pitchFamily="34" charset="0"/>
                        </a:rPr>
                        <a:t>Title I School Improvement</a:t>
                      </a:r>
                    </a:p>
                  </a:txBody>
                  <a:tcPr marL="4890" marR="4890" marT="4890" marB="23471"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600" b="0" i="0" u="none" strike="noStrike">
                        <a:effectLst/>
                        <a:latin typeface="Calibri" panose="020F0502020204030204" pitchFamily="34" charset="0"/>
                      </a:endParaRPr>
                    </a:p>
                  </a:txBody>
                  <a:tcPr marL="4890" marR="4890" marT="4890" marB="23471"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600" b="0" i="0" u="none" strike="noStrike">
                        <a:effectLst/>
                        <a:latin typeface="Calibri" panose="020F0502020204030204" pitchFamily="34" charset="0"/>
                      </a:endParaRPr>
                    </a:p>
                  </a:txBody>
                  <a:tcPr marL="4890" marR="4890" marT="4890" marB="23471"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effectLst/>
                          <a:latin typeface="Calibri" panose="020F0502020204030204" pitchFamily="34" charset="0"/>
                        </a:rPr>
                        <a:t>$0</a:t>
                      </a:r>
                    </a:p>
                  </a:txBody>
                  <a:tcPr marL="4890" marR="4890" marT="4890" marB="23471"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75269715"/>
                  </a:ext>
                </a:extLst>
              </a:tr>
              <a:tr h="122244">
                <a:tc>
                  <a:txBody>
                    <a:bodyPr/>
                    <a:lstStyle/>
                    <a:p>
                      <a:pPr algn="l" fontAlgn="b"/>
                      <a:r>
                        <a:rPr lang="en-US" sz="600" b="0" i="0" u="none" strike="noStrike">
                          <a:effectLst/>
                          <a:latin typeface="Calibri" panose="020F0502020204030204" pitchFamily="34" charset="0"/>
                        </a:rPr>
                        <a:t>Title IV Behavior</a:t>
                      </a:r>
                    </a:p>
                  </a:txBody>
                  <a:tcPr marL="4890" marR="4890" marT="4890" marB="23471"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600" b="0" i="0" u="none" strike="noStrike">
                        <a:effectLst/>
                        <a:latin typeface="Calibri" panose="020F0502020204030204" pitchFamily="34" charset="0"/>
                      </a:endParaRPr>
                    </a:p>
                  </a:txBody>
                  <a:tcPr marL="4890" marR="4890" marT="4890" marB="23471"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600" b="0" i="0" u="none" strike="noStrike">
                        <a:effectLst/>
                        <a:latin typeface="Calibri" panose="020F0502020204030204" pitchFamily="34" charset="0"/>
                      </a:endParaRPr>
                    </a:p>
                  </a:txBody>
                  <a:tcPr marL="4890" marR="4890" marT="4890" marB="23471"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effectLst/>
                          <a:latin typeface="Calibri" panose="020F0502020204030204" pitchFamily="34" charset="0"/>
                        </a:rPr>
                        <a:t>$0</a:t>
                      </a:r>
                    </a:p>
                  </a:txBody>
                  <a:tcPr marL="4890" marR="4890" marT="4890" marB="23471"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84424772"/>
                  </a:ext>
                </a:extLst>
              </a:tr>
              <a:tr h="122244">
                <a:tc>
                  <a:txBody>
                    <a:bodyPr/>
                    <a:lstStyle/>
                    <a:p>
                      <a:pPr algn="l" fontAlgn="b"/>
                      <a:r>
                        <a:rPr lang="en-US" sz="600" b="0" i="0" u="none" strike="noStrike">
                          <a:effectLst/>
                          <a:latin typeface="Calibri" panose="020F0502020204030204" pitchFamily="34" charset="0"/>
                        </a:rPr>
                        <a:t>Summer Bridge</a:t>
                      </a:r>
                    </a:p>
                  </a:txBody>
                  <a:tcPr marL="4890" marR="4890" marT="4890" marB="23471"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600" b="0" i="0" u="none" strike="noStrike">
                        <a:effectLst/>
                        <a:latin typeface="Calibri" panose="020F0502020204030204" pitchFamily="34" charset="0"/>
                      </a:endParaRPr>
                    </a:p>
                  </a:txBody>
                  <a:tcPr marL="4890" marR="4890" marT="4890" marB="23471"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600" b="0" i="0" u="none" strike="noStrike">
                        <a:effectLst/>
                        <a:latin typeface="Calibri" panose="020F0502020204030204" pitchFamily="34" charset="0"/>
                      </a:endParaRPr>
                    </a:p>
                  </a:txBody>
                  <a:tcPr marL="4890" marR="4890" marT="4890" marB="23471"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effectLst/>
                          <a:latin typeface="Calibri" panose="020F0502020204030204" pitchFamily="34" charset="0"/>
                        </a:rPr>
                        <a:t>$0</a:t>
                      </a:r>
                    </a:p>
                  </a:txBody>
                  <a:tcPr marL="4890" marR="4890" marT="4890" marB="23471"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38767270"/>
                  </a:ext>
                </a:extLst>
              </a:tr>
              <a:tr h="122244">
                <a:tc>
                  <a:txBody>
                    <a:bodyPr/>
                    <a:lstStyle/>
                    <a:p>
                      <a:pPr algn="l" fontAlgn="b"/>
                      <a:endParaRPr lang="en-US" sz="600" b="0" i="0" u="none" strike="noStrike">
                        <a:effectLst/>
                        <a:latin typeface="Calibri" panose="020F0502020204030204" pitchFamily="34" charset="0"/>
                      </a:endParaRPr>
                    </a:p>
                  </a:txBody>
                  <a:tcPr marL="4890" marR="4890" marT="4890" marB="23471"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600" b="0" i="0" u="none" strike="noStrike">
                        <a:effectLst/>
                        <a:latin typeface="Calibri" panose="020F0502020204030204" pitchFamily="34" charset="0"/>
                      </a:endParaRPr>
                    </a:p>
                  </a:txBody>
                  <a:tcPr marL="4890" marR="4890" marT="4890" marB="23471"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600" b="0" i="0" u="none" strike="noStrike">
                        <a:effectLst/>
                        <a:latin typeface="Calibri" panose="020F0502020204030204" pitchFamily="34" charset="0"/>
                      </a:endParaRPr>
                    </a:p>
                  </a:txBody>
                  <a:tcPr marL="4890" marR="4890" marT="4890" marB="23471"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600" b="0" i="0" u="none" strike="noStrike">
                        <a:effectLst/>
                        <a:latin typeface="Calibri" panose="020F0502020204030204" pitchFamily="34" charset="0"/>
                      </a:endParaRPr>
                    </a:p>
                  </a:txBody>
                  <a:tcPr marL="4890" marR="4890" marT="4890" marB="23471"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62580433"/>
                  </a:ext>
                </a:extLst>
              </a:tr>
              <a:tr h="122244">
                <a:tc>
                  <a:txBody>
                    <a:bodyPr/>
                    <a:lstStyle/>
                    <a:p>
                      <a:pPr algn="l" fontAlgn="b"/>
                      <a:r>
                        <a:rPr lang="en-US" sz="600" b="0" i="0" u="none" strike="noStrike">
                          <a:effectLst/>
                          <a:latin typeface="Calibri" panose="020F0502020204030204" pitchFamily="34" charset="0"/>
                        </a:rPr>
                        <a:t>Field Trip Transportation</a:t>
                      </a:r>
                    </a:p>
                  </a:txBody>
                  <a:tcPr marL="4890" marR="4890" marT="4890" marB="23471"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600" b="0" i="0" u="none" strike="noStrike">
                        <a:effectLst/>
                        <a:latin typeface="Calibri" panose="020F0502020204030204" pitchFamily="34" charset="0"/>
                      </a:endParaRPr>
                    </a:p>
                  </a:txBody>
                  <a:tcPr marL="4890" marR="4890" marT="4890" marB="23471"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600" b="0" i="0" u="none" strike="noStrike">
                        <a:effectLst/>
                        <a:latin typeface="Calibri" panose="020F0502020204030204" pitchFamily="34" charset="0"/>
                      </a:endParaRPr>
                    </a:p>
                  </a:txBody>
                  <a:tcPr marL="4890" marR="4890" marT="4890" marB="23471"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effectLst/>
                          <a:latin typeface="Calibri" panose="020F0502020204030204" pitchFamily="34" charset="0"/>
                        </a:rPr>
                        <a:t>$0</a:t>
                      </a:r>
                    </a:p>
                  </a:txBody>
                  <a:tcPr marL="4890" marR="4890" marT="4890" marB="23471"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40310358"/>
                  </a:ext>
                </a:extLst>
              </a:tr>
              <a:tr h="122244">
                <a:tc>
                  <a:txBody>
                    <a:bodyPr/>
                    <a:lstStyle/>
                    <a:p>
                      <a:pPr algn="l" fontAlgn="b"/>
                      <a:r>
                        <a:rPr lang="en-US" sz="600" b="0" i="0" u="none" strike="noStrike">
                          <a:effectLst/>
                          <a:latin typeface="Calibri" panose="020F0502020204030204" pitchFamily="34" charset="0"/>
                        </a:rPr>
                        <a:t>Dual Campus Supplement</a:t>
                      </a:r>
                    </a:p>
                  </a:txBody>
                  <a:tcPr marL="4890" marR="4890" marT="4890" marB="23471"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600" b="0" i="0" u="none" strike="noStrike">
                        <a:effectLst/>
                        <a:latin typeface="Calibri" panose="020F0502020204030204" pitchFamily="34" charset="0"/>
                      </a:endParaRPr>
                    </a:p>
                  </a:txBody>
                  <a:tcPr marL="4890" marR="4890" marT="4890" marB="23471"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600" b="0" i="0" u="none" strike="noStrike">
                        <a:effectLst/>
                        <a:latin typeface="Calibri" panose="020F0502020204030204" pitchFamily="34" charset="0"/>
                      </a:endParaRPr>
                    </a:p>
                  </a:txBody>
                  <a:tcPr marL="4890" marR="4890" marT="4890" marB="23471"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effectLst/>
                          <a:latin typeface="Calibri" panose="020F0502020204030204" pitchFamily="34" charset="0"/>
                        </a:rPr>
                        <a:t>$0</a:t>
                      </a:r>
                    </a:p>
                  </a:txBody>
                  <a:tcPr marL="4890" marR="4890" marT="4890" marB="23471"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8156072"/>
                  </a:ext>
                </a:extLst>
              </a:tr>
              <a:tr h="122244">
                <a:tc>
                  <a:txBody>
                    <a:bodyPr/>
                    <a:lstStyle/>
                    <a:p>
                      <a:pPr algn="l" fontAlgn="b"/>
                      <a:r>
                        <a:rPr lang="en-US" sz="600" b="0" i="0" u="none" strike="noStrike">
                          <a:effectLst/>
                          <a:latin typeface="Calibri" panose="020F0502020204030204" pitchFamily="34" charset="0"/>
                        </a:rPr>
                        <a:t>District Funded Stipends</a:t>
                      </a:r>
                    </a:p>
                  </a:txBody>
                  <a:tcPr marL="4890" marR="4890" marT="4890" marB="23471"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600" b="0" i="0" u="none" strike="noStrike">
                        <a:effectLst/>
                        <a:latin typeface="Calibri" panose="020F0502020204030204" pitchFamily="34" charset="0"/>
                      </a:endParaRPr>
                    </a:p>
                  </a:txBody>
                  <a:tcPr marL="4890" marR="4890" marT="4890" marB="23471"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600" b="0" i="0" u="none" strike="noStrike">
                        <a:effectLst/>
                        <a:latin typeface="Calibri" panose="020F0502020204030204" pitchFamily="34" charset="0"/>
                      </a:endParaRPr>
                    </a:p>
                  </a:txBody>
                  <a:tcPr marL="4890" marR="4890" marT="4890" marB="23471"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effectLst/>
                          <a:latin typeface="Calibri" panose="020F0502020204030204" pitchFamily="34" charset="0"/>
                        </a:rPr>
                        <a:t>$0</a:t>
                      </a:r>
                    </a:p>
                  </a:txBody>
                  <a:tcPr marL="4890" marR="4890" marT="4890" marB="23471"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42992190"/>
                  </a:ext>
                </a:extLst>
              </a:tr>
              <a:tr h="122244">
                <a:tc>
                  <a:txBody>
                    <a:bodyPr/>
                    <a:lstStyle/>
                    <a:p>
                      <a:pPr algn="l" fontAlgn="b"/>
                      <a:r>
                        <a:rPr lang="en-US" sz="600" b="0" i="0" u="none" strike="noStrike">
                          <a:effectLst/>
                          <a:latin typeface="Calibri" panose="020F0502020204030204" pitchFamily="34" charset="0"/>
                        </a:rPr>
                        <a:t>Substitute Teachers</a:t>
                      </a:r>
                    </a:p>
                  </a:txBody>
                  <a:tcPr marL="4890" marR="4890" marT="4890" marB="23471"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600" b="0" i="0" u="none" strike="noStrike">
                        <a:effectLst/>
                        <a:latin typeface="Calibri" panose="020F0502020204030204" pitchFamily="34" charset="0"/>
                      </a:endParaRPr>
                    </a:p>
                  </a:txBody>
                  <a:tcPr marL="4890" marR="4890" marT="4890" marB="23471"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600" b="0" i="0" u="none" strike="noStrike">
                        <a:effectLst/>
                        <a:latin typeface="Calibri" panose="020F0502020204030204" pitchFamily="34" charset="0"/>
                      </a:endParaRPr>
                    </a:p>
                  </a:txBody>
                  <a:tcPr marL="4890" marR="4890" marT="4890" marB="23471"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effectLst/>
                          <a:latin typeface="Calibri" panose="020F0502020204030204" pitchFamily="34" charset="0"/>
                        </a:rPr>
                        <a:t>$0</a:t>
                      </a:r>
                    </a:p>
                  </a:txBody>
                  <a:tcPr marL="4890" marR="4890" marT="4890" marB="23471"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40945471"/>
                  </a:ext>
                </a:extLst>
              </a:tr>
              <a:tr h="122244">
                <a:tc>
                  <a:txBody>
                    <a:bodyPr/>
                    <a:lstStyle/>
                    <a:p>
                      <a:pPr algn="l" fontAlgn="b"/>
                      <a:r>
                        <a:rPr lang="en-US" sz="600" b="0" i="0" u="none" strike="noStrike">
                          <a:effectLst/>
                          <a:latin typeface="Calibri" panose="020F0502020204030204" pitchFamily="34" charset="0"/>
                        </a:rPr>
                        <a:t>Textbooks</a:t>
                      </a:r>
                    </a:p>
                  </a:txBody>
                  <a:tcPr marL="4890" marR="4890" marT="4890" marB="23471"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600" b="0" i="0" u="none" strike="noStrike">
                        <a:effectLst/>
                        <a:latin typeface="Calibri" panose="020F0502020204030204" pitchFamily="34" charset="0"/>
                      </a:endParaRPr>
                    </a:p>
                  </a:txBody>
                  <a:tcPr marL="4890" marR="4890" marT="4890" marB="23471"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600" b="0" i="0" u="none" strike="noStrike">
                        <a:effectLst/>
                        <a:latin typeface="Calibri" panose="020F0502020204030204" pitchFamily="34" charset="0"/>
                      </a:endParaRPr>
                    </a:p>
                  </a:txBody>
                  <a:tcPr marL="4890" marR="4890" marT="4890" marB="23471"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effectLst/>
                          <a:latin typeface="Calibri" panose="020F0502020204030204" pitchFamily="34" charset="0"/>
                        </a:rPr>
                        <a:t>$0</a:t>
                      </a:r>
                    </a:p>
                  </a:txBody>
                  <a:tcPr marL="4890" marR="4890" marT="4890" marB="23471"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0841737"/>
                  </a:ext>
                </a:extLst>
              </a:tr>
              <a:tr h="122244">
                <a:tc>
                  <a:txBody>
                    <a:bodyPr/>
                    <a:lstStyle/>
                    <a:p>
                      <a:pPr algn="l" fontAlgn="b"/>
                      <a:r>
                        <a:rPr lang="en-US" sz="600" b="0" i="0" u="none" strike="noStrike">
                          <a:effectLst/>
                          <a:latin typeface="Calibri" panose="020F0502020204030204" pitchFamily="34" charset="0"/>
                        </a:rPr>
                        <a:t>Per Pupil</a:t>
                      </a:r>
                    </a:p>
                  </a:txBody>
                  <a:tcPr marL="4890" marR="4890" marT="4890" marB="23471"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600" b="0" i="0" u="none" strike="noStrike">
                        <a:effectLst/>
                        <a:latin typeface="Calibri" panose="020F0502020204030204" pitchFamily="34" charset="0"/>
                      </a:endParaRPr>
                    </a:p>
                  </a:txBody>
                  <a:tcPr marL="4890" marR="4890" marT="4890" marB="23471"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600" b="0" i="0" u="none" strike="noStrike">
                        <a:effectLst/>
                        <a:latin typeface="Calibri" panose="020F0502020204030204" pitchFamily="34" charset="0"/>
                      </a:endParaRPr>
                    </a:p>
                  </a:txBody>
                  <a:tcPr marL="4890" marR="4890" marT="4890" marB="23471"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effectLst/>
                          <a:latin typeface="Calibri" panose="020F0502020204030204" pitchFamily="34" charset="0"/>
                        </a:rPr>
                        <a:t>$46,869</a:t>
                      </a:r>
                    </a:p>
                  </a:txBody>
                  <a:tcPr marL="4890" marR="4890" marT="4890" marB="23471"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41403131"/>
                  </a:ext>
                </a:extLst>
              </a:tr>
              <a:tr h="122244">
                <a:tc>
                  <a:txBody>
                    <a:bodyPr/>
                    <a:lstStyle/>
                    <a:p>
                      <a:pPr algn="l" fontAlgn="b"/>
                      <a:r>
                        <a:rPr lang="en-US" sz="600" b="0" i="0" u="none" strike="noStrike">
                          <a:effectLst/>
                          <a:latin typeface="Calibri" panose="020F0502020204030204" pitchFamily="34" charset="0"/>
                        </a:rPr>
                        <a:t>Flex</a:t>
                      </a:r>
                    </a:p>
                  </a:txBody>
                  <a:tcPr marL="4890" marR="4890" marT="4890" marB="23471"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600" b="0" i="0" u="none" strike="noStrike">
                        <a:effectLst/>
                        <a:latin typeface="Calibri" panose="020F0502020204030204" pitchFamily="34" charset="0"/>
                      </a:endParaRPr>
                    </a:p>
                  </a:txBody>
                  <a:tcPr marL="4890" marR="4890" marT="4890" marB="23471"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600" b="0" i="0" u="none" strike="noStrike">
                        <a:effectLst/>
                        <a:latin typeface="Calibri" panose="020F0502020204030204" pitchFamily="34" charset="0"/>
                      </a:endParaRPr>
                    </a:p>
                  </a:txBody>
                  <a:tcPr marL="4890" marR="4890" marT="4890" marB="23471"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effectLst/>
                          <a:latin typeface="Calibri" panose="020F0502020204030204" pitchFamily="34" charset="0"/>
                        </a:rPr>
                        <a:t>$93,123</a:t>
                      </a:r>
                    </a:p>
                  </a:txBody>
                  <a:tcPr marL="4890" marR="4890" marT="4890" marB="23471"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78008059"/>
                  </a:ext>
                </a:extLst>
              </a:tr>
              <a:tr h="122244">
                <a:tc>
                  <a:txBody>
                    <a:bodyPr/>
                    <a:lstStyle/>
                    <a:p>
                      <a:pPr algn="l" fontAlgn="b"/>
                      <a:r>
                        <a:rPr lang="en-US" sz="600" b="0" i="0" u="none" strike="noStrike">
                          <a:effectLst/>
                          <a:latin typeface="Calibri" panose="020F0502020204030204" pitchFamily="34" charset="0"/>
                        </a:rPr>
                        <a:t>Additional Flex</a:t>
                      </a:r>
                    </a:p>
                  </a:txBody>
                  <a:tcPr marL="4890" marR="4890" marT="4890" marB="23471"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600" b="0" i="0" u="none" strike="noStrike">
                        <a:effectLst/>
                        <a:latin typeface="Calibri" panose="020F0502020204030204" pitchFamily="34" charset="0"/>
                      </a:endParaRPr>
                    </a:p>
                  </a:txBody>
                  <a:tcPr marL="4890" marR="4890" marT="4890" marB="23471"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600" b="0" i="0" u="none" strike="noStrike">
                        <a:effectLst/>
                        <a:latin typeface="Calibri" panose="020F0502020204030204" pitchFamily="34" charset="0"/>
                      </a:endParaRPr>
                    </a:p>
                  </a:txBody>
                  <a:tcPr marL="4890" marR="4890" marT="4890" marB="23471"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effectLst/>
                          <a:latin typeface="Calibri" panose="020F0502020204030204" pitchFamily="34" charset="0"/>
                        </a:rPr>
                        <a:t>$7,000</a:t>
                      </a:r>
                    </a:p>
                  </a:txBody>
                  <a:tcPr marL="4890" marR="4890" marT="4890" marB="23471"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45322472"/>
                  </a:ext>
                </a:extLst>
              </a:tr>
              <a:tr h="122244">
                <a:tc>
                  <a:txBody>
                    <a:bodyPr/>
                    <a:lstStyle/>
                    <a:p>
                      <a:pPr algn="l" fontAlgn="b"/>
                      <a:r>
                        <a:rPr lang="en-US" sz="600" b="0" i="0" u="none" strike="noStrike">
                          <a:effectLst/>
                          <a:latin typeface="Calibri" panose="020F0502020204030204" pitchFamily="34" charset="0"/>
                        </a:rPr>
                        <a:t>Cluster</a:t>
                      </a:r>
                    </a:p>
                  </a:txBody>
                  <a:tcPr marL="4890" marR="4890" marT="4890" marB="23471"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600" b="0" i="0" u="none" strike="noStrike">
                        <a:effectLst/>
                        <a:latin typeface="Calibri" panose="020F0502020204030204" pitchFamily="34" charset="0"/>
                      </a:endParaRPr>
                    </a:p>
                  </a:txBody>
                  <a:tcPr marL="4890" marR="4890" marT="4890" marB="23471"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600" b="0" i="0" u="none" strike="noStrike">
                        <a:effectLst/>
                        <a:latin typeface="Calibri" panose="020F0502020204030204" pitchFamily="34" charset="0"/>
                      </a:endParaRPr>
                    </a:p>
                  </a:txBody>
                  <a:tcPr marL="4890" marR="4890" marT="4890" marB="23471"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effectLst/>
                          <a:latin typeface="Calibri" panose="020F0502020204030204" pitchFamily="34" charset="0"/>
                        </a:rPr>
                        <a:t>$35,000</a:t>
                      </a:r>
                    </a:p>
                  </a:txBody>
                  <a:tcPr marL="4890" marR="4890" marT="4890" marB="23471"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4959121"/>
                  </a:ext>
                </a:extLst>
              </a:tr>
              <a:tr h="122244">
                <a:tc>
                  <a:txBody>
                    <a:bodyPr/>
                    <a:lstStyle/>
                    <a:p>
                      <a:pPr algn="l" fontAlgn="b"/>
                      <a:endParaRPr lang="en-US" sz="600" b="0" i="0" u="none" strike="noStrike">
                        <a:effectLst/>
                        <a:latin typeface="Calibri" panose="020F0502020204030204" pitchFamily="34" charset="0"/>
                      </a:endParaRPr>
                    </a:p>
                  </a:txBody>
                  <a:tcPr marL="4890" marR="4890" marT="4890" marB="23471"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600" b="0" i="0" u="none" strike="noStrike">
                        <a:effectLst/>
                        <a:latin typeface="Calibri" panose="020F0502020204030204" pitchFamily="34" charset="0"/>
                      </a:endParaRPr>
                    </a:p>
                  </a:txBody>
                  <a:tcPr marL="4890" marR="4890" marT="4890" marB="23471"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600" b="0" i="0" u="none" strike="noStrike">
                        <a:effectLst/>
                        <a:latin typeface="Calibri" panose="020F0502020204030204" pitchFamily="34" charset="0"/>
                      </a:endParaRPr>
                    </a:p>
                  </a:txBody>
                  <a:tcPr marL="4890" marR="4890" marT="4890" marB="23471"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600" b="0" i="0" u="none" strike="noStrike">
                        <a:effectLst/>
                        <a:latin typeface="Calibri" panose="020F0502020204030204" pitchFamily="34" charset="0"/>
                      </a:endParaRPr>
                    </a:p>
                  </a:txBody>
                  <a:tcPr marL="4890" marR="4890" marT="4890" marB="23471"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14943484"/>
                  </a:ext>
                </a:extLst>
              </a:tr>
              <a:tr h="122244">
                <a:tc>
                  <a:txBody>
                    <a:bodyPr/>
                    <a:lstStyle/>
                    <a:p>
                      <a:pPr algn="l" fontAlgn="b"/>
                      <a:r>
                        <a:rPr lang="en-US" sz="600" b="0" i="0" u="none" strike="noStrike">
                          <a:effectLst/>
                          <a:latin typeface="Calibri" panose="020F0502020204030204" pitchFamily="34" charset="0"/>
                        </a:rPr>
                        <a:t>Marta Cards</a:t>
                      </a:r>
                    </a:p>
                  </a:txBody>
                  <a:tcPr marL="4890" marR="4890" marT="4890" marB="23471"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600" b="0" i="0" u="none" strike="noStrike">
                        <a:effectLst/>
                        <a:latin typeface="Calibri" panose="020F0502020204030204" pitchFamily="34" charset="0"/>
                      </a:endParaRPr>
                    </a:p>
                  </a:txBody>
                  <a:tcPr marL="4890" marR="4890" marT="4890" marB="23471"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600" b="0" i="0" u="none" strike="noStrike">
                        <a:effectLst/>
                        <a:latin typeface="Calibri" panose="020F0502020204030204" pitchFamily="34" charset="0"/>
                      </a:endParaRPr>
                    </a:p>
                  </a:txBody>
                  <a:tcPr marL="4890" marR="4890" marT="4890" marB="23471"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effectLst/>
                          <a:latin typeface="Calibri" panose="020F0502020204030204" pitchFamily="34" charset="0"/>
                        </a:rPr>
                        <a:t>$69,160</a:t>
                      </a:r>
                    </a:p>
                  </a:txBody>
                  <a:tcPr marL="4890" marR="4890" marT="4890" marB="23471"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52672066"/>
                  </a:ext>
                </a:extLst>
              </a:tr>
              <a:tr h="122244">
                <a:tc>
                  <a:txBody>
                    <a:bodyPr/>
                    <a:lstStyle/>
                    <a:p>
                      <a:pPr algn="l" fontAlgn="b"/>
                      <a:r>
                        <a:rPr lang="en-US" sz="600" b="0" i="0" u="none" strike="noStrike">
                          <a:effectLst/>
                          <a:latin typeface="Calibri" panose="020F0502020204030204" pitchFamily="34" charset="0"/>
                        </a:rPr>
                        <a:t>Reduction to School Budgets</a:t>
                      </a:r>
                    </a:p>
                  </a:txBody>
                  <a:tcPr marL="4890" marR="4890" marT="4890" marB="23471"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600" b="0" i="0" u="none" strike="noStrike">
                        <a:effectLst/>
                        <a:latin typeface="Calibri" panose="020F0502020204030204" pitchFamily="34" charset="0"/>
                      </a:endParaRPr>
                    </a:p>
                  </a:txBody>
                  <a:tcPr marL="4890" marR="4890" marT="4890" marB="23471"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600" b="0" i="0" u="none" strike="noStrike">
                        <a:effectLst/>
                        <a:latin typeface="Calibri" panose="020F0502020204030204" pitchFamily="34" charset="0"/>
                      </a:endParaRPr>
                    </a:p>
                  </a:txBody>
                  <a:tcPr marL="4890" marR="4890" marT="4890" marB="23471"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effectLst/>
                          <a:latin typeface="Calibri" panose="020F0502020204030204" pitchFamily="34" charset="0"/>
                        </a:rPr>
                        <a:t>$0</a:t>
                      </a:r>
                    </a:p>
                  </a:txBody>
                  <a:tcPr marL="4890" marR="4890" marT="4890" marB="23471"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77724652"/>
                  </a:ext>
                </a:extLst>
              </a:tr>
              <a:tr h="122244">
                <a:tc>
                  <a:txBody>
                    <a:bodyPr/>
                    <a:lstStyle/>
                    <a:p>
                      <a:pPr algn="l" fontAlgn="b"/>
                      <a:r>
                        <a:rPr lang="en-US" sz="600" b="0" i="0" u="none" strike="noStrike">
                          <a:effectLst/>
                          <a:latin typeface="Calibri" panose="020F0502020204030204" pitchFamily="34" charset="0"/>
                        </a:rPr>
                        <a:t>Total FTE Allotments</a:t>
                      </a:r>
                    </a:p>
                  </a:txBody>
                  <a:tcPr marL="4890" marR="4890" marT="4890" marB="23471"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effectLst/>
                          <a:latin typeface="Calibri" panose="020F0502020204030204" pitchFamily="34" charset="0"/>
                        </a:rPr>
                        <a:t>27.90</a:t>
                      </a:r>
                    </a:p>
                  </a:txBody>
                  <a:tcPr marL="4890" marR="4890" marT="4890" marB="23471"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600" b="0" i="0" u="none" strike="noStrike">
                        <a:effectLst/>
                        <a:latin typeface="Calibri" panose="020F0502020204030204" pitchFamily="34" charset="0"/>
                      </a:endParaRPr>
                    </a:p>
                  </a:txBody>
                  <a:tcPr marL="4890" marR="4890" marT="4890" marB="23471"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600" b="0" i="0" u="none" strike="noStrike">
                          <a:effectLst/>
                          <a:latin typeface="Calibri" panose="020F0502020204030204" pitchFamily="34" charset="0"/>
                        </a:rPr>
                        <a:t>$2,535,109</a:t>
                      </a:r>
                    </a:p>
                  </a:txBody>
                  <a:tcPr marL="4890" marR="4890" marT="4890" marB="23471"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23647142"/>
                  </a:ext>
                </a:extLst>
              </a:tr>
              <a:tr h="122244">
                <a:tc>
                  <a:txBody>
                    <a:bodyPr/>
                    <a:lstStyle/>
                    <a:p>
                      <a:pPr algn="l" fontAlgn="b"/>
                      <a:endParaRPr lang="en-US" sz="600" b="0" i="0" u="none" strike="noStrike">
                        <a:effectLst/>
                        <a:latin typeface="Calibri" panose="020F0502020204030204" pitchFamily="34" charset="0"/>
                      </a:endParaRPr>
                    </a:p>
                  </a:txBody>
                  <a:tcPr marL="4890" marR="4890" marT="4890" marB="23471"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600" b="0" i="0" u="none" strike="noStrike">
                        <a:effectLst/>
                        <a:latin typeface="Calibri" panose="020F0502020204030204" pitchFamily="34" charset="0"/>
                      </a:endParaRPr>
                    </a:p>
                  </a:txBody>
                  <a:tcPr marL="4890" marR="4890" marT="4890" marB="23471"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600" b="0" i="0" u="none" strike="noStrike">
                        <a:effectLst/>
                        <a:latin typeface="Calibri" panose="020F0502020204030204" pitchFamily="34" charset="0"/>
                      </a:endParaRPr>
                    </a:p>
                  </a:txBody>
                  <a:tcPr marL="4890" marR="4890" marT="4890" marB="23471"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600" b="0" i="0" u="none" strike="noStrike">
                        <a:effectLst/>
                        <a:latin typeface="Calibri" panose="020F0502020204030204" pitchFamily="34" charset="0"/>
                      </a:endParaRPr>
                    </a:p>
                  </a:txBody>
                  <a:tcPr marL="4890" marR="4890" marT="4890" marB="23471"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51431761"/>
                  </a:ext>
                </a:extLst>
              </a:tr>
              <a:tr h="122244">
                <a:tc>
                  <a:txBody>
                    <a:bodyPr/>
                    <a:lstStyle/>
                    <a:p>
                      <a:pPr algn="l" fontAlgn="b"/>
                      <a:r>
                        <a:rPr lang="en-US" sz="600" b="1" i="0" u="none" strike="noStrike">
                          <a:effectLst/>
                          <a:latin typeface="Calibri" panose="020F0502020204030204" pitchFamily="34" charset="0"/>
                        </a:rPr>
                        <a:t>Total Additional Earnings</a:t>
                      </a:r>
                    </a:p>
                  </a:txBody>
                  <a:tcPr marL="4890" marR="4890" marT="4890" marB="23471"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47B22"/>
                    </a:solidFill>
                  </a:tcPr>
                </a:tc>
                <a:tc>
                  <a:txBody>
                    <a:bodyPr/>
                    <a:lstStyle/>
                    <a:p>
                      <a:pPr algn="l" fontAlgn="b"/>
                      <a:endParaRPr lang="en-US" sz="600" b="1" i="0" u="none" strike="noStrike">
                        <a:effectLst/>
                        <a:latin typeface="Calibri" panose="020F0502020204030204" pitchFamily="34" charset="0"/>
                      </a:endParaRPr>
                    </a:p>
                  </a:txBody>
                  <a:tcPr marL="4890" marR="4890" marT="4890" marB="23471"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47B22"/>
                    </a:solidFill>
                  </a:tcPr>
                </a:tc>
                <a:tc>
                  <a:txBody>
                    <a:bodyPr/>
                    <a:lstStyle/>
                    <a:p>
                      <a:pPr algn="l" fontAlgn="b"/>
                      <a:endParaRPr lang="en-US" sz="600" b="1" i="0" u="none" strike="noStrike">
                        <a:effectLst/>
                        <a:latin typeface="Calibri" panose="020F0502020204030204" pitchFamily="34" charset="0"/>
                      </a:endParaRPr>
                    </a:p>
                  </a:txBody>
                  <a:tcPr marL="4890" marR="4890" marT="4890" marB="23471"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47B22"/>
                    </a:solidFill>
                  </a:tcPr>
                </a:tc>
                <a:tc>
                  <a:txBody>
                    <a:bodyPr/>
                    <a:lstStyle/>
                    <a:p>
                      <a:pPr algn="ctr" fontAlgn="b"/>
                      <a:r>
                        <a:rPr lang="en-US" sz="600" b="1" i="0" u="none" strike="noStrike">
                          <a:effectLst/>
                          <a:latin typeface="Calibri" panose="020F0502020204030204" pitchFamily="34" charset="0"/>
                        </a:rPr>
                        <a:t>$2,786,261</a:t>
                      </a:r>
                    </a:p>
                  </a:txBody>
                  <a:tcPr marL="4890" marR="4890" marT="4890" marB="23471"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47B22"/>
                    </a:solidFill>
                  </a:tcPr>
                </a:tc>
                <a:extLst>
                  <a:ext uri="{0D108BD9-81ED-4DB2-BD59-A6C34878D82A}">
                    <a16:rowId xmlns:a16="http://schemas.microsoft.com/office/drawing/2014/main" val="721578583"/>
                  </a:ext>
                </a:extLst>
              </a:tr>
              <a:tr h="106597">
                <a:tc>
                  <a:txBody>
                    <a:bodyPr/>
                    <a:lstStyle/>
                    <a:p>
                      <a:pPr algn="l" fontAlgn="b"/>
                      <a:endParaRPr lang="en-US" sz="500" b="0" i="0" u="none" strike="noStrike">
                        <a:effectLst/>
                        <a:latin typeface="Arial" panose="020B0604020202020204" pitchFamily="34" charset="0"/>
                      </a:endParaRPr>
                    </a:p>
                  </a:txBody>
                  <a:tcPr marL="4890" marR="4890" marT="4890" marB="23471"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500" b="0" i="0" u="none" strike="noStrike">
                        <a:effectLst/>
                        <a:latin typeface="Arial" panose="020B0604020202020204" pitchFamily="34" charset="0"/>
                      </a:endParaRPr>
                    </a:p>
                  </a:txBody>
                  <a:tcPr marL="4890" marR="4890" marT="4890" marB="23471"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500" b="0" i="0" u="none" strike="noStrike">
                        <a:effectLst/>
                        <a:latin typeface="Arial" panose="020B0604020202020204" pitchFamily="34" charset="0"/>
                      </a:endParaRPr>
                    </a:p>
                  </a:txBody>
                  <a:tcPr marL="4890" marR="4890" marT="4890" marB="23471"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500" b="0" i="0" u="none" strike="noStrike">
                        <a:effectLst/>
                        <a:latin typeface="Arial" panose="020B0604020202020204" pitchFamily="34" charset="0"/>
                      </a:endParaRPr>
                    </a:p>
                  </a:txBody>
                  <a:tcPr marL="4890" marR="4890" marT="4890" marB="23471" anchor="b">
                    <a:lnL>
                      <a:noFill/>
                    </a:lnL>
                    <a:lnR>
                      <a:noFill/>
                    </a:lnR>
                    <a:lnT w="63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2690302734"/>
                  </a:ext>
                </a:extLst>
              </a:tr>
              <a:tr h="106597">
                <a:tc>
                  <a:txBody>
                    <a:bodyPr/>
                    <a:lstStyle/>
                    <a:p>
                      <a:pPr algn="l" fontAlgn="b"/>
                      <a:endParaRPr lang="en-US" sz="500" b="0" i="0" u="none" strike="noStrike">
                        <a:effectLst/>
                        <a:latin typeface="Arial" panose="020B0604020202020204" pitchFamily="34" charset="0"/>
                      </a:endParaRPr>
                    </a:p>
                  </a:txBody>
                  <a:tcPr marL="4890" marR="4890" marT="4890" marB="23471"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US" sz="500" b="0" i="0" u="none" strike="noStrike">
                        <a:effectLst/>
                        <a:latin typeface="Arial" panose="020B0604020202020204" pitchFamily="34" charset="0"/>
                      </a:endParaRPr>
                    </a:p>
                  </a:txBody>
                  <a:tcPr marL="4890" marR="4890" marT="4890" marB="23471"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US" sz="500" b="0" i="0" u="none" strike="noStrike">
                        <a:effectLst/>
                        <a:latin typeface="Arial" panose="020B0604020202020204" pitchFamily="34" charset="0"/>
                      </a:endParaRPr>
                    </a:p>
                  </a:txBody>
                  <a:tcPr marL="4890" marR="4890" marT="4890" marB="23471"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US" sz="500" b="0" i="0" u="none" strike="noStrike">
                        <a:effectLst/>
                        <a:latin typeface="Arial" panose="020B0604020202020204" pitchFamily="34" charset="0"/>
                      </a:endParaRPr>
                    </a:p>
                  </a:txBody>
                  <a:tcPr marL="4890" marR="4890" marT="4890" marB="23471" anchor="b">
                    <a:lnL>
                      <a:noFill/>
                    </a:lnL>
                    <a:lnR>
                      <a:noFill/>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2492825"/>
                  </a:ext>
                </a:extLst>
              </a:tr>
              <a:tr h="122244">
                <a:tc>
                  <a:txBody>
                    <a:bodyPr/>
                    <a:lstStyle/>
                    <a:p>
                      <a:pPr algn="l" fontAlgn="b"/>
                      <a:r>
                        <a:rPr lang="en-US" sz="600" b="1" i="0" u="none" strike="noStrike">
                          <a:effectLst/>
                          <a:latin typeface="Calibri" panose="020F0502020204030204" pitchFamily="34" charset="0"/>
                        </a:rPr>
                        <a:t>Total Allocation</a:t>
                      </a:r>
                    </a:p>
                  </a:txBody>
                  <a:tcPr marL="4890" marR="4890" marT="4890" marB="23471"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47B22"/>
                    </a:solidFill>
                  </a:tcPr>
                </a:tc>
                <a:tc>
                  <a:txBody>
                    <a:bodyPr/>
                    <a:lstStyle/>
                    <a:p>
                      <a:pPr algn="l" fontAlgn="b"/>
                      <a:endParaRPr lang="en-US" sz="600" b="1" i="0" u="none" strike="noStrike">
                        <a:effectLst/>
                        <a:latin typeface="Calibri" panose="020F0502020204030204" pitchFamily="34" charset="0"/>
                      </a:endParaRPr>
                    </a:p>
                  </a:txBody>
                  <a:tcPr marL="4890" marR="4890" marT="4890" marB="23471"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47B22"/>
                    </a:solidFill>
                  </a:tcPr>
                </a:tc>
                <a:tc>
                  <a:txBody>
                    <a:bodyPr/>
                    <a:lstStyle/>
                    <a:p>
                      <a:pPr algn="l" fontAlgn="b"/>
                      <a:endParaRPr lang="en-US" sz="600" b="1" i="0" u="none" strike="noStrike">
                        <a:effectLst/>
                        <a:latin typeface="Calibri" panose="020F0502020204030204" pitchFamily="34" charset="0"/>
                      </a:endParaRPr>
                    </a:p>
                  </a:txBody>
                  <a:tcPr marL="4890" marR="4890" marT="4890" marB="23471"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47B22"/>
                    </a:solidFill>
                  </a:tcPr>
                </a:tc>
                <a:tc>
                  <a:txBody>
                    <a:bodyPr/>
                    <a:lstStyle/>
                    <a:p>
                      <a:pPr algn="ctr" fontAlgn="b"/>
                      <a:r>
                        <a:rPr lang="en-US" sz="600" b="1" i="0" u="none" strike="noStrike" dirty="0">
                          <a:effectLst/>
                          <a:latin typeface="Calibri" panose="020F0502020204030204" pitchFamily="34" charset="0"/>
                        </a:rPr>
                        <a:t>$2,786,261</a:t>
                      </a:r>
                    </a:p>
                  </a:txBody>
                  <a:tcPr marL="4890" marR="4890" marT="4890" marB="23471"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47B22"/>
                    </a:solidFill>
                  </a:tcPr>
                </a:tc>
                <a:extLst>
                  <a:ext uri="{0D108BD9-81ED-4DB2-BD59-A6C34878D82A}">
                    <a16:rowId xmlns:a16="http://schemas.microsoft.com/office/drawing/2014/main" val="1578567148"/>
                  </a:ext>
                </a:extLst>
              </a:tr>
            </a:tbl>
          </a:graphicData>
        </a:graphic>
      </p:graphicFrame>
      <p:sp>
        <p:nvSpPr>
          <p:cNvPr id="4" name="Slide Number Placeholder 3">
            <a:extLst>
              <a:ext uri="{FF2B5EF4-FFF2-40B4-BE49-F238E27FC236}">
                <a16:creationId xmlns:a16="http://schemas.microsoft.com/office/drawing/2014/main" id="{2F94DB69-A6DA-4A23-B029-EF3A645B0526}"/>
              </a:ext>
            </a:extLst>
          </p:cNvPr>
          <p:cNvSpPr>
            <a:spLocks noGrp="1"/>
          </p:cNvSpPr>
          <p:nvPr>
            <p:ph type="sldNum" sz="quarter" idx="12"/>
          </p:nvPr>
        </p:nvSpPr>
        <p:spPr/>
        <p:txBody>
          <a:bodyPr/>
          <a:lstStyle/>
          <a:p>
            <a:fld id="{3D6C3DC6-EF6E-8948-BFE6-808D46D584D8}" type="slidenum">
              <a:rPr lang="en-US" smtClean="0"/>
              <a:t>8</a:t>
            </a:fld>
            <a:endParaRPr lang="en-US" dirty="0"/>
          </a:p>
        </p:txBody>
      </p:sp>
    </p:spTree>
    <p:extLst>
      <p:ext uri="{BB962C8B-B14F-4D97-AF65-F5344CB8AC3E}">
        <p14:creationId xmlns:p14="http://schemas.microsoft.com/office/powerpoint/2010/main" val="30506051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1850472" y="840705"/>
            <a:ext cx="6304619" cy="119063"/>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350" dirty="0">
              <a:solidFill>
                <a:prstClr val="black"/>
              </a:solidFill>
            </a:endParaRPr>
          </a:p>
        </p:txBody>
      </p:sp>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058453" y="5522119"/>
            <a:ext cx="870309" cy="392906"/>
          </a:xfrm>
          <a:prstGeom prst="rect">
            <a:avLst/>
          </a:prstGeom>
        </p:spPr>
      </p:pic>
      <p:graphicFrame>
        <p:nvGraphicFramePr>
          <p:cNvPr id="11" name="Table 10"/>
          <p:cNvGraphicFramePr>
            <a:graphicFrameLocks noGrp="1"/>
          </p:cNvGraphicFramePr>
          <p:nvPr>
            <p:extLst>
              <p:ext uri="{D42A27DB-BD31-4B8C-83A1-F6EECF244321}">
                <p14:modId xmlns:p14="http://schemas.microsoft.com/office/powerpoint/2010/main" val="3693883717"/>
              </p:ext>
            </p:extLst>
          </p:nvPr>
        </p:nvGraphicFramePr>
        <p:xfrm>
          <a:off x="831274" y="768688"/>
          <a:ext cx="8229600" cy="8246592"/>
        </p:xfrm>
        <a:graphic>
          <a:graphicData uri="http://schemas.openxmlformats.org/drawingml/2006/table">
            <a:tbl>
              <a:tblPr firstRow="1" bandRow="1">
                <a:tableStyleId>{5C22544A-7EE6-4342-B048-85BDC9FD1C3A}</a:tableStyleId>
              </a:tblPr>
              <a:tblGrid>
                <a:gridCol w="1609796">
                  <a:extLst>
                    <a:ext uri="{9D8B030D-6E8A-4147-A177-3AD203B41FA5}">
                      <a16:colId xmlns:a16="http://schemas.microsoft.com/office/drawing/2014/main" val="20000"/>
                    </a:ext>
                  </a:extLst>
                </a:gridCol>
                <a:gridCol w="1790406">
                  <a:extLst>
                    <a:ext uri="{9D8B030D-6E8A-4147-A177-3AD203B41FA5}">
                      <a16:colId xmlns:a16="http://schemas.microsoft.com/office/drawing/2014/main" val="20001"/>
                    </a:ext>
                  </a:extLst>
                </a:gridCol>
                <a:gridCol w="1790406">
                  <a:extLst>
                    <a:ext uri="{9D8B030D-6E8A-4147-A177-3AD203B41FA5}">
                      <a16:colId xmlns:a16="http://schemas.microsoft.com/office/drawing/2014/main" val="20002"/>
                    </a:ext>
                  </a:extLst>
                </a:gridCol>
                <a:gridCol w="2072847">
                  <a:extLst>
                    <a:ext uri="{9D8B030D-6E8A-4147-A177-3AD203B41FA5}">
                      <a16:colId xmlns:a16="http://schemas.microsoft.com/office/drawing/2014/main" val="20003"/>
                    </a:ext>
                  </a:extLst>
                </a:gridCol>
                <a:gridCol w="966145">
                  <a:extLst>
                    <a:ext uri="{9D8B030D-6E8A-4147-A177-3AD203B41FA5}">
                      <a16:colId xmlns:a16="http://schemas.microsoft.com/office/drawing/2014/main" val="20005"/>
                    </a:ext>
                  </a:extLst>
                </a:gridCol>
              </a:tblGrid>
              <a:tr h="554310">
                <a:tc>
                  <a:txBody>
                    <a:bodyPr/>
                    <a:lstStyle/>
                    <a:p>
                      <a:pPr algn="ctr"/>
                      <a:r>
                        <a:rPr lang="en-US" sz="1400" dirty="0">
                          <a:latin typeface="Calibri" panose="020F0502020204030204" pitchFamily="34" charset="0"/>
                        </a:rPr>
                        <a:t>Priorities</a:t>
                      </a:r>
                    </a:p>
                  </a:txBody>
                  <a:tcPr marL="68580" marR="68580" marT="34290" marB="34290" anchor="ctr"/>
                </a:tc>
                <a:tc>
                  <a:txBody>
                    <a:bodyPr/>
                    <a:lstStyle/>
                    <a:p>
                      <a:pPr algn="ctr"/>
                      <a:r>
                        <a:rPr lang="en-US" sz="1400" dirty="0">
                          <a:latin typeface="Calibri" panose="020F0502020204030204" pitchFamily="34" charset="0"/>
                        </a:rPr>
                        <a:t>APS FIVE Focus Area</a:t>
                      </a:r>
                    </a:p>
                  </a:txBody>
                  <a:tcPr marL="68580" marR="68580" marT="34290" marB="34290" anchor="ctr"/>
                </a:tc>
                <a:tc>
                  <a:txBody>
                    <a:bodyPr/>
                    <a:lstStyle/>
                    <a:p>
                      <a:pPr algn="ctr"/>
                      <a:r>
                        <a:rPr lang="en-US" sz="1400" dirty="0">
                          <a:latin typeface="Calibri" panose="020F0502020204030204" pitchFamily="34" charset="0"/>
                        </a:rPr>
                        <a:t>Strategies</a:t>
                      </a:r>
                    </a:p>
                  </a:txBody>
                  <a:tcPr marL="68580" marR="68580" marT="34290" marB="34290" anchor="ctr"/>
                </a:tc>
                <a:tc>
                  <a:txBody>
                    <a:bodyPr/>
                    <a:lstStyle/>
                    <a:p>
                      <a:pPr marL="0" algn="ctr" defTabSz="685800" rtl="0" eaLnBrk="1" latinLnBrk="0" hangingPunct="1"/>
                      <a:r>
                        <a:rPr lang="en-US" sz="1400" b="1" kern="1200" dirty="0">
                          <a:solidFill>
                            <a:schemeClr val="lt1"/>
                          </a:solidFill>
                          <a:latin typeface="Calibri" panose="020F0502020204030204" pitchFamily="34" charset="0"/>
                          <a:ea typeface="+mn-ea"/>
                          <a:cs typeface="+mn-cs"/>
                        </a:rPr>
                        <a:t>Requests</a:t>
                      </a:r>
                    </a:p>
                  </a:txBody>
                  <a:tcPr marL="68580" marR="68580" marT="34290" marB="34290" anchor="ctr"/>
                </a:tc>
                <a:tc>
                  <a:txBody>
                    <a:bodyPr/>
                    <a:lstStyle/>
                    <a:p>
                      <a:pPr algn="ctr"/>
                      <a:r>
                        <a:rPr lang="en-US" sz="1400" dirty="0">
                          <a:latin typeface="Calibri" panose="020F0502020204030204" pitchFamily="34" charset="0"/>
                        </a:rPr>
                        <a:t>Amount</a:t>
                      </a:r>
                    </a:p>
                  </a:txBody>
                  <a:tcPr marL="68580" marR="68580" marT="34290" marB="34290" anchor="ctr"/>
                </a:tc>
                <a:extLst>
                  <a:ext uri="{0D108BD9-81ED-4DB2-BD59-A6C34878D82A}">
                    <a16:rowId xmlns:a16="http://schemas.microsoft.com/office/drawing/2014/main" val="10000"/>
                  </a:ext>
                </a:extLst>
              </a:tr>
              <a:tr h="2685942">
                <a:tc>
                  <a:txBody>
                    <a:bodyPr/>
                    <a:lstStyle/>
                    <a:p>
                      <a:pPr algn="ctr"/>
                      <a:r>
                        <a:rPr lang="en-US" sz="900" dirty="0">
                          <a:latin typeface="+mn-lt"/>
                        </a:rPr>
                        <a:t>Economic and Workforce Development</a:t>
                      </a:r>
                    </a:p>
                  </a:txBody>
                  <a:tcPr marL="68580" marR="68580" marT="34290" marB="34290" anchor="ctr"/>
                </a:tc>
                <a:tc>
                  <a:txBody>
                    <a:bodyPr/>
                    <a:lstStyle/>
                    <a:p>
                      <a:pPr algn="ctr"/>
                      <a:r>
                        <a:rPr lang="en-US" sz="900" dirty="0">
                          <a:latin typeface="+mn-lt"/>
                        </a:rPr>
                        <a:t>Personalized Learning</a:t>
                      </a:r>
                    </a:p>
                  </a:txBody>
                  <a:tcPr marL="68580" marR="68580" marT="34290" marB="34290" anchor="ctr"/>
                </a:tc>
                <a:tc>
                  <a:txBody>
                    <a:bodyPr/>
                    <a:lstStyle/>
                    <a:p>
                      <a:pPr algn="ctr"/>
                      <a:r>
                        <a:rPr lang="en-US" sz="900" dirty="0">
                          <a:latin typeface="+mn-lt"/>
                        </a:rPr>
                        <a:t>S4-A5</a:t>
                      </a:r>
                    </a:p>
                    <a:p>
                      <a:pPr algn="ctr"/>
                      <a:r>
                        <a:rPr lang="en-US" sz="900" dirty="0">
                          <a:latin typeface="+mn-lt"/>
                        </a:rPr>
                        <a:t>Collaborate with employers to develop work-based learning opportunities for students and GCCA faculty and staff</a:t>
                      </a:r>
                    </a:p>
                    <a:p>
                      <a:pPr algn="ctr"/>
                      <a:endParaRPr lang="en-US" sz="900" dirty="0">
                        <a:latin typeface="+mn-lt"/>
                      </a:endParaRPr>
                    </a:p>
                    <a:p>
                      <a:pPr lvl="0" algn="ctr"/>
                      <a:r>
                        <a:rPr lang="en-US" sz="900" dirty="0">
                          <a:solidFill>
                            <a:prstClr val="black"/>
                          </a:solidFill>
                        </a:rPr>
                        <a:t>S4-A9</a:t>
                      </a:r>
                    </a:p>
                    <a:p>
                      <a:pPr lvl="0" algn="ctr"/>
                      <a:r>
                        <a:rPr lang="en-US" sz="900" dirty="0">
                          <a:solidFill>
                            <a:prstClr val="black"/>
                          </a:solidFill>
                        </a:rPr>
                        <a:t>Ensure the GCCA governing board and management collaborate to develop career pathways, dual enrollment, and postsecondary certifications which fully utilize flexibility to support an alignment to the economic and workforce needs of the community and are driven and evaluated by its business partners.  </a:t>
                      </a:r>
                    </a:p>
                    <a:p>
                      <a:pPr algn="ctr"/>
                      <a:endParaRPr lang="en-US" sz="900" dirty="0">
                        <a:latin typeface="+mn-lt"/>
                      </a:endParaRPr>
                    </a:p>
                  </a:txBody>
                  <a:tcPr marL="68580" marR="68580" marT="34290" marB="34290" anchor="ctr"/>
                </a:tc>
                <a:tc>
                  <a:txBody>
                    <a:bodyPr/>
                    <a:lstStyle/>
                    <a:p>
                      <a:pPr algn="ctr"/>
                      <a:r>
                        <a:rPr lang="en-US" sz="900" dirty="0">
                          <a:latin typeface="+mn-lt"/>
                        </a:rPr>
                        <a:t>Purchase a </a:t>
                      </a:r>
                    </a:p>
                    <a:p>
                      <a:pPr algn="ctr"/>
                      <a:r>
                        <a:rPr lang="en-US" sz="900" dirty="0">
                          <a:latin typeface="+mn-lt"/>
                        </a:rPr>
                        <a:t>Work Based Learning Teacher</a:t>
                      </a:r>
                    </a:p>
                    <a:p>
                      <a:pPr algn="ctr"/>
                      <a:endParaRPr lang="en-US" sz="900" dirty="0">
                        <a:latin typeface="+mn-lt"/>
                      </a:endParaRPr>
                    </a:p>
                    <a:p>
                      <a:pPr algn="ctr"/>
                      <a:endParaRPr lang="en-US" sz="900" dirty="0">
                        <a:latin typeface="+mn-lt"/>
                      </a:endParaRPr>
                    </a:p>
                    <a:p>
                      <a:pPr algn="ctr"/>
                      <a:endParaRPr lang="en-US" sz="900" dirty="0">
                        <a:latin typeface="+mn-lt"/>
                      </a:endParaRPr>
                    </a:p>
                    <a:p>
                      <a:pPr algn="ctr"/>
                      <a:endParaRPr lang="en-US" sz="900" dirty="0">
                        <a:latin typeface="+mn-lt"/>
                      </a:endParaRPr>
                    </a:p>
                    <a:p>
                      <a:pPr algn="ctr"/>
                      <a:r>
                        <a:rPr lang="en-US" sz="900" dirty="0">
                          <a:latin typeface="+mn-lt"/>
                        </a:rPr>
                        <a:t>Purchase an </a:t>
                      </a:r>
                    </a:p>
                    <a:p>
                      <a:pPr algn="ctr"/>
                      <a:r>
                        <a:rPr lang="en-US" sz="900" dirty="0">
                          <a:latin typeface="+mn-lt"/>
                        </a:rPr>
                        <a:t>Emergency Medical Responder Teacher</a:t>
                      </a:r>
                    </a:p>
                  </a:txBody>
                  <a:tcPr marL="68580" marR="68580" marT="34290" marB="34290" anchor="ctr"/>
                </a:tc>
                <a:tc>
                  <a:txBody>
                    <a:bodyPr/>
                    <a:lstStyle/>
                    <a:p>
                      <a:pPr algn="ctr"/>
                      <a:r>
                        <a:rPr lang="en-US" sz="900" dirty="0">
                          <a:latin typeface="+mn-lt"/>
                        </a:rPr>
                        <a:t>$93,780</a:t>
                      </a:r>
                    </a:p>
                    <a:p>
                      <a:pPr algn="ctr"/>
                      <a:endParaRPr lang="en-US" sz="900" dirty="0">
                        <a:latin typeface="+mn-lt"/>
                      </a:endParaRPr>
                    </a:p>
                    <a:p>
                      <a:pPr algn="ctr"/>
                      <a:endParaRPr lang="en-US" sz="900" dirty="0">
                        <a:latin typeface="+mn-lt"/>
                      </a:endParaRPr>
                    </a:p>
                    <a:p>
                      <a:pPr algn="ctr"/>
                      <a:endParaRPr lang="en-US" sz="900" dirty="0">
                        <a:latin typeface="+mn-lt"/>
                      </a:endParaRPr>
                    </a:p>
                    <a:p>
                      <a:pPr algn="ctr"/>
                      <a:endParaRPr lang="en-US" sz="900" dirty="0">
                        <a:latin typeface="+mn-lt"/>
                      </a:endParaRPr>
                    </a:p>
                    <a:p>
                      <a:pPr algn="ctr"/>
                      <a:endParaRPr lang="en-US" sz="900" dirty="0">
                        <a:latin typeface="+mn-lt"/>
                      </a:endParaRPr>
                    </a:p>
                    <a:p>
                      <a:pPr marL="0" marR="0" lvl="0" indent="0" algn="ctr" defTabSz="514350" rtl="0" eaLnBrk="1" fontAlgn="auto" latinLnBrk="0" hangingPunct="1">
                        <a:lnSpc>
                          <a:spcPct val="100000"/>
                        </a:lnSpc>
                        <a:spcBef>
                          <a:spcPts val="0"/>
                        </a:spcBef>
                        <a:spcAft>
                          <a:spcPts val="0"/>
                        </a:spcAft>
                        <a:buClrTx/>
                        <a:buSzTx/>
                        <a:buFontTx/>
                        <a:buNone/>
                        <a:tabLst/>
                        <a:defRPr/>
                      </a:pPr>
                      <a:r>
                        <a:rPr lang="en-US" sz="900" dirty="0">
                          <a:latin typeface="+mn-lt"/>
                        </a:rPr>
                        <a:t>$93,780</a:t>
                      </a:r>
                    </a:p>
                    <a:p>
                      <a:pPr algn="ctr"/>
                      <a:endParaRPr lang="en-US" sz="900" dirty="0">
                        <a:latin typeface="+mn-lt"/>
                      </a:endParaRPr>
                    </a:p>
                  </a:txBody>
                  <a:tcPr marL="68580" marR="68580" marT="34290" marB="34290" anchor="ctr"/>
                </a:tc>
                <a:extLst>
                  <a:ext uri="{0D108BD9-81ED-4DB2-BD59-A6C34878D82A}">
                    <a16:rowId xmlns:a16="http://schemas.microsoft.com/office/drawing/2014/main" val="10002"/>
                  </a:ext>
                </a:extLst>
              </a:tr>
              <a:tr h="3856990">
                <a:tc>
                  <a:txBody>
                    <a:bodyPr/>
                    <a:lstStyle/>
                    <a:p>
                      <a:pPr algn="ctr"/>
                      <a:r>
                        <a:rPr lang="en-US" sz="900" dirty="0">
                          <a:latin typeface="+mn-lt"/>
                        </a:rPr>
                        <a:t>Teaching and Assessing for Learning</a:t>
                      </a:r>
                    </a:p>
                  </a:txBody>
                  <a:tcPr marL="68580" marR="68580" marT="34290" marB="34290" anchor="ctr"/>
                </a:tc>
                <a:tc>
                  <a:txBody>
                    <a:bodyPr/>
                    <a:lstStyle/>
                    <a:p>
                      <a:pPr algn="ctr"/>
                      <a:r>
                        <a:rPr lang="en-US" sz="900" dirty="0">
                          <a:latin typeface="+mn-lt"/>
                        </a:rPr>
                        <a:t>Curriculum and Instruction</a:t>
                      </a:r>
                    </a:p>
                  </a:txBody>
                  <a:tcPr marL="68580" marR="68580" marT="34290" marB="34290" anchor="ct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sz="900" b="0" i="0" dirty="0">
                          <a:solidFill>
                            <a:schemeClr val="tx1"/>
                          </a:solidFill>
                          <a:latin typeface="+mn-lt"/>
                          <a:cs typeface="Arial" panose="020B0604020202020204" pitchFamily="34" charset="0"/>
                        </a:rPr>
                        <a:t>S3-A13</a:t>
                      </a:r>
                    </a:p>
                    <a:p>
                      <a:pPr marL="0" marR="0" lvl="0" indent="0" algn="ctr" defTabSz="685800" rtl="0" eaLnBrk="1" fontAlgn="auto" latinLnBrk="0" hangingPunct="1">
                        <a:lnSpc>
                          <a:spcPct val="100000"/>
                        </a:lnSpc>
                        <a:spcBef>
                          <a:spcPts val="0"/>
                        </a:spcBef>
                        <a:spcAft>
                          <a:spcPts val="0"/>
                        </a:spcAft>
                        <a:buClrTx/>
                        <a:buSzTx/>
                        <a:buFontTx/>
                        <a:buNone/>
                        <a:tabLst/>
                        <a:defRPr/>
                      </a:pPr>
                      <a:r>
                        <a:rPr lang="en-US" sz="900" b="0" i="0" dirty="0">
                          <a:solidFill>
                            <a:schemeClr val="tx1"/>
                          </a:solidFill>
                          <a:latin typeface="+mn-lt"/>
                          <a:cs typeface="Arial" panose="020B0604020202020204" pitchFamily="34" charset="0"/>
                        </a:rPr>
                        <a:t>Adopt and implement a plan to increase student enrollment and success in courses that offer dual enrollment credits</a:t>
                      </a:r>
                    </a:p>
                    <a:p>
                      <a:pPr marL="0" marR="0" lvl="0" indent="0" algn="ctr" defTabSz="685800" rtl="0" eaLnBrk="1" fontAlgn="auto" latinLnBrk="0" hangingPunct="1">
                        <a:lnSpc>
                          <a:spcPct val="100000"/>
                        </a:lnSpc>
                        <a:spcBef>
                          <a:spcPts val="0"/>
                        </a:spcBef>
                        <a:spcAft>
                          <a:spcPts val="0"/>
                        </a:spcAft>
                        <a:buClrTx/>
                        <a:buSzTx/>
                        <a:buFontTx/>
                        <a:buNone/>
                        <a:tabLst/>
                        <a:defRPr/>
                      </a:pPr>
                      <a:endParaRPr lang="en-US" sz="900" b="0" i="0" dirty="0">
                        <a:solidFill>
                          <a:schemeClr val="tx1"/>
                        </a:solidFill>
                        <a:latin typeface="+mn-lt"/>
                        <a:cs typeface="Arial" panose="020B0604020202020204" pitchFamily="34" charset="0"/>
                      </a:endParaRPr>
                    </a:p>
                    <a:p>
                      <a:pPr marL="0" marR="0" lvl="0" indent="0" algn="ctr" defTabSz="685800" rtl="0" eaLnBrk="1" fontAlgn="auto" latinLnBrk="0" hangingPunct="1">
                        <a:lnSpc>
                          <a:spcPct val="100000"/>
                        </a:lnSpc>
                        <a:spcBef>
                          <a:spcPts val="0"/>
                        </a:spcBef>
                        <a:spcAft>
                          <a:spcPts val="0"/>
                        </a:spcAft>
                        <a:buClrTx/>
                        <a:buSzTx/>
                        <a:buFontTx/>
                        <a:buNone/>
                        <a:tabLst/>
                        <a:defRPr/>
                      </a:pPr>
                      <a:endParaRPr lang="en-US" sz="900" b="0" i="0" dirty="0">
                        <a:solidFill>
                          <a:schemeClr val="tx1"/>
                        </a:solidFill>
                        <a:latin typeface="+mn-lt"/>
                        <a:cs typeface="Arial" panose="020B0604020202020204" pitchFamily="34" charset="0"/>
                      </a:endParaRPr>
                    </a:p>
                    <a:p>
                      <a:pPr marL="0" marR="0" lvl="0" indent="0" algn="ctr" defTabSz="685800" rtl="0" eaLnBrk="1" fontAlgn="auto" latinLnBrk="0" hangingPunct="1">
                        <a:lnSpc>
                          <a:spcPct val="100000"/>
                        </a:lnSpc>
                        <a:spcBef>
                          <a:spcPts val="0"/>
                        </a:spcBef>
                        <a:spcAft>
                          <a:spcPts val="0"/>
                        </a:spcAft>
                        <a:buClrTx/>
                        <a:buSzTx/>
                        <a:buFontTx/>
                        <a:buNone/>
                        <a:tabLst/>
                        <a:defRPr/>
                      </a:pPr>
                      <a:endParaRPr lang="en-US" sz="900" b="0" i="0" dirty="0">
                        <a:solidFill>
                          <a:schemeClr val="tx1"/>
                        </a:solidFill>
                        <a:latin typeface="+mn-lt"/>
                        <a:cs typeface="Arial" panose="020B0604020202020204" pitchFamily="34" charset="0"/>
                      </a:endParaRPr>
                    </a:p>
                    <a:p>
                      <a:pPr marL="0" marR="0" lvl="0" indent="0" algn="ctr" defTabSz="685800" rtl="0" eaLnBrk="1" fontAlgn="auto" latinLnBrk="0" hangingPunct="1">
                        <a:lnSpc>
                          <a:spcPct val="100000"/>
                        </a:lnSpc>
                        <a:spcBef>
                          <a:spcPts val="0"/>
                        </a:spcBef>
                        <a:spcAft>
                          <a:spcPts val="0"/>
                        </a:spcAft>
                        <a:buClrTx/>
                        <a:buSzTx/>
                        <a:buFontTx/>
                        <a:buNone/>
                        <a:tabLst/>
                        <a:defRPr/>
                      </a:pPr>
                      <a:endParaRPr lang="en-US" sz="900" b="0" i="0" dirty="0">
                        <a:solidFill>
                          <a:schemeClr val="tx1"/>
                        </a:solidFill>
                        <a:latin typeface="+mn-lt"/>
                        <a:cs typeface="Arial" panose="020B0604020202020204" pitchFamily="34" charset="0"/>
                      </a:endParaRPr>
                    </a:p>
                    <a:p>
                      <a:pPr marL="0" marR="0" lvl="0" indent="0" algn="ctr" defTabSz="685800" rtl="0" eaLnBrk="1" fontAlgn="auto" latinLnBrk="0" hangingPunct="1">
                        <a:lnSpc>
                          <a:spcPct val="100000"/>
                        </a:lnSpc>
                        <a:spcBef>
                          <a:spcPts val="0"/>
                        </a:spcBef>
                        <a:spcAft>
                          <a:spcPts val="0"/>
                        </a:spcAft>
                        <a:buClrTx/>
                        <a:buSzTx/>
                        <a:buFontTx/>
                        <a:buNone/>
                        <a:tabLst/>
                        <a:defRPr/>
                      </a:pPr>
                      <a:r>
                        <a:rPr lang="en-US" sz="900" b="0" i="0" dirty="0">
                          <a:solidFill>
                            <a:schemeClr val="tx1"/>
                          </a:solidFill>
                          <a:latin typeface="+mn-lt"/>
                          <a:cs typeface="Arial" panose="020B0604020202020204" pitchFamily="34" charset="0"/>
                        </a:rPr>
                        <a:t>S3-A5</a:t>
                      </a:r>
                    </a:p>
                    <a:p>
                      <a:pPr marL="0" marR="0" lvl="0" indent="0" algn="ctr" defTabSz="685800" rtl="0" eaLnBrk="1" fontAlgn="auto" latinLnBrk="0" hangingPunct="1">
                        <a:lnSpc>
                          <a:spcPct val="100000"/>
                        </a:lnSpc>
                        <a:spcBef>
                          <a:spcPts val="0"/>
                        </a:spcBef>
                        <a:spcAft>
                          <a:spcPts val="0"/>
                        </a:spcAft>
                        <a:buClrTx/>
                        <a:buSzTx/>
                        <a:buFontTx/>
                        <a:buNone/>
                        <a:tabLst/>
                        <a:defRPr/>
                      </a:pPr>
                      <a:r>
                        <a:rPr lang="en-US" sz="900" b="0" i="0" dirty="0">
                          <a:solidFill>
                            <a:schemeClr val="tx1"/>
                          </a:solidFill>
                          <a:latin typeface="+mn-lt"/>
                          <a:cs typeface="Arial" panose="020B0604020202020204" pitchFamily="34" charset="0"/>
                        </a:rPr>
                        <a:t>Ensure the GCCA has a strong commitment to instructional practices that includes active student engagement, a focus on depth of understanding, and the application of knowledge and skills</a:t>
                      </a:r>
                    </a:p>
                    <a:p>
                      <a:pPr marL="0" marR="0" lvl="0" indent="0" algn="ctr" defTabSz="685800" rtl="0" eaLnBrk="1" fontAlgn="auto" latinLnBrk="0" hangingPunct="1">
                        <a:lnSpc>
                          <a:spcPct val="100000"/>
                        </a:lnSpc>
                        <a:spcBef>
                          <a:spcPts val="0"/>
                        </a:spcBef>
                        <a:spcAft>
                          <a:spcPts val="0"/>
                        </a:spcAft>
                        <a:buClrTx/>
                        <a:buSzTx/>
                        <a:buFontTx/>
                        <a:buNone/>
                        <a:tabLst/>
                        <a:defRPr/>
                      </a:pPr>
                      <a:endParaRPr lang="en-US" sz="900" b="0" i="0" dirty="0">
                        <a:solidFill>
                          <a:schemeClr val="tx1"/>
                        </a:solidFill>
                        <a:latin typeface="+mn-lt"/>
                        <a:cs typeface="Arial" panose="020B0604020202020204" pitchFamily="34" charset="0"/>
                      </a:endParaRPr>
                    </a:p>
                    <a:p>
                      <a:pPr marL="0" marR="0" lvl="0" indent="0" algn="ctr" defTabSz="685800" rtl="0" eaLnBrk="1" fontAlgn="auto" latinLnBrk="0" hangingPunct="1">
                        <a:lnSpc>
                          <a:spcPct val="100000"/>
                        </a:lnSpc>
                        <a:spcBef>
                          <a:spcPts val="0"/>
                        </a:spcBef>
                        <a:spcAft>
                          <a:spcPts val="0"/>
                        </a:spcAft>
                        <a:buClrTx/>
                        <a:buSzTx/>
                        <a:buFontTx/>
                        <a:buNone/>
                        <a:tabLst/>
                        <a:defRPr/>
                      </a:pPr>
                      <a:endParaRPr lang="en-US" sz="900" b="0" i="0" dirty="0">
                        <a:solidFill>
                          <a:schemeClr val="tx1"/>
                        </a:solidFill>
                        <a:latin typeface="+mn-lt"/>
                        <a:cs typeface="Arial" panose="020B0604020202020204" pitchFamily="34" charset="0"/>
                      </a:endParaRPr>
                    </a:p>
                    <a:p>
                      <a:pPr marL="0" marR="0" lvl="0" indent="0" algn="ctr" defTabSz="685800" rtl="0" eaLnBrk="1" fontAlgn="auto" latinLnBrk="0" hangingPunct="1">
                        <a:lnSpc>
                          <a:spcPct val="100000"/>
                        </a:lnSpc>
                        <a:spcBef>
                          <a:spcPts val="0"/>
                        </a:spcBef>
                        <a:spcAft>
                          <a:spcPts val="0"/>
                        </a:spcAft>
                        <a:buClrTx/>
                        <a:buSzTx/>
                        <a:buFontTx/>
                        <a:buNone/>
                        <a:tabLst/>
                        <a:defRPr/>
                      </a:pPr>
                      <a:endParaRPr lang="en-US" sz="900" b="0" i="0" dirty="0">
                        <a:solidFill>
                          <a:schemeClr val="tx1"/>
                        </a:solidFill>
                        <a:latin typeface="+mn-lt"/>
                        <a:cs typeface="Arial" panose="020B0604020202020204" pitchFamily="34" charset="0"/>
                      </a:endParaRPr>
                    </a:p>
                    <a:p>
                      <a:pPr marL="0" marR="0" lvl="0" indent="0" algn="ctr" defTabSz="685800" rtl="0" eaLnBrk="1" fontAlgn="auto" latinLnBrk="0" hangingPunct="1">
                        <a:lnSpc>
                          <a:spcPct val="100000"/>
                        </a:lnSpc>
                        <a:spcBef>
                          <a:spcPts val="0"/>
                        </a:spcBef>
                        <a:spcAft>
                          <a:spcPts val="0"/>
                        </a:spcAft>
                        <a:buClrTx/>
                        <a:buSzTx/>
                        <a:buFontTx/>
                        <a:buNone/>
                        <a:tabLst/>
                        <a:defRPr/>
                      </a:pPr>
                      <a:endParaRPr lang="en-US" sz="900" b="0" i="0" dirty="0">
                        <a:solidFill>
                          <a:schemeClr val="tx1"/>
                        </a:solidFill>
                        <a:latin typeface="+mn-lt"/>
                        <a:cs typeface="Arial" panose="020B0604020202020204" pitchFamily="34" charset="0"/>
                      </a:endParaRPr>
                    </a:p>
                    <a:p>
                      <a:pPr marL="0" marR="0" lvl="0" indent="0" algn="ctr" defTabSz="685800" rtl="0" eaLnBrk="1" fontAlgn="auto" latinLnBrk="0" hangingPunct="1">
                        <a:lnSpc>
                          <a:spcPct val="100000"/>
                        </a:lnSpc>
                        <a:spcBef>
                          <a:spcPts val="0"/>
                        </a:spcBef>
                        <a:spcAft>
                          <a:spcPts val="0"/>
                        </a:spcAft>
                        <a:buClrTx/>
                        <a:buSzTx/>
                        <a:buFontTx/>
                        <a:buNone/>
                        <a:tabLst/>
                        <a:defRPr/>
                      </a:pPr>
                      <a:endParaRPr lang="en-US" sz="900" b="0" i="0" dirty="0">
                        <a:solidFill>
                          <a:schemeClr val="tx1"/>
                        </a:solidFill>
                        <a:latin typeface="+mn-lt"/>
                        <a:cs typeface="Arial" panose="020B0604020202020204" pitchFamily="34" charset="0"/>
                      </a:endParaRPr>
                    </a:p>
                    <a:p>
                      <a:pPr marL="0" marR="0" lvl="0" indent="0" algn="ctr" defTabSz="685800" rtl="0" eaLnBrk="1" fontAlgn="auto" latinLnBrk="0" hangingPunct="1">
                        <a:lnSpc>
                          <a:spcPct val="100000"/>
                        </a:lnSpc>
                        <a:spcBef>
                          <a:spcPts val="0"/>
                        </a:spcBef>
                        <a:spcAft>
                          <a:spcPts val="0"/>
                        </a:spcAft>
                        <a:buClrTx/>
                        <a:buSzTx/>
                        <a:buFontTx/>
                        <a:buNone/>
                        <a:tabLst/>
                        <a:defRPr/>
                      </a:pPr>
                      <a:endParaRPr lang="en-US" sz="900" b="0" i="0" dirty="0">
                        <a:solidFill>
                          <a:schemeClr val="tx1"/>
                        </a:solidFill>
                        <a:latin typeface="+mn-lt"/>
                        <a:cs typeface="Arial" panose="020B0604020202020204" pitchFamily="34" charset="0"/>
                      </a:endParaRPr>
                    </a:p>
                    <a:p>
                      <a:pPr marL="0" marR="0" lvl="0" indent="0" algn="ctr" defTabSz="685800" rtl="0" eaLnBrk="1" fontAlgn="auto" latinLnBrk="0" hangingPunct="1">
                        <a:lnSpc>
                          <a:spcPct val="100000"/>
                        </a:lnSpc>
                        <a:spcBef>
                          <a:spcPts val="0"/>
                        </a:spcBef>
                        <a:spcAft>
                          <a:spcPts val="0"/>
                        </a:spcAft>
                        <a:buClrTx/>
                        <a:buSzTx/>
                        <a:buFontTx/>
                        <a:buNone/>
                        <a:tabLst/>
                        <a:defRPr/>
                      </a:pPr>
                      <a:endParaRPr lang="en-US" sz="900" dirty="0">
                        <a:latin typeface="+mn-lt"/>
                      </a:endParaRPr>
                    </a:p>
                  </a:txBody>
                  <a:tcPr marL="68580" marR="68580" marT="34290" marB="34290" anchor="ctr"/>
                </a:tc>
                <a:tc>
                  <a:txBody>
                    <a:bodyPr/>
                    <a:lstStyle/>
                    <a:p>
                      <a:pPr marL="0" marR="0" indent="0" algn="ctr" defTabSz="685800" rtl="0" eaLnBrk="1" fontAlgn="auto" latinLnBrk="0" hangingPunct="1">
                        <a:lnSpc>
                          <a:spcPct val="100000"/>
                        </a:lnSpc>
                        <a:spcBef>
                          <a:spcPts val="0"/>
                        </a:spcBef>
                        <a:spcAft>
                          <a:spcPts val="0"/>
                        </a:spcAft>
                        <a:buClrTx/>
                        <a:buSzTx/>
                        <a:buFontTx/>
                        <a:buNone/>
                        <a:tabLst/>
                        <a:defRPr/>
                      </a:pPr>
                      <a:r>
                        <a:rPr lang="en-US" sz="900" b="0" i="0" kern="1200" dirty="0">
                          <a:solidFill>
                            <a:schemeClr val="tx1"/>
                          </a:solidFill>
                          <a:latin typeface="+mn-lt"/>
                          <a:ea typeface="+mn-ea"/>
                          <a:cs typeface="Arial" panose="020B0604020202020204" pitchFamily="34" charset="0"/>
                        </a:rPr>
                        <a:t>Purchase  blood pressure kits, culinary arts kitchen supplies, cosmetology and barbering supplies, CPR resources and uniforms for students that participate in dual enrollment classes on Atlanta Tech’s campus.  This budget will also support  materials/supplies needed for students participating in dual enrollment pathways on the Dr. Maze campus (Early College Essentials and Infant/Toddler Childcare)  and PPE supplies.</a:t>
                      </a:r>
                      <a:endParaRPr lang="en-US" sz="900" dirty="0">
                        <a:latin typeface="+mn-lt"/>
                      </a:endParaRPr>
                    </a:p>
                    <a:p>
                      <a:pPr algn="ctr"/>
                      <a:endParaRPr lang="en-US" sz="900" dirty="0"/>
                    </a:p>
                    <a:p>
                      <a:pPr algn="ctr"/>
                      <a:endParaRPr lang="en-US" sz="900" dirty="0"/>
                    </a:p>
                    <a:p>
                      <a:pPr algn="ctr"/>
                      <a:r>
                        <a:rPr lang="en-US" sz="900" dirty="0"/>
                        <a:t>Provide transportation (APS buses) for families to attend Open House events and field trips to ACCA</a:t>
                      </a:r>
                    </a:p>
                    <a:p>
                      <a:pPr algn="ctr"/>
                      <a:endParaRPr lang="en-US" sz="900" dirty="0"/>
                    </a:p>
                    <a:p>
                      <a:pPr marL="0" marR="0" lvl="0" indent="0" algn="ctr" defTabSz="685800" rtl="0" eaLnBrk="1" fontAlgn="auto" latinLnBrk="0" hangingPunct="1">
                        <a:lnSpc>
                          <a:spcPct val="100000"/>
                        </a:lnSpc>
                        <a:spcBef>
                          <a:spcPts val="0"/>
                        </a:spcBef>
                        <a:spcAft>
                          <a:spcPts val="0"/>
                        </a:spcAft>
                        <a:buClrTx/>
                        <a:buSzTx/>
                        <a:buFontTx/>
                        <a:buNone/>
                        <a:tabLst/>
                        <a:defRPr/>
                      </a:pPr>
                      <a:r>
                        <a:rPr lang="en-US" sz="900" b="0" i="0" dirty="0">
                          <a:solidFill>
                            <a:schemeClr val="tx1"/>
                          </a:solidFill>
                          <a:latin typeface="+mn-lt"/>
                          <a:cs typeface="Arial" panose="020B0604020202020204" pitchFamily="34" charset="0"/>
                        </a:rPr>
                        <a:t>Purchase MARTA  cards for students to participate in dual enrollment classes on Atlanta Tech’s campus</a:t>
                      </a:r>
                      <a:endParaRPr lang="en-US" sz="900" b="0" i="0" kern="1200" dirty="0">
                        <a:solidFill>
                          <a:schemeClr val="tx1"/>
                        </a:solidFill>
                        <a:latin typeface="+mn-lt"/>
                        <a:ea typeface="+mn-ea"/>
                        <a:cs typeface="Arial" panose="020B0604020202020204" pitchFamily="34" charset="0"/>
                      </a:endParaRPr>
                    </a:p>
                    <a:p>
                      <a:pPr marL="0" marR="0" indent="0" algn="ctr" defTabSz="685800" rtl="0" eaLnBrk="1" fontAlgn="auto" latinLnBrk="0" hangingPunct="1">
                        <a:lnSpc>
                          <a:spcPct val="100000"/>
                        </a:lnSpc>
                        <a:spcBef>
                          <a:spcPts val="0"/>
                        </a:spcBef>
                        <a:spcAft>
                          <a:spcPts val="0"/>
                        </a:spcAft>
                        <a:buClrTx/>
                        <a:buSzTx/>
                        <a:buFontTx/>
                        <a:buNone/>
                        <a:tabLst/>
                        <a:defRPr/>
                      </a:pPr>
                      <a:r>
                        <a:rPr lang="en-US" sz="900" b="0" i="0" kern="1200" dirty="0">
                          <a:solidFill>
                            <a:schemeClr val="tx1"/>
                          </a:solidFill>
                          <a:latin typeface="+mn-lt"/>
                          <a:ea typeface="+mn-ea"/>
                          <a:cs typeface="Arial" panose="020B0604020202020204" pitchFamily="34" charset="0"/>
                        </a:rPr>
                        <a:t>80 students </a:t>
                      </a:r>
                    </a:p>
                    <a:p>
                      <a:pPr marL="0" marR="0" indent="0" algn="ctr" defTabSz="685800" rtl="0" eaLnBrk="1" fontAlgn="auto" latinLnBrk="0" hangingPunct="1">
                        <a:lnSpc>
                          <a:spcPct val="100000"/>
                        </a:lnSpc>
                        <a:spcBef>
                          <a:spcPts val="0"/>
                        </a:spcBef>
                        <a:spcAft>
                          <a:spcPts val="0"/>
                        </a:spcAft>
                        <a:buClrTx/>
                        <a:buSzTx/>
                        <a:buFontTx/>
                        <a:buNone/>
                        <a:tabLst/>
                        <a:defRPr/>
                      </a:pPr>
                      <a:r>
                        <a:rPr lang="en-US" sz="900" b="0" i="0" kern="1200" dirty="0">
                          <a:solidFill>
                            <a:schemeClr val="tx1"/>
                          </a:solidFill>
                          <a:latin typeface="+mn-lt"/>
                          <a:ea typeface="+mn-ea"/>
                          <a:cs typeface="Arial" panose="020B0604020202020204" pitchFamily="34" charset="0"/>
                        </a:rPr>
                        <a:t>One-way trip cards</a:t>
                      </a:r>
                    </a:p>
                    <a:p>
                      <a:pPr marL="0" marR="0" indent="0" algn="ctr" defTabSz="685800" rtl="0" eaLnBrk="1" fontAlgn="auto" latinLnBrk="0" hangingPunct="1">
                        <a:lnSpc>
                          <a:spcPct val="100000"/>
                        </a:lnSpc>
                        <a:spcBef>
                          <a:spcPts val="0"/>
                        </a:spcBef>
                        <a:spcAft>
                          <a:spcPts val="0"/>
                        </a:spcAft>
                        <a:buClrTx/>
                        <a:buSzTx/>
                        <a:buFontTx/>
                        <a:buNone/>
                        <a:tabLst/>
                        <a:defRPr/>
                      </a:pPr>
                      <a:r>
                        <a:rPr lang="en-US" sz="900" b="0" i="0" kern="1200" dirty="0">
                          <a:solidFill>
                            <a:schemeClr val="tx1"/>
                          </a:solidFill>
                          <a:latin typeface="+mn-lt"/>
                          <a:ea typeface="+mn-ea"/>
                          <a:cs typeface="Arial" panose="020B0604020202020204" pitchFamily="34" charset="0"/>
                        </a:rPr>
                        <a:t>$3.44/card</a:t>
                      </a:r>
                    </a:p>
                    <a:p>
                      <a:pPr marL="0" marR="0" indent="0" algn="ctr" defTabSz="685800" rtl="0" eaLnBrk="1" fontAlgn="auto" latinLnBrk="0" hangingPunct="1">
                        <a:lnSpc>
                          <a:spcPct val="100000"/>
                        </a:lnSpc>
                        <a:spcBef>
                          <a:spcPts val="0"/>
                        </a:spcBef>
                        <a:spcAft>
                          <a:spcPts val="0"/>
                        </a:spcAft>
                        <a:buClrTx/>
                        <a:buSzTx/>
                        <a:buFontTx/>
                        <a:buNone/>
                        <a:tabLst/>
                        <a:defRPr/>
                      </a:pPr>
                      <a:r>
                        <a:rPr lang="en-US" sz="900" b="0" i="0" kern="1200" dirty="0">
                          <a:solidFill>
                            <a:schemeClr val="tx1"/>
                          </a:solidFill>
                          <a:latin typeface="+mn-lt"/>
                          <a:ea typeface="+mn-ea"/>
                          <a:cs typeface="Arial" panose="020B0604020202020204" pitchFamily="34" charset="0"/>
                        </a:rPr>
                        <a:t>86 days</a:t>
                      </a:r>
                    </a:p>
                    <a:p>
                      <a:pPr algn="ctr"/>
                      <a:endParaRPr lang="en-US" sz="900" dirty="0">
                        <a:latin typeface="+mn-lt"/>
                      </a:endParaRPr>
                    </a:p>
                    <a:p>
                      <a:pPr algn="ctr"/>
                      <a:endParaRPr lang="en-US" sz="900" dirty="0">
                        <a:latin typeface="+mn-lt"/>
                      </a:endParaRPr>
                    </a:p>
                    <a:p>
                      <a:pPr algn="ctr"/>
                      <a:r>
                        <a:rPr lang="en-US" sz="900" dirty="0">
                          <a:latin typeface="+mn-lt"/>
                        </a:rPr>
                        <a:t>We will purchase </a:t>
                      </a:r>
                    </a:p>
                    <a:p>
                      <a:pPr algn="ctr"/>
                      <a:r>
                        <a:rPr lang="en-US" sz="900" dirty="0">
                          <a:latin typeface="+mn-lt"/>
                        </a:rPr>
                        <a:t>Purchase a Master Teacher Leader that will provide </a:t>
                      </a:r>
                    </a:p>
                    <a:p>
                      <a:pPr marL="0" marR="0" lvl="0" indent="0" algn="ctr" defTabSz="514350" rtl="0" eaLnBrk="1" fontAlgn="auto" latinLnBrk="0" hangingPunct="1">
                        <a:lnSpc>
                          <a:spcPct val="100000"/>
                        </a:lnSpc>
                        <a:spcBef>
                          <a:spcPts val="0"/>
                        </a:spcBef>
                        <a:spcAft>
                          <a:spcPts val="0"/>
                        </a:spcAft>
                        <a:buClrTx/>
                        <a:buSzTx/>
                        <a:buFontTx/>
                        <a:buNone/>
                        <a:tabLst/>
                        <a:defRPr/>
                      </a:pPr>
                      <a:r>
                        <a:rPr lang="en-US" sz="900" b="0" i="0" dirty="0">
                          <a:solidFill>
                            <a:schemeClr val="tx1"/>
                          </a:solidFill>
                          <a:latin typeface="+mn-lt"/>
                          <a:cs typeface="Arial" panose="020B0604020202020204" pitchFamily="34" charset="0"/>
                        </a:rPr>
                        <a:t>instructional support to Dual Enrollment students and targeted support/coaching  to Pathway Teachers</a:t>
                      </a:r>
                    </a:p>
                    <a:p>
                      <a:pPr algn="ctr"/>
                      <a:endParaRPr lang="en-US" sz="900" dirty="0">
                        <a:latin typeface="+mn-lt"/>
                      </a:endParaRPr>
                    </a:p>
                    <a:p>
                      <a:pPr algn="ctr"/>
                      <a:endParaRPr lang="en-US" sz="900" dirty="0">
                        <a:latin typeface="+mn-lt"/>
                      </a:endParaRPr>
                    </a:p>
                    <a:p>
                      <a:pPr algn="ctr"/>
                      <a:endParaRPr lang="en-US" sz="900" dirty="0">
                        <a:latin typeface="+mn-lt"/>
                      </a:endParaRPr>
                    </a:p>
                    <a:p>
                      <a:pPr algn="ctr"/>
                      <a:endParaRPr lang="en-US" sz="900" dirty="0">
                        <a:latin typeface="+mn-lt"/>
                      </a:endParaRPr>
                    </a:p>
                  </a:txBody>
                  <a:tcPr marL="68580" marR="68580" marT="34290" marB="34290" anchor="ctr"/>
                </a:tc>
                <a:tc>
                  <a:txBody>
                    <a:bodyPr/>
                    <a:lstStyle/>
                    <a:p>
                      <a:pPr algn="ctr"/>
                      <a:r>
                        <a:rPr lang="en-US" sz="900" dirty="0">
                          <a:latin typeface="+mn-lt"/>
                        </a:rPr>
                        <a:t>$90,446</a:t>
                      </a:r>
                    </a:p>
                    <a:p>
                      <a:pPr algn="ctr"/>
                      <a:endParaRPr lang="en-US" sz="900" dirty="0">
                        <a:latin typeface="+mn-lt"/>
                      </a:endParaRPr>
                    </a:p>
                    <a:p>
                      <a:pPr algn="ctr"/>
                      <a:endParaRPr lang="en-US" sz="900" dirty="0">
                        <a:latin typeface="+mn-lt"/>
                      </a:endParaRPr>
                    </a:p>
                    <a:p>
                      <a:pPr algn="ctr"/>
                      <a:endParaRPr lang="en-US" sz="900" dirty="0">
                        <a:latin typeface="+mn-lt"/>
                      </a:endParaRPr>
                    </a:p>
                    <a:p>
                      <a:pPr algn="ctr"/>
                      <a:endParaRPr lang="en-US" sz="900" dirty="0">
                        <a:latin typeface="+mn-lt"/>
                      </a:endParaRPr>
                    </a:p>
                    <a:p>
                      <a:pPr algn="ctr"/>
                      <a:r>
                        <a:rPr lang="en-US" sz="900" dirty="0"/>
                        <a:t>$35,000</a:t>
                      </a:r>
                    </a:p>
                    <a:p>
                      <a:pPr algn="ctr"/>
                      <a:r>
                        <a:rPr lang="en-US" sz="800" i="1" dirty="0"/>
                        <a:t>MARTA Cards: $23,116.80</a:t>
                      </a:r>
                    </a:p>
                    <a:p>
                      <a:pPr algn="ctr"/>
                      <a:r>
                        <a:rPr lang="en-US" sz="800" i="1" dirty="0"/>
                        <a:t>APS Buses:  $11,883.20</a:t>
                      </a:r>
                    </a:p>
                    <a:p>
                      <a:pPr algn="ctr"/>
                      <a:endParaRPr lang="en-US" sz="900" dirty="0">
                        <a:latin typeface="+mn-lt"/>
                      </a:endParaRPr>
                    </a:p>
                    <a:p>
                      <a:pPr algn="ctr"/>
                      <a:endParaRPr lang="en-US" sz="900" dirty="0">
                        <a:latin typeface="+mn-lt"/>
                      </a:endParaRPr>
                    </a:p>
                    <a:p>
                      <a:pPr algn="ctr"/>
                      <a:endParaRPr lang="en-US" sz="900" dirty="0">
                        <a:latin typeface="+mn-lt"/>
                      </a:endParaRPr>
                    </a:p>
                    <a:p>
                      <a:pPr algn="ctr"/>
                      <a:endParaRPr lang="en-US" sz="900" dirty="0">
                        <a:latin typeface="+mn-lt"/>
                      </a:endParaRPr>
                    </a:p>
                    <a:p>
                      <a:pPr algn="ctr"/>
                      <a:endParaRPr lang="en-US" sz="900" dirty="0">
                        <a:latin typeface="+mn-lt"/>
                      </a:endParaRPr>
                    </a:p>
                    <a:p>
                      <a:pPr algn="ctr"/>
                      <a:endParaRPr lang="en-US" sz="900" dirty="0">
                        <a:latin typeface="+mn-lt"/>
                      </a:endParaRPr>
                    </a:p>
                    <a:p>
                      <a:pPr algn="ctr"/>
                      <a:endParaRPr lang="en-US" sz="900" dirty="0">
                        <a:latin typeface="+mn-lt"/>
                      </a:endParaRPr>
                    </a:p>
                    <a:p>
                      <a:pPr algn="ctr"/>
                      <a:endParaRPr lang="en-US" sz="900" dirty="0">
                        <a:latin typeface="+mn-lt"/>
                      </a:endParaRPr>
                    </a:p>
                    <a:p>
                      <a:pPr algn="ctr"/>
                      <a:endParaRPr lang="en-US" sz="900" dirty="0">
                        <a:latin typeface="+mn-lt"/>
                      </a:endParaRPr>
                    </a:p>
                    <a:p>
                      <a:pPr algn="ctr"/>
                      <a:endParaRPr lang="en-US" sz="900" dirty="0">
                        <a:latin typeface="+mn-lt"/>
                      </a:endParaRPr>
                    </a:p>
                    <a:p>
                      <a:pPr algn="ctr"/>
                      <a:endParaRPr lang="en-US" sz="900" dirty="0">
                        <a:latin typeface="+mn-lt"/>
                      </a:endParaRPr>
                    </a:p>
                    <a:p>
                      <a:pPr algn="ctr"/>
                      <a:endParaRPr lang="en-US" sz="900" dirty="0">
                        <a:latin typeface="+mn-lt"/>
                      </a:endParaRPr>
                    </a:p>
                    <a:p>
                      <a:pPr algn="ctr"/>
                      <a:r>
                        <a:rPr lang="en-US" sz="900" dirty="0">
                          <a:latin typeface="+mn-lt"/>
                        </a:rPr>
                        <a:t>$93,780</a:t>
                      </a:r>
                    </a:p>
                  </a:txBody>
                  <a:tcPr marL="68580" marR="68580" marT="34290" marB="34290" anchor="ctr"/>
                </a:tc>
                <a:extLst>
                  <a:ext uri="{0D108BD9-81ED-4DB2-BD59-A6C34878D82A}">
                    <a16:rowId xmlns:a16="http://schemas.microsoft.com/office/drawing/2014/main" val="10003"/>
                  </a:ext>
                </a:extLst>
              </a:tr>
            </a:tbl>
          </a:graphicData>
        </a:graphic>
      </p:graphicFrame>
      <p:sp>
        <p:nvSpPr>
          <p:cNvPr id="12" name="TextBox 11"/>
          <p:cNvSpPr txBox="1"/>
          <p:nvPr/>
        </p:nvSpPr>
        <p:spPr>
          <a:xfrm>
            <a:off x="2050686" y="281640"/>
            <a:ext cx="5671709" cy="507831"/>
          </a:xfrm>
          <a:prstGeom prst="rect">
            <a:avLst/>
          </a:prstGeom>
          <a:noFill/>
        </p:spPr>
        <p:txBody>
          <a:bodyPr wrap="square" rtlCol="0">
            <a:spAutoFit/>
          </a:bodyPr>
          <a:lstStyle/>
          <a:p>
            <a:pPr algn="ctr"/>
            <a:r>
              <a:rPr lang="en-US" sz="2700" b="1" dirty="0">
                <a:solidFill>
                  <a:prstClr val="black"/>
                </a:solidFill>
                <a:latin typeface="Century Schoolbook" panose="02040604050505020304"/>
              </a:rPr>
              <a:t>FY23 Strategic Plan Break-out</a:t>
            </a:r>
          </a:p>
        </p:txBody>
      </p:sp>
      <p:sp>
        <p:nvSpPr>
          <p:cNvPr id="2" name="Slide Number Placeholder 1"/>
          <p:cNvSpPr>
            <a:spLocks noGrp="1"/>
          </p:cNvSpPr>
          <p:nvPr>
            <p:ph type="sldNum" sz="quarter" idx="12"/>
          </p:nvPr>
        </p:nvSpPr>
        <p:spPr/>
        <p:txBody>
          <a:bodyPr/>
          <a:lstStyle/>
          <a:p>
            <a:fld id="{3D6C3DC6-EF6E-8948-BFE6-808D46D584D8}" type="slidenum">
              <a:rPr lang="en-US" smtClean="0">
                <a:solidFill>
                  <a:srgbClr val="F5F5F5"/>
                </a:solidFill>
              </a:rPr>
              <a:pPr/>
              <a:t>9</a:t>
            </a:fld>
            <a:endParaRPr lang="en-US" dirty="0">
              <a:solidFill>
                <a:srgbClr val="F5F5F5"/>
              </a:solidFill>
            </a:endParaRPr>
          </a:p>
        </p:txBody>
      </p:sp>
    </p:spTree>
    <p:extLst>
      <p:ext uri="{BB962C8B-B14F-4D97-AF65-F5344CB8AC3E}">
        <p14:creationId xmlns:p14="http://schemas.microsoft.com/office/powerpoint/2010/main" val="2920101703"/>
      </p:ext>
    </p:extLst>
  </p:cSld>
  <p:clrMapOvr>
    <a:masterClrMapping/>
  </p:clrMapOvr>
</p:sld>
</file>

<file path=ppt/theme/theme1.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10.xml><?xml version="1.0" encoding="utf-8"?>
<a:theme xmlns:a="http://schemas.openxmlformats.org/drawingml/2006/main" name="11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11.xml><?xml version="1.0" encoding="utf-8"?>
<a:theme xmlns:a="http://schemas.openxmlformats.org/drawingml/2006/main" name="1_Headlines">
  <a:themeElements>
    <a:clrScheme name="Headlines">
      <a:dk1>
        <a:sysClr val="windowText" lastClr="000000"/>
      </a:dk1>
      <a:lt1>
        <a:sysClr val="window" lastClr="FFFFFF"/>
      </a:lt1>
      <a:dk2>
        <a:srgbClr val="1D1A1D"/>
      </a:dk2>
      <a:lt2>
        <a:srgbClr val="F5F5F5"/>
      </a:lt2>
      <a:accent1>
        <a:srgbClr val="439EB7"/>
      </a:accent1>
      <a:accent2>
        <a:srgbClr val="E28B55"/>
      </a:accent2>
      <a:accent3>
        <a:srgbClr val="DCB64D"/>
      </a:accent3>
      <a:accent4>
        <a:srgbClr val="4CA198"/>
      </a:accent4>
      <a:accent5>
        <a:srgbClr val="835B82"/>
      </a:accent5>
      <a:accent6>
        <a:srgbClr val="645135"/>
      </a:accent6>
      <a:hlink>
        <a:srgbClr val="439EB7"/>
      </a:hlink>
      <a:folHlink>
        <a:srgbClr val="835B82"/>
      </a:folHlink>
    </a:clrScheme>
    <a:fontScheme name="Headlines">
      <a:majorFont>
        <a:latin typeface="Century Schoolbook" panose="02040604050505020304"/>
        <a:ea typeface=""/>
        <a:cs typeface=""/>
        <a:font script="Jpan" typeface="メイリオ"/>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メイリオ"/>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Headlines">
      <a:fillStyleLst>
        <a:solidFill>
          <a:schemeClr val="phClr"/>
        </a:solidFill>
        <a:solidFill>
          <a:schemeClr val="phClr">
            <a:tint val="67000"/>
            <a:satMod val="105000"/>
          </a:schemeClr>
        </a:solidFill>
        <a:gradFill rotWithShape="1">
          <a:gsLst>
            <a:gs pos="0">
              <a:schemeClr val="phClr">
                <a:tint val="100000"/>
                <a:satMod val="103000"/>
                <a:lumMod val="102000"/>
              </a:schemeClr>
            </a:gs>
            <a:gs pos="50000">
              <a:schemeClr val="phClr">
                <a:shade val="100000"/>
                <a:satMod val="110000"/>
                <a:lumMod val="100000"/>
              </a:schemeClr>
            </a:gs>
            <a:gs pos="100000">
              <a:schemeClr val="phClr">
                <a:shade val="70000"/>
                <a:satMod val="120000"/>
                <a:lumMod val="99000"/>
              </a:schemeClr>
            </a:gs>
          </a:gsLst>
          <a:path path="circle">
            <a:fillToRect l="100000" t="100000" r="100000" b="100000"/>
          </a:path>
        </a:gradFill>
      </a:fillStyleLst>
      <a:lnStyleLst>
        <a:ln w="6350" cap="flat" cmpd="sng" algn="in">
          <a:solidFill>
            <a:schemeClr val="phClr"/>
          </a:solidFill>
          <a:prstDash val="solid"/>
        </a:ln>
        <a:ln w="12700" cap="flat" cmpd="sng" algn="in">
          <a:solidFill>
            <a:schemeClr val="phClr"/>
          </a:solidFill>
          <a:prstDash val="solid"/>
        </a:ln>
        <a:ln w="19050" cap="flat" cmpd="sng" algn="in">
          <a:solidFill>
            <a:schemeClr val="phClr">
              <a:satMod val="150000"/>
            </a:schemeClr>
          </a:solidFill>
          <a:prstDash val="solid"/>
        </a:ln>
      </a:lnStyleLst>
      <a:effectStyleLst>
        <a:effectStyle>
          <a:effectLst/>
        </a:effectStyle>
        <a:effectStyle>
          <a:effectLst/>
        </a:effectStyle>
        <a:effectStyle>
          <a:effectLst>
            <a:innerShdw blurRad="88900" dist="25400" dir="10800000">
              <a:srgbClr val="000000">
                <a:alpha val="25000"/>
              </a:srgbClr>
            </a:innerShdw>
            <a:outerShdw blurRad="25400" dist="25400" dir="5400000" algn="ctr" rotWithShape="0">
              <a:srgbClr val="FFFFFF">
                <a:alpha val="10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Headlines" id="{3841520A-25F2-4EB8-BE4C-611DB5ABEED9}" vid="{ECD25A4C-D97E-4C12-84B1-63580BFFAEEB}"/>
    </a:ext>
  </a:extLst>
</a:theme>
</file>

<file path=ppt/theme/theme1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1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2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3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5.xml><?xml version="1.0" encoding="utf-8"?>
<a:theme xmlns:a="http://schemas.openxmlformats.org/drawingml/2006/main" name="6_Custom Design">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6.xml><?xml version="1.0" encoding="utf-8"?>
<a:theme xmlns:a="http://schemas.openxmlformats.org/drawingml/2006/main" name="5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7.xml><?xml version="1.0" encoding="utf-8"?>
<a:theme xmlns:a="http://schemas.openxmlformats.org/drawingml/2006/main" name="4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8.xml><?xml version="1.0" encoding="utf-8"?>
<a:theme xmlns:a="http://schemas.openxmlformats.org/drawingml/2006/main" name="8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9.xml><?xml version="1.0" encoding="utf-8"?>
<a:theme xmlns:a="http://schemas.openxmlformats.org/drawingml/2006/main" name="10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9B088E750FB87F439BAD6BE3B18C0B0C" ma:contentTypeVersion="7" ma:contentTypeDescription="Create a new document." ma:contentTypeScope="" ma:versionID="caa68c24285ded56b5ed5b9c7f5875b7">
  <xsd:schema xmlns:xsd="http://www.w3.org/2001/XMLSchema" xmlns:xs="http://www.w3.org/2001/XMLSchema" xmlns:p="http://schemas.microsoft.com/office/2006/metadata/properties" xmlns:ns2="d37e30bb-5f32-4411-a640-0b4044b692bf" targetNamespace="http://schemas.microsoft.com/office/2006/metadata/properties" ma:root="true" ma:fieldsID="94e1ed0e9015fcdbb98b45fe0979176a" ns2:_="">
    <xsd:import namespace="d37e30bb-5f32-4411-a640-0b4044b692bf"/>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OCR" minOccurs="0"/>
                <xsd:element ref="ns2:MediaServiceEventHashCode" minOccurs="0"/>
                <xsd:element ref="ns2:MediaServiceGenerationTim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37e30bb-5f32-4411-a640-0b4044b692b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MediaServiceAutoTags" ma:internalName="MediaServiceAutoTags" ma:readOnly="true">
      <xsd:simpleType>
        <xsd:restriction base="dms:Text"/>
      </xsd:simpleType>
    </xsd:element>
    <xsd:element name="MediaServiceOCR" ma:index="12" nillable="true" ma:displayName="MediaServiceOCR" ma:internalName="MediaServiceOCR" ma:readOnly="true">
      <xsd:simpleType>
        <xsd:restriction base="dms:Note">
          <xsd:maxLength value="255"/>
        </xsd:restriction>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21912341-9544-4F08-8FA1-CBA3014C96EE}">
  <ds:schemaRefs>
    <ds:schemaRef ds:uri="http://schemas.microsoft.com/sharepoint/v3/contenttype/forms"/>
  </ds:schemaRefs>
</ds:datastoreItem>
</file>

<file path=customXml/itemProps2.xml><?xml version="1.0" encoding="utf-8"?>
<ds:datastoreItem xmlns:ds="http://schemas.openxmlformats.org/officeDocument/2006/customXml" ds:itemID="{5860D824-1F42-4605-A966-FFCBCF63520E}">
  <ds:schemaRefs>
    <ds:schemaRef ds:uri="http://purl.org/dc/elements/1.1/"/>
    <ds:schemaRef ds:uri="http://schemas.microsoft.com/office/2006/metadata/properties"/>
    <ds:schemaRef ds:uri="http://schemas.microsoft.com/office/2006/documentManagement/types"/>
    <ds:schemaRef ds:uri="http://purl.org/dc/terms/"/>
    <ds:schemaRef ds:uri="http://schemas.openxmlformats.org/package/2006/metadata/core-properties"/>
    <ds:schemaRef ds:uri="d37e30bb-5f32-4411-a640-0b4044b692bf"/>
    <ds:schemaRef ds:uri="http://purl.org/dc/dcmitype/"/>
    <ds:schemaRef ds:uri="http://schemas.microsoft.com/office/infopath/2007/PartnerControls"/>
    <ds:schemaRef ds:uri="http://www.w3.org/XML/1998/namespace"/>
  </ds:schemaRefs>
</ds:datastoreItem>
</file>

<file path=customXml/itemProps3.xml><?xml version="1.0" encoding="utf-8"?>
<ds:datastoreItem xmlns:ds="http://schemas.openxmlformats.org/officeDocument/2006/customXml" ds:itemID="{D88755A6-7184-4D85-87E8-49948E634F0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37e30bb-5f32-4411-a640-0b4044b692b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22887</TotalTime>
  <Words>1443</Words>
  <Application>Microsoft Office PowerPoint</Application>
  <PresentationFormat>On-screen Show (4:3)</PresentationFormat>
  <Paragraphs>489</Paragraphs>
  <Slides>17</Slides>
  <Notes>9</Notes>
  <HiddenSlides>0</HiddenSlides>
  <MMClips>0</MMClips>
  <ScaleCrop>false</ScaleCrop>
  <HeadingPairs>
    <vt:vector size="6" baseType="variant">
      <vt:variant>
        <vt:lpstr>Fonts Used</vt:lpstr>
      </vt:variant>
      <vt:variant>
        <vt:i4>5</vt:i4>
      </vt:variant>
      <vt:variant>
        <vt:lpstr>Theme</vt:lpstr>
      </vt:variant>
      <vt:variant>
        <vt:i4>11</vt:i4>
      </vt:variant>
      <vt:variant>
        <vt:lpstr>Slide Titles</vt:lpstr>
      </vt:variant>
      <vt:variant>
        <vt:i4>17</vt:i4>
      </vt:variant>
    </vt:vector>
  </HeadingPairs>
  <TitlesOfParts>
    <vt:vector size="33" baseType="lpstr">
      <vt:lpstr>Arial</vt:lpstr>
      <vt:lpstr>Calibri</vt:lpstr>
      <vt:lpstr>Century Schoolbook</vt:lpstr>
      <vt:lpstr>Corbel</vt:lpstr>
      <vt:lpstr>Times New Roman</vt:lpstr>
      <vt:lpstr>Custom Design</vt:lpstr>
      <vt:lpstr>1_Custom Design</vt:lpstr>
      <vt:lpstr>2_Custom Design</vt:lpstr>
      <vt:lpstr>3_Custom Design</vt:lpstr>
      <vt:lpstr>6_Custom Design</vt:lpstr>
      <vt:lpstr>5_Custom Design</vt:lpstr>
      <vt:lpstr>4_Custom Design</vt:lpstr>
      <vt:lpstr>8_Custom Design</vt:lpstr>
      <vt:lpstr>10_Custom Design</vt:lpstr>
      <vt:lpstr>11_Custom Design</vt:lpstr>
      <vt:lpstr>1_Headlines</vt:lpstr>
      <vt:lpstr>Board of Directors Meeting Budget Approval Meeting</vt:lpstr>
      <vt:lpstr>Welcome  ACCA Board Members  &amp; Visitors!</vt:lpstr>
      <vt:lpstr>Public Comment</vt:lpstr>
      <vt:lpstr>Virtual Meeting Norms</vt:lpstr>
      <vt:lpstr>Agenda</vt:lpstr>
      <vt:lpstr>Approved  Ranking of Priorities</vt:lpstr>
      <vt:lpstr>PowerPoint Presentation</vt:lpstr>
      <vt:lpstr> Allocation</vt:lpstr>
      <vt:lpstr>PowerPoint Presentation</vt:lpstr>
      <vt:lpstr>Plan for FY23 CARES Allocation</vt:lpstr>
      <vt:lpstr>Agenda</vt:lpstr>
      <vt:lpstr>Agenda</vt:lpstr>
      <vt:lpstr>ACCA Application Count as of Wednesday, 2/16/2022</vt:lpstr>
      <vt:lpstr>PowerPoint Presentation</vt:lpstr>
      <vt:lpstr>Announcements</vt:lpstr>
      <vt:lpstr>Public Comment</vt:lpstr>
      <vt:lpstr>Adjournment</vt:lpstr>
    </vt:vector>
  </TitlesOfParts>
  <Company>Atlanta Public Schools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Graphics Designer Office of Communications</dc:creator>
  <cp:lastModifiedBy>Wilson, Tasharah</cp:lastModifiedBy>
  <cp:revision>382</cp:revision>
  <cp:lastPrinted>2022-02-10T15:54:17Z</cp:lastPrinted>
  <dcterms:created xsi:type="dcterms:W3CDTF">2014-12-15T21:46:52Z</dcterms:created>
  <dcterms:modified xsi:type="dcterms:W3CDTF">2022-02-24T21:26:33Z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0x0101009B088E750FB87F439BAD6BE3B18C0B0C</vt:lpwstr>
  </property>
</Properties>
</file>