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0.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11.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2.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theme/theme13.xml" ContentType="application/vnd.openxmlformats-officedocument.theme+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4.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5.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theme/theme16.xml" ContentType="application/vnd.openxmlformats-officedocument.theme+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theme/theme17.xml" ContentType="application/vnd.openxmlformats-officedocument.theme+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2.xml" ContentType="application/vnd.openxmlformats-officedocument.presentationml.comment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2" r:id="rId5"/>
    <p:sldMasterId id="2147483684" r:id="rId6"/>
    <p:sldMasterId id="2147483696" r:id="rId7"/>
    <p:sldMasterId id="2147483709" r:id="rId8"/>
    <p:sldMasterId id="2147483722" r:id="rId9"/>
    <p:sldMasterId id="2147483735" r:id="rId10"/>
    <p:sldMasterId id="2147483760" r:id="rId11"/>
    <p:sldMasterId id="2147483784" r:id="rId12"/>
    <p:sldMasterId id="2147483797" r:id="rId13"/>
    <p:sldMasterId id="2147483821" r:id="rId14"/>
    <p:sldMasterId id="2147483833" r:id="rId15"/>
    <p:sldMasterId id="2147483844" r:id="rId16"/>
    <p:sldMasterId id="2147483861" r:id="rId17"/>
    <p:sldMasterId id="2147483876" r:id="rId18"/>
    <p:sldMasterId id="2147483888" r:id="rId19"/>
    <p:sldMasterId id="2147483899" r:id="rId20"/>
    <p:sldMasterId id="2147483911" r:id="rId21"/>
  </p:sldMasterIdLst>
  <p:notesMasterIdLst>
    <p:notesMasterId r:id="rId74"/>
  </p:notesMasterIdLst>
  <p:handoutMasterIdLst>
    <p:handoutMasterId r:id="rId75"/>
  </p:handoutMasterIdLst>
  <p:sldIdLst>
    <p:sldId id="556" r:id="rId22"/>
    <p:sldId id="555" r:id="rId23"/>
    <p:sldId id="558" r:id="rId24"/>
    <p:sldId id="279" r:id="rId25"/>
    <p:sldId id="553" r:id="rId26"/>
    <p:sldId id="560" r:id="rId27"/>
    <p:sldId id="561" r:id="rId28"/>
    <p:sldId id="562" r:id="rId29"/>
    <p:sldId id="3825" r:id="rId30"/>
    <p:sldId id="3843" r:id="rId31"/>
    <p:sldId id="3836" r:id="rId32"/>
    <p:sldId id="3826" r:id="rId33"/>
    <p:sldId id="3828" r:id="rId34"/>
    <p:sldId id="3851" r:id="rId35"/>
    <p:sldId id="3841" r:id="rId36"/>
    <p:sldId id="3854" r:id="rId37"/>
    <p:sldId id="3861" r:id="rId38"/>
    <p:sldId id="3862" r:id="rId39"/>
    <p:sldId id="3859" r:id="rId40"/>
    <p:sldId id="3855" r:id="rId41"/>
    <p:sldId id="273" r:id="rId42"/>
    <p:sldId id="264" r:id="rId43"/>
    <p:sldId id="3860" r:id="rId44"/>
    <p:sldId id="3856" r:id="rId45"/>
    <p:sldId id="256" r:id="rId46"/>
    <p:sldId id="262" r:id="rId47"/>
    <p:sldId id="263" r:id="rId48"/>
    <p:sldId id="3853" r:id="rId49"/>
    <p:sldId id="266" r:id="rId50"/>
    <p:sldId id="3857" r:id="rId51"/>
    <p:sldId id="3858" r:id="rId52"/>
    <p:sldId id="3842" r:id="rId53"/>
    <p:sldId id="3863" r:id="rId54"/>
    <p:sldId id="3864" r:id="rId55"/>
    <p:sldId id="3844" r:id="rId56"/>
    <p:sldId id="3849" r:id="rId57"/>
    <p:sldId id="281" r:id="rId58"/>
    <p:sldId id="3847" r:id="rId59"/>
    <p:sldId id="3846" r:id="rId60"/>
    <p:sldId id="3850" r:id="rId61"/>
    <p:sldId id="3833" r:id="rId62"/>
    <p:sldId id="3834" r:id="rId63"/>
    <p:sldId id="3865" r:id="rId64"/>
    <p:sldId id="265" r:id="rId65"/>
    <p:sldId id="559" r:id="rId66"/>
    <p:sldId id="277" r:id="rId67"/>
    <p:sldId id="280" r:id="rId68"/>
    <p:sldId id="276" r:id="rId69"/>
    <p:sldId id="274" r:id="rId70"/>
    <p:sldId id="534" r:id="rId71"/>
    <p:sldId id="314" r:id="rId72"/>
    <p:sldId id="552" r:id="rId7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ndsey Sanborn"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FF00"/>
    <a:srgbClr val="33CCFF"/>
    <a:srgbClr val="F5ECDB"/>
    <a:srgbClr val="F1E4CB"/>
    <a:srgbClr val="009999"/>
    <a:srgbClr val="C495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269" autoAdjust="0"/>
    <p:restoredTop sz="82734" autoAdjust="0"/>
  </p:normalViewPr>
  <p:slideViewPr>
    <p:cSldViewPr snapToGrid="0" snapToObjects="1">
      <p:cViewPr varScale="1">
        <p:scale>
          <a:sx n="92" d="100"/>
          <a:sy n="92" d="100"/>
        </p:scale>
        <p:origin x="2520" y="90"/>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5.xml"/><Relationship Id="rId39" Type="http://schemas.openxmlformats.org/officeDocument/2006/relationships/slide" Target="slides/slide18.xml"/><Relationship Id="rId21" Type="http://schemas.openxmlformats.org/officeDocument/2006/relationships/slideMaster" Target="slideMasters/slideMaster18.xml"/><Relationship Id="rId34" Type="http://schemas.openxmlformats.org/officeDocument/2006/relationships/slide" Target="slides/slide13.xml"/><Relationship Id="rId42" Type="http://schemas.openxmlformats.org/officeDocument/2006/relationships/slide" Target="slides/slide21.xml"/><Relationship Id="rId47" Type="http://schemas.openxmlformats.org/officeDocument/2006/relationships/slide" Target="slides/slide26.xml"/><Relationship Id="rId50" Type="http://schemas.openxmlformats.org/officeDocument/2006/relationships/slide" Target="slides/slide29.xml"/><Relationship Id="rId55" Type="http://schemas.openxmlformats.org/officeDocument/2006/relationships/slide" Target="slides/slide34.xml"/><Relationship Id="rId63" Type="http://schemas.openxmlformats.org/officeDocument/2006/relationships/slide" Target="slides/slide42.xml"/><Relationship Id="rId68" Type="http://schemas.openxmlformats.org/officeDocument/2006/relationships/slide" Target="slides/slide47.xml"/><Relationship Id="rId76" Type="http://schemas.openxmlformats.org/officeDocument/2006/relationships/commentAuthors" Target="commentAuthors.xml"/><Relationship Id="rId7" Type="http://schemas.openxmlformats.org/officeDocument/2006/relationships/slideMaster" Target="slideMasters/slideMaster4.xml"/><Relationship Id="rId71" Type="http://schemas.openxmlformats.org/officeDocument/2006/relationships/slide" Target="slides/slide50.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8.xml"/><Relationship Id="rId11" Type="http://schemas.openxmlformats.org/officeDocument/2006/relationships/slideMaster" Target="slideMasters/slideMaster8.xml"/><Relationship Id="rId24" Type="http://schemas.openxmlformats.org/officeDocument/2006/relationships/slide" Target="slides/slide3.xml"/><Relationship Id="rId32" Type="http://schemas.openxmlformats.org/officeDocument/2006/relationships/slide" Target="slides/slide11.xml"/><Relationship Id="rId37" Type="http://schemas.openxmlformats.org/officeDocument/2006/relationships/slide" Target="slides/slide16.xml"/><Relationship Id="rId40" Type="http://schemas.openxmlformats.org/officeDocument/2006/relationships/slide" Target="slides/slide19.xml"/><Relationship Id="rId45" Type="http://schemas.openxmlformats.org/officeDocument/2006/relationships/slide" Target="slides/slide24.xml"/><Relationship Id="rId53" Type="http://schemas.openxmlformats.org/officeDocument/2006/relationships/slide" Target="slides/slide32.xml"/><Relationship Id="rId58" Type="http://schemas.openxmlformats.org/officeDocument/2006/relationships/slide" Target="slides/slide37.xml"/><Relationship Id="rId66" Type="http://schemas.openxmlformats.org/officeDocument/2006/relationships/slide" Target="slides/slide45.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40.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10.xml"/><Relationship Id="rId44" Type="http://schemas.openxmlformats.org/officeDocument/2006/relationships/slide" Target="slides/slide23.xml"/><Relationship Id="rId52" Type="http://schemas.openxmlformats.org/officeDocument/2006/relationships/slide" Target="slides/slide31.xml"/><Relationship Id="rId60" Type="http://schemas.openxmlformats.org/officeDocument/2006/relationships/slide" Target="slides/slide39.xml"/><Relationship Id="rId65" Type="http://schemas.openxmlformats.org/officeDocument/2006/relationships/slide" Target="slides/slide44.xml"/><Relationship Id="rId73" Type="http://schemas.openxmlformats.org/officeDocument/2006/relationships/slide" Target="slides/slide52.xml"/><Relationship Id="rId78"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1.xml"/><Relationship Id="rId27" Type="http://schemas.openxmlformats.org/officeDocument/2006/relationships/slide" Target="slides/slide6.xml"/><Relationship Id="rId30" Type="http://schemas.openxmlformats.org/officeDocument/2006/relationships/slide" Target="slides/slide9.xml"/><Relationship Id="rId35" Type="http://schemas.openxmlformats.org/officeDocument/2006/relationships/slide" Target="slides/slide14.xml"/><Relationship Id="rId43" Type="http://schemas.openxmlformats.org/officeDocument/2006/relationships/slide" Target="slides/slide22.xml"/><Relationship Id="rId48" Type="http://schemas.openxmlformats.org/officeDocument/2006/relationships/slide" Target="slides/slide27.xml"/><Relationship Id="rId56" Type="http://schemas.openxmlformats.org/officeDocument/2006/relationships/slide" Target="slides/slide35.xml"/><Relationship Id="rId64" Type="http://schemas.openxmlformats.org/officeDocument/2006/relationships/slide" Target="slides/slide43.xml"/><Relationship Id="rId69" Type="http://schemas.openxmlformats.org/officeDocument/2006/relationships/slide" Target="slides/slide48.xml"/><Relationship Id="rId77"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slide" Target="slides/slide30.xml"/><Relationship Id="rId72" Type="http://schemas.openxmlformats.org/officeDocument/2006/relationships/slide" Target="slides/slide51.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4.xml"/><Relationship Id="rId33" Type="http://schemas.openxmlformats.org/officeDocument/2006/relationships/slide" Target="slides/slide12.xml"/><Relationship Id="rId38" Type="http://schemas.openxmlformats.org/officeDocument/2006/relationships/slide" Target="slides/slide17.xml"/><Relationship Id="rId46" Type="http://schemas.openxmlformats.org/officeDocument/2006/relationships/slide" Target="slides/slide25.xml"/><Relationship Id="rId59" Type="http://schemas.openxmlformats.org/officeDocument/2006/relationships/slide" Target="slides/slide38.xml"/><Relationship Id="rId67" Type="http://schemas.openxmlformats.org/officeDocument/2006/relationships/slide" Target="slides/slide46.xml"/><Relationship Id="rId20" Type="http://schemas.openxmlformats.org/officeDocument/2006/relationships/slideMaster" Target="slideMasters/slideMaster17.xml"/><Relationship Id="rId41" Type="http://schemas.openxmlformats.org/officeDocument/2006/relationships/slide" Target="slides/slide20.xml"/><Relationship Id="rId54" Type="http://schemas.openxmlformats.org/officeDocument/2006/relationships/slide" Target="slides/slide33.xml"/><Relationship Id="rId62" Type="http://schemas.openxmlformats.org/officeDocument/2006/relationships/slide" Target="slides/slide41.xml"/><Relationship Id="rId70" Type="http://schemas.openxmlformats.org/officeDocument/2006/relationships/slide" Target="slides/slide49.xml"/><Relationship Id="rId75"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 Target="slides/slide2.xml"/><Relationship Id="rId28" Type="http://schemas.openxmlformats.org/officeDocument/2006/relationships/slide" Target="slides/slide7.xml"/><Relationship Id="rId36" Type="http://schemas.openxmlformats.org/officeDocument/2006/relationships/slide" Target="slides/slide15.xml"/><Relationship Id="rId49" Type="http://schemas.openxmlformats.org/officeDocument/2006/relationships/slide" Target="slides/slide28.xml"/><Relationship Id="rId57" Type="http://schemas.openxmlformats.org/officeDocument/2006/relationships/slide" Target="slides/slide36.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1-31T18:34:59.421" idx="1">
    <p:pos x="71" y="1235"/>
    <p:text>Share importance of pathway completion within CCRPI</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22-09-22T12:17:32.787" idx="2">
    <p:pos x="123" y="1137"/>
    <p:text>Spring 22 vs. Fall 22</p:text>
  </p:cm>
</p:cmLst>
</file>

<file path=ppt/diagrams/_rels/data5.xml.rels><?xml version="1.0" encoding="UTF-8" standalone="yes"?>
<Relationships xmlns="http://schemas.openxmlformats.org/package/2006/relationships"><Relationship Id="rId2" Type="http://schemas.openxmlformats.org/officeDocument/2006/relationships/image" Target="../media/image28.svg"/><Relationship Id="rId1" Type="http://schemas.openxmlformats.org/officeDocument/2006/relationships/image" Target="../media/image27.png"/></Relationships>
</file>

<file path=ppt/diagrams/_rels/drawing5.xml.rels><?xml version="1.0" encoding="UTF-8" standalone="yes"?>
<Relationships xmlns="http://schemas.openxmlformats.org/package/2006/relationships"><Relationship Id="rId2" Type="http://schemas.openxmlformats.org/officeDocument/2006/relationships/image" Target="../media/image28.svg"/><Relationship Id="rId1" Type="http://schemas.openxmlformats.org/officeDocument/2006/relationships/image" Target="../media/image2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899E59-7F2A-41B2-A3F7-9E7754AAD286}" type="doc">
      <dgm:prSet loTypeId="urn:microsoft.com/office/officeart/2005/8/layout/default" loCatId="list" qsTypeId="urn:microsoft.com/office/officeart/2005/8/quickstyle/simple2" qsCatId="simple" csTypeId="urn:microsoft.com/office/officeart/2005/8/colors/accent1_2" csCatId="accent1" phldr="1"/>
      <dgm:spPr/>
      <dgm:t>
        <a:bodyPr/>
        <a:lstStyle/>
        <a:p>
          <a:endParaRPr lang="en-US"/>
        </a:p>
      </dgm:t>
    </dgm:pt>
    <dgm:pt modelId="{0F44B89A-9762-4261-BA82-4A12CF73E426}">
      <dgm:prSet custT="1"/>
      <dgm:spPr/>
      <dgm:t>
        <a:bodyPr/>
        <a:lstStyle/>
        <a:p>
          <a:pPr>
            <a:lnSpc>
              <a:spcPct val="100000"/>
            </a:lnSpc>
          </a:pPr>
          <a:r>
            <a:rPr lang="en-US" sz="3600" dirty="0"/>
            <a:t>Mics on Mute</a:t>
          </a:r>
        </a:p>
      </dgm:t>
    </dgm:pt>
    <dgm:pt modelId="{1C8100EC-4B41-457D-B7A5-DD193801DAAD}" type="parTrans" cxnId="{CB705D17-D22A-46A9-B020-FF67BE0D62E7}">
      <dgm:prSet/>
      <dgm:spPr/>
      <dgm:t>
        <a:bodyPr/>
        <a:lstStyle/>
        <a:p>
          <a:endParaRPr lang="en-US"/>
        </a:p>
      </dgm:t>
    </dgm:pt>
    <dgm:pt modelId="{4E5C7170-3A96-4D71-A301-4552CFF104E0}" type="sibTrans" cxnId="{CB705D17-D22A-46A9-B020-FF67BE0D62E7}">
      <dgm:prSet/>
      <dgm:spPr/>
      <dgm:t>
        <a:bodyPr/>
        <a:lstStyle/>
        <a:p>
          <a:endParaRPr lang="en-US"/>
        </a:p>
      </dgm:t>
    </dgm:pt>
    <dgm:pt modelId="{08621BC0-2557-48D4-9CDF-0C22A2F7FAA5}">
      <dgm:prSet custT="1"/>
      <dgm:spPr/>
      <dgm:t>
        <a:bodyPr/>
        <a:lstStyle/>
        <a:p>
          <a:pPr>
            <a:lnSpc>
              <a:spcPct val="100000"/>
            </a:lnSpc>
          </a:pPr>
          <a:r>
            <a:rPr lang="en-US" sz="3600" dirty="0"/>
            <a:t>Actively Engage</a:t>
          </a:r>
        </a:p>
      </dgm:t>
    </dgm:pt>
    <dgm:pt modelId="{CB95B680-2D39-4BF4-887A-194E38AF09B0}" type="parTrans" cxnId="{207FA6E4-37A5-4507-B4C1-37D8E72083DC}">
      <dgm:prSet/>
      <dgm:spPr/>
      <dgm:t>
        <a:bodyPr/>
        <a:lstStyle/>
        <a:p>
          <a:endParaRPr lang="en-US"/>
        </a:p>
      </dgm:t>
    </dgm:pt>
    <dgm:pt modelId="{4EC25350-BC3B-4859-896E-1DFDE26909B3}" type="sibTrans" cxnId="{207FA6E4-37A5-4507-B4C1-37D8E72083DC}">
      <dgm:prSet/>
      <dgm:spPr/>
      <dgm:t>
        <a:bodyPr/>
        <a:lstStyle/>
        <a:p>
          <a:endParaRPr lang="en-US"/>
        </a:p>
      </dgm:t>
    </dgm:pt>
    <dgm:pt modelId="{EDBEE39E-D3EF-469B-85A1-F46036F40D19}">
      <dgm:prSet custT="1"/>
      <dgm:spPr/>
      <dgm:t>
        <a:bodyPr/>
        <a:lstStyle/>
        <a:p>
          <a:pPr>
            <a:lnSpc>
              <a:spcPct val="100000"/>
            </a:lnSpc>
          </a:pPr>
          <a:r>
            <a:rPr lang="en-US" sz="3600" dirty="0"/>
            <a:t>Cameras On</a:t>
          </a:r>
        </a:p>
      </dgm:t>
    </dgm:pt>
    <dgm:pt modelId="{3D17FCB7-3ECD-4855-8231-46221205DF27}" type="parTrans" cxnId="{F7A7F353-0D44-4CB4-8562-95B5E6C0E546}">
      <dgm:prSet/>
      <dgm:spPr/>
      <dgm:t>
        <a:bodyPr/>
        <a:lstStyle/>
        <a:p>
          <a:endParaRPr lang="en-US"/>
        </a:p>
      </dgm:t>
    </dgm:pt>
    <dgm:pt modelId="{CD2EB933-559C-44EE-BB20-8B14F2D03DB4}" type="sibTrans" cxnId="{F7A7F353-0D44-4CB4-8562-95B5E6C0E546}">
      <dgm:prSet/>
      <dgm:spPr/>
      <dgm:t>
        <a:bodyPr/>
        <a:lstStyle/>
        <a:p>
          <a:endParaRPr lang="en-US"/>
        </a:p>
      </dgm:t>
    </dgm:pt>
    <dgm:pt modelId="{CF3E8B96-66C8-4463-AB69-D47DC9876FAF}" type="pres">
      <dgm:prSet presAssocID="{2B899E59-7F2A-41B2-A3F7-9E7754AAD286}" presName="diagram" presStyleCnt="0">
        <dgm:presLayoutVars>
          <dgm:dir/>
          <dgm:resizeHandles val="exact"/>
        </dgm:presLayoutVars>
      </dgm:prSet>
      <dgm:spPr/>
    </dgm:pt>
    <dgm:pt modelId="{8955A43B-2415-4C3B-B6CD-EEBA2BFF5448}" type="pres">
      <dgm:prSet presAssocID="{0F44B89A-9762-4261-BA82-4A12CF73E426}" presName="node" presStyleLbl="node1" presStyleIdx="0" presStyleCnt="3">
        <dgm:presLayoutVars>
          <dgm:bulletEnabled val="1"/>
        </dgm:presLayoutVars>
      </dgm:prSet>
      <dgm:spPr/>
    </dgm:pt>
    <dgm:pt modelId="{D9376744-9528-44DE-A653-5C43789A0762}" type="pres">
      <dgm:prSet presAssocID="{4E5C7170-3A96-4D71-A301-4552CFF104E0}" presName="sibTrans" presStyleCnt="0"/>
      <dgm:spPr/>
    </dgm:pt>
    <dgm:pt modelId="{B401C1EB-237C-4BD1-A12D-C817DB63C2F9}" type="pres">
      <dgm:prSet presAssocID="{08621BC0-2557-48D4-9CDF-0C22A2F7FAA5}" presName="node" presStyleLbl="node1" presStyleIdx="1" presStyleCnt="3">
        <dgm:presLayoutVars>
          <dgm:bulletEnabled val="1"/>
        </dgm:presLayoutVars>
      </dgm:prSet>
      <dgm:spPr/>
    </dgm:pt>
    <dgm:pt modelId="{F2AB7E40-2CD5-4856-9C0B-912FB0647D24}" type="pres">
      <dgm:prSet presAssocID="{4EC25350-BC3B-4859-896E-1DFDE26909B3}" presName="sibTrans" presStyleCnt="0"/>
      <dgm:spPr/>
    </dgm:pt>
    <dgm:pt modelId="{A0A32649-281B-4BE6-AAD1-F4F8F90FBC84}" type="pres">
      <dgm:prSet presAssocID="{EDBEE39E-D3EF-469B-85A1-F46036F40D19}" presName="node" presStyleLbl="node1" presStyleIdx="2" presStyleCnt="3">
        <dgm:presLayoutVars>
          <dgm:bulletEnabled val="1"/>
        </dgm:presLayoutVars>
      </dgm:prSet>
      <dgm:spPr/>
    </dgm:pt>
  </dgm:ptLst>
  <dgm:cxnLst>
    <dgm:cxn modelId="{CB705D17-D22A-46A9-B020-FF67BE0D62E7}" srcId="{2B899E59-7F2A-41B2-A3F7-9E7754AAD286}" destId="{0F44B89A-9762-4261-BA82-4A12CF73E426}" srcOrd="0" destOrd="0" parTransId="{1C8100EC-4B41-457D-B7A5-DD193801DAAD}" sibTransId="{4E5C7170-3A96-4D71-A301-4552CFF104E0}"/>
    <dgm:cxn modelId="{F7A7F353-0D44-4CB4-8562-95B5E6C0E546}" srcId="{2B899E59-7F2A-41B2-A3F7-9E7754AAD286}" destId="{EDBEE39E-D3EF-469B-85A1-F46036F40D19}" srcOrd="2" destOrd="0" parTransId="{3D17FCB7-3ECD-4855-8231-46221205DF27}" sibTransId="{CD2EB933-559C-44EE-BB20-8B14F2D03DB4}"/>
    <dgm:cxn modelId="{A0CCCA79-1E45-49E4-8C26-9007C8F3B562}" type="presOf" srcId="{0F44B89A-9762-4261-BA82-4A12CF73E426}" destId="{8955A43B-2415-4C3B-B6CD-EEBA2BFF5448}" srcOrd="0" destOrd="0" presId="urn:microsoft.com/office/officeart/2005/8/layout/default"/>
    <dgm:cxn modelId="{6357F07C-E7B0-46B1-8F48-340D6C9567AA}" type="presOf" srcId="{08621BC0-2557-48D4-9CDF-0C22A2F7FAA5}" destId="{B401C1EB-237C-4BD1-A12D-C817DB63C2F9}" srcOrd="0" destOrd="0" presId="urn:microsoft.com/office/officeart/2005/8/layout/default"/>
    <dgm:cxn modelId="{8EAEEF88-3DD3-48A5-A4E4-1C2615B7794D}" type="presOf" srcId="{EDBEE39E-D3EF-469B-85A1-F46036F40D19}" destId="{A0A32649-281B-4BE6-AAD1-F4F8F90FBC84}" srcOrd="0" destOrd="0" presId="urn:microsoft.com/office/officeart/2005/8/layout/default"/>
    <dgm:cxn modelId="{A8602F9C-3073-49B6-B598-807895FCA86E}" type="presOf" srcId="{2B899E59-7F2A-41B2-A3F7-9E7754AAD286}" destId="{CF3E8B96-66C8-4463-AB69-D47DC9876FAF}" srcOrd="0" destOrd="0" presId="urn:microsoft.com/office/officeart/2005/8/layout/default"/>
    <dgm:cxn modelId="{207FA6E4-37A5-4507-B4C1-37D8E72083DC}" srcId="{2B899E59-7F2A-41B2-A3F7-9E7754AAD286}" destId="{08621BC0-2557-48D4-9CDF-0C22A2F7FAA5}" srcOrd="1" destOrd="0" parTransId="{CB95B680-2D39-4BF4-887A-194E38AF09B0}" sibTransId="{4EC25350-BC3B-4859-896E-1DFDE26909B3}"/>
    <dgm:cxn modelId="{B4374350-600D-468E-B276-BBB2B0D83AA0}" type="presParOf" srcId="{CF3E8B96-66C8-4463-AB69-D47DC9876FAF}" destId="{8955A43B-2415-4C3B-B6CD-EEBA2BFF5448}" srcOrd="0" destOrd="0" presId="urn:microsoft.com/office/officeart/2005/8/layout/default"/>
    <dgm:cxn modelId="{9CD419AB-6B49-40A6-919F-C5C57F535C8C}" type="presParOf" srcId="{CF3E8B96-66C8-4463-AB69-D47DC9876FAF}" destId="{D9376744-9528-44DE-A653-5C43789A0762}" srcOrd="1" destOrd="0" presId="urn:microsoft.com/office/officeart/2005/8/layout/default"/>
    <dgm:cxn modelId="{1351095B-6BE4-47D7-A19B-FBAA3C01229F}" type="presParOf" srcId="{CF3E8B96-66C8-4463-AB69-D47DC9876FAF}" destId="{B401C1EB-237C-4BD1-A12D-C817DB63C2F9}" srcOrd="2" destOrd="0" presId="urn:microsoft.com/office/officeart/2005/8/layout/default"/>
    <dgm:cxn modelId="{3920FF5B-96C5-410D-B418-4138358C4643}" type="presParOf" srcId="{CF3E8B96-66C8-4463-AB69-D47DC9876FAF}" destId="{F2AB7E40-2CD5-4856-9C0B-912FB0647D24}" srcOrd="3" destOrd="0" presId="urn:microsoft.com/office/officeart/2005/8/layout/default"/>
    <dgm:cxn modelId="{A61ED75B-A515-4118-A1F5-DED4CAFF36A1}" type="presParOf" srcId="{CF3E8B96-66C8-4463-AB69-D47DC9876FAF}" destId="{A0A32649-281B-4BE6-AAD1-F4F8F90FBC84}"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5B3066-540F-4606-ADEC-65EB1C3E9627}" type="doc">
      <dgm:prSet loTypeId="urn:microsoft.com/office/officeart/2016/7/layout/BasicLinearProcessNumbered#1" loCatId="process" qsTypeId="urn:microsoft.com/office/officeart/2005/8/quickstyle/simple1" qsCatId="simple" csTypeId="urn:microsoft.com/office/officeart/2005/8/colors/colorful1" csCatId="colorful" phldr="1"/>
      <dgm:spPr/>
      <dgm:t>
        <a:bodyPr/>
        <a:lstStyle/>
        <a:p>
          <a:endParaRPr lang="en-US"/>
        </a:p>
      </dgm:t>
    </dgm:pt>
    <dgm:pt modelId="{198ACE8E-34F4-43E6-BB2E-1809B1CC58DC}">
      <dgm:prSet/>
      <dgm:spPr>
        <a:solidFill>
          <a:schemeClr val="accent1">
            <a:lumMod val="20000"/>
            <a:lumOff val="80000"/>
            <a:alpha val="90000"/>
          </a:schemeClr>
        </a:solidFill>
        <a:ln>
          <a:noFill/>
        </a:ln>
      </dgm:spPr>
      <dgm:t>
        <a:bodyPr/>
        <a:lstStyle/>
        <a:p>
          <a:r>
            <a:rPr lang="en-US" b="1" i="0" u="sng" dirty="0"/>
            <a:t>Fall 2021</a:t>
          </a:r>
        </a:p>
        <a:p>
          <a:r>
            <a:rPr lang="en-US" b="0" i="0" u="none" dirty="0"/>
            <a:t>GO Team Developed 2021-2025 Strategic Plan</a:t>
          </a:r>
          <a:endParaRPr lang="en-US" dirty="0"/>
        </a:p>
      </dgm:t>
    </dgm:pt>
    <dgm:pt modelId="{49F555B2-B165-4CB6-8578-DF4BCD791ABF}" type="parTrans" cxnId="{8327A44B-5326-4A8B-9B23-A3D3C09A16F3}">
      <dgm:prSet/>
      <dgm:spPr/>
      <dgm:t>
        <a:bodyPr/>
        <a:lstStyle/>
        <a:p>
          <a:endParaRPr lang="en-US"/>
        </a:p>
      </dgm:t>
    </dgm:pt>
    <dgm:pt modelId="{C54063C4-24CD-4834-9424-53756AE38C6B}" type="sibTrans" cxnId="{8327A44B-5326-4A8B-9B23-A3D3C09A16F3}">
      <dgm:prSet phldrT="1" phldr="0"/>
      <dgm:spPr>
        <a:solidFill>
          <a:schemeClr val="accent1"/>
        </a:solidFill>
        <a:ln>
          <a:noFill/>
        </a:ln>
      </dgm:spPr>
      <dgm:t>
        <a:bodyPr/>
        <a:lstStyle/>
        <a:p>
          <a:r>
            <a:rPr lang="en-US"/>
            <a:t>1</a:t>
          </a:r>
          <a:endParaRPr lang="en-US" dirty="0"/>
        </a:p>
      </dgm:t>
    </dgm:pt>
    <dgm:pt modelId="{0F6BA1FB-59E5-4F16-A7B4-1533BB1F09E4}">
      <dgm:prSet/>
      <dgm:spPr>
        <a:solidFill>
          <a:schemeClr val="accent2">
            <a:lumMod val="20000"/>
            <a:lumOff val="80000"/>
            <a:alpha val="90000"/>
          </a:schemeClr>
        </a:solidFill>
        <a:ln>
          <a:noFill/>
        </a:ln>
      </dgm:spPr>
      <dgm:t>
        <a:bodyPr/>
        <a:lstStyle/>
        <a:p>
          <a:r>
            <a:rPr lang="en-US" b="1" i="0" u="sng" dirty="0"/>
            <a:t>Summer 2022</a:t>
          </a:r>
        </a:p>
        <a:p>
          <a:r>
            <a:rPr lang="en-US" dirty="0"/>
            <a:t>School Leadership completed Needs Assessment and defined overarching needs for SY22-23</a:t>
          </a:r>
        </a:p>
      </dgm:t>
    </dgm:pt>
    <dgm:pt modelId="{6A557BB1-C0DD-44CB-8745-CE5481476209}" type="parTrans" cxnId="{F0FA65E5-FB81-4E7A-9467-65363565F4A0}">
      <dgm:prSet/>
      <dgm:spPr/>
      <dgm:t>
        <a:bodyPr/>
        <a:lstStyle/>
        <a:p>
          <a:endParaRPr lang="en-US"/>
        </a:p>
      </dgm:t>
    </dgm:pt>
    <dgm:pt modelId="{7DBF5CB5-29DD-4671-A0F3-981D48571500}" type="sibTrans" cxnId="{F0FA65E5-FB81-4E7A-9467-65363565F4A0}">
      <dgm:prSet phldrT="2" phldr="0"/>
      <dgm:spPr>
        <a:solidFill>
          <a:schemeClr val="accent2"/>
        </a:solidFill>
        <a:ln>
          <a:noFill/>
        </a:ln>
      </dgm:spPr>
      <dgm:t>
        <a:bodyPr/>
        <a:lstStyle/>
        <a:p>
          <a:r>
            <a:rPr lang="en-US"/>
            <a:t>2</a:t>
          </a:r>
          <a:endParaRPr lang="en-US" dirty="0"/>
        </a:p>
      </dgm:t>
    </dgm:pt>
    <dgm:pt modelId="{1D096F01-AEA8-401D-8348-98E9A81F3CE0}">
      <dgm:prSet/>
      <dgm:spPr>
        <a:solidFill>
          <a:schemeClr val="accent4">
            <a:lumMod val="20000"/>
            <a:lumOff val="80000"/>
            <a:alpha val="90000"/>
          </a:schemeClr>
        </a:solidFill>
        <a:ln>
          <a:noFill/>
        </a:ln>
      </dgm:spPr>
      <dgm:t>
        <a:bodyPr/>
        <a:lstStyle/>
        <a:p>
          <a:r>
            <a:rPr lang="en-US" b="1" i="0" u="sng" dirty="0"/>
            <a:t>August 2022</a:t>
          </a:r>
        </a:p>
        <a:p>
          <a:r>
            <a:rPr lang="en-US" b="0" u="none" dirty="0"/>
            <a:t>School Leadership completed 2022-2023 Continuous Improvement Plan</a:t>
          </a:r>
        </a:p>
      </dgm:t>
    </dgm:pt>
    <dgm:pt modelId="{AB9DA1CE-0370-48BB-8362-3A4CBF7FFB29}" type="parTrans" cxnId="{FD2381C0-DA6F-4859-90D6-313730044E7C}">
      <dgm:prSet/>
      <dgm:spPr/>
      <dgm:t>
        <a:bodyPr/>
        <a:lstStyle/>
        <a:p>
          <a:endParaRPr lang="en-US"/>
        </a:p>
      </dgm:t>
    </dgm:pt>
    <dgm:pt modelId="{6088456C-4B73-4948-985C-DD954DEF44EF}" type="sibTrans" cxnId="{FD2381C0-DA6F-4859-90D6-313730044E7C}">
      <dgm:prSet phldrT="3" phldr="0"/>
      <dgm:spPr>
        <a:solidFill>
          <a:schemeClr val="accent4"/>
        </a:solidFill>
        <a:ln>
          <a:noFill/>
        </a:ln>
      </dgm:spPr>
      <dgm:t>
        <a:bodyPr/>
        <a:lstStyle/>
        <a:p>
          <a:r>
            <a:rPr lang="en-US"/>
            <a:t>3</a:t>
          </a:r>
          <a:endParaRPr lang="en-US" dirty="0"/>
        </a:p>
      </dgm:t>
    </dgm:pt>
    <dgm:pt modelId="{DE16CBB4-D3F4-44AD-8379-3A5D78B889D5}">
      <dgm:prSet/>
      <dgm:spPr>
        <a:solidFill>
          <a:schemeClr val="accent5">
            <a:lumMod val="20000"/>
            <a:lumOff val="80000"/>
            <a:alpha val="90000"/>
          </a:schemeClr>
        </a:solidFill>
        <a:ln>
          <a:noFill/>
        </a:ln>
      </dgm:spPr>
      <dgm:t>
        <a:bodyPr/>
        <a:lstStyle/>
        <a:p>
          <a:r>
            <a:rPr lang="en-US" b="1" u="sng" dirty="0"/>
            <a:t>Sept. – Dec. 2022</a:t>
          </a:r>
        </a:p>
        <a:p>
          <a:r>
            <a:rPr lang="en-US" b="0" u="none" dirty="0"/>
            <a:t>Utilizing current data, the </a:t>
          </a:r>
          <a:r>
            <a:rPr lang="en-US" b="1" u="none" dirty="0"/>
            <a:t>GO Team </a:t>
          </a:r>
          <a:r>
            <a:rPr lang="en-US" b="0" u="none" dirty="0"/>
            <a:t>will review &amp; possibly update the school strategic priorities and plan </a:t>
          </a:r>
        </a:p>
      </dgm:t>
    </dgm:pt>
    <dgm:pt modelId="{917142D8-7514-46BB-B61D-8633F0189C31}" type="parTrans" cxnId="{058D75E7-8E09-41CE-ADFC-EEAD1556353B}">
      <dgm:prSet/>
      <dgm:spPr/>
      <dgm:t>
        <a:bodyPr/>
        <a:lstStyle/>
        <a:p>
          <a:endParaRPr lang="en-US"/>
        </a:p>
      </dgm:t>
    </dgm:pt>
    <dgm:pt modelId="{C2728830-9A00-4764-A9F1-670DDF9E57B3}" type="sibTrans" cxnId="{058D75E7-8E09-41CE-ADFC-EEAD1556353B}">
      <dgm:prSet phldrT="4" phldr="0"/>
      <dgm:spPr>
        <a:solidFill>
          <a:schemeClr val="accent5"/>
        </a:solidFill>
        <a:ln>
          <a:noFill/>
        </a:ln>
      </dgm:spPr>
      <dgm:t>
        <a:bodyPr/>
        <a:lstStyle/>
        <a:p>
          <a:r>
            <a:rPr lang="en-US"/>
            <a:t>4</a:t>
          </a:r>
          <a:endParaRPr lang="en-US" dirty="0"/>
        </a:p>
      </dgm:t>
    </dgm:pt>
    <dgm:pt modelId="{F7B81412-5EAE-488C-9259-0FA0EB0F090B}">
      <dgm:prSet/>
      <dgm:spPr>
        <a:solidFill>
          <a:schemeClr val="accent6">
            <a:lumMod val="20000"/>
            <a:lumOff val="80000"/>
            <a:alpha val="90000"/>
          </a:schemeClr>
        </a:solidFill>
        <a:ln>
          <a:noFill/>
        </a:ln>
      </dgm:spPr>
      <dgm:t>
        <a:bodyPr/>
        <a:lstStyle/>
        <a:p>
          <a:r>
            <a:rPr lang="en-US" b="1" u="sng" dirty="0"/>
            <a:t>Before Winter Break</a:t>
          </a:r>
        </a:p>
        <a:p>
          <a:r>
            <a:rPr lang="en-US" b="1" dirty="0"/>
            <a:t>GO Team </a:t>
          </a:r>
          <a:r>
            <a:rPr lang="en-US" dirty="0"/>
            <a:t>will take action (vote) on the rank of the strategic plan priorities for SY23-24 in preparation for budget discussions.</a:t>
          </a:r>
        </a:p>
      </dgm:t>
    </dgm:pt>
    <dgm:pt modelId="{C9E63F01-62A4-4331-A67D-7FE563CE9D07}" type="parTrans" cxnId="{AD7281BE-8A99-43C0-9016-4082EB985BF2}">
      <dgm:prSet/>
      <dgm:spPr/>
      <dgm:t>
        <a:bodyPr/>
        <a:lstStyle/>
        <a:p>
          <a:endParaRPr lang="en-US"/>
        </a:p>
      </dgm:t>
    </dgm:pt>
    <dgm:pt modelId="{32E76676-0672-4988-9FB1-308093FF8D5C}" type="sibTrans" cxnId="{AD7281BE-8A99-43C0-9016-4082EB985BF2}">
      <dgm:prSet phldrT="5" phldr="0"/>
      <dgm:spPr>
        <a:solidFill>
          <a:schemeClr val="accent6"/>
        </a:solidFill>
        <a:ln>
          <a:noFill/>
        </a:ln>
      </dgm:spPr>
      <dgm:t>
        <a:bodyPr/>
        <a:lstStyle/>
        <a:p>
          <a:r>
            <a:rPr lang="en-US"/>
            <a:t>5</a:t>
          </a:r>
          <a:endParaRPr lang="en-US" dirty="0"/>
        </a:p>
      </dgm:t>
    </dgm:pt>
    <dgm:pt modelId="{869C0C7E-BD0C-4E5F-8D96-6B8EEC39B952}" type="pres">
      <dgm:prSet presAssocID="{0F5B3066-540F-4606-ADEC-65EB1C3E9627}" presName="Name0" presStyleCnt="0">
        <dgm:presLayoutVars>
          <dgm:animLvl val="lvl"/>
          <dgm:resizeHandles val="exact"/>
        </dgm:presLayoutVars>
      </dgm:prSet>
      <dgm:spPr/>
    </dgm:pt>
    <dgm:pt modelId="{A1C50682-E81A-4719-9746-6B052BFB6DD3}" type="pres">
      <dgm:prSet presAssocID="{198ACE8E-34F4-43E6-BB2E-1809B1CC58DC}" presName="compositeNode" presStyleCnt="0">
        <dgm:presLayoutVars>
          <dgm:bulletEnabled val="1"/>
        </dgm:presLayoutVars>
      </dgm:prSet>
      <dgm:spPr/>
    </dgm:pt>
    <dgm:pt modelId="{1896CBD6-4A99-4E4A-A270-A70AEFBAAF7E}" type="pres">
      <dgm:prSet presAssocID="{198ACE8E-34F4-43E6-BB2E-1809B1CC58DC}" presName="bgRect" presStyleLbl="bgAccFollowNode1" presStyleIdx="0" presStyleCnt="5"/>
      <dgm:spPr/>
    </dgm:pt>
    <dgm:pt modelId="{9C3A7F13-9585-42DF-AD32-B56F82B123C8}" type="pres">
      <dgm:prSet presAssocID="{C54063C4-24CD-4834-9424-53756AE38C6B}" presName="sibTransNodeCircle" presStyleLbl="alignNode1" presStyleIdx="0" presStyleCnt="10">
        <dgm:presLayoutVars>
          <dgm:chMax val="0"/>
          <dgm:bulletEnabled/>
        </dgm:presLayoutVars>
      </dgm:prSet>
      <dgm:spPr/>
    </dgm:pt>
    <dgm:pt modelId="{923B2301-552B-45D2-9EF0-53A10AA17FC6}" type="pres">
      <dgm:prSet presAssocID="{198ACE8E-34F4-43E6-BB2E-1809B1CC58DC}" presName="bottomLine" presStyleLbl="alignNode1" presStyleIdx="1" presStyleCnt="10">
        <dgm:presLayoutVars/>
      </dgm:prSet>
      <dgm:spPr>
        <a:ln>
          <a:solidFill>
            <a:schemeClr val="accent1"/>
          </a:solidFill>
        </a:ln>
      </dgm:spPr>
    </dgm:pt>
    <dgm:pt modelId="{1636F17A-F9E0-460B-890B-A46A6E583FD1}" type="pres">
      <dgm:prSet presAssocID="{198ACE8E-34F4-43E6-BB2E-1809B1CC58DC}" presName="nodeText" presStyleLbl="bgAccFollowNode1" presStyleIdx="0" presStyleCnt="5">
        <dgm:presLayoutVars>
          <dgm:bulletEnabled val="1"/>
        </dgm:presLayoutVars>
      </dgm:prSet>
      <dgm:spPr/>
    </dgm:pt>
    <dgm:pt modelId="{CE18CCA6-9206-4DD7-BE09-5291C62117AB}" type="pres">
      <dgm:prSet presAssocID="{C54063C4-24CD-4834-9424-53756AE38C6B}" presName="sibTrans" presStyleCnt="0"/>
      <dgm:spPr/>
    </dgm:pt>
    <dgm:pt modelId="{B75A207A-E561-4A33-8860-3580568F46B8}" type="pres">
      <dgm:prSet presAssocID="{0F6BA1FB-59E5-4F16-A7B4-1533BB1F09E4}" presName="compositeNode" presStyleCnt="0">
        <dgm:presLayoutVars>
          <dgm:bulletEnabled val="1"/>
        </dgm:presLayoutVars>
      </dgm:prSet>
      <dgm:spPr/>
    </dgm:pt>
    <dgm:pt modelId="{02F7283A-0FC3-4AF1-AA94-0270DC0B1C33}" type="pres">
      <dgm:prSet presAssocID="{0F6BA1FB-59E5-4F16-A7B4-1533BB1F09E4}" presName="bgRect" presStyleLbl="bgAccFollowNode1" presStyleIdx="1" presStyleCnt="5"/>
      <dgm:spPr/>
    </dgm:pt>
    <dgm:pt modelId="{C08FC467-91FE-48BD-B243-273925C2B75A}" type="pres">
      <dgm:prSet presAssocID="{7DBF5CB5-29DD-4671-A0F3-981D48571500}" presName="sibTransNodeCircle" presStyleLbl="alignNode1" presStyleIdx="2" presStyleCnt="10">
        <dgm:presLayoutVars>
          <dgm:chMax val="0"/>
          <dgm:bulletEnabled/>
        </dgm:presLayoutVars>
      </dgm:prSet>
      <dgm:spPr/>
    </dgm:pt>
    <dgm:pt modelId="{DE393E47-CBB6-4D77-A342-C9AFD9FC8CB6}" type="pres">
      <dgm:prSet presAssocID="{0F6BA1FB-59E5-4F16-A7B4-1533BB1F09E4}" presName="bottomLine" presStyleLbl="alignNode1" presStyleIdx="3" presStyleCnt="10">
        <dgm:presLayoutVars/>
      </dgm:prSet>
      <dgm:spPr>
        <a:ln>
          <a:solidFill>
            <a:schemeClr val="accent2"/>
          </a:solidFill>
        </a:ln>
      </dgm:spPr>
    </dgm:pt>
    <dgm:pt modelId="{6209B655-7BD8-4C2E-802B-7A837190A817}" type="pres">
      <dgm:prSet presAssocID="{0F6BA1FB-59E5-4F16-A7B4-1533BB1F09E4}" presName="nodeText" presStyleLbl="bgAccFollowNode1" presStyleIdx="1" presStyleCnt="5">
        <dgm:presLayoutVars>
          <dgm:bulletEnabled val="1"/>
        </dgm:presLayoutVars>
      </dgm:prSet>
      <dgm:spPr/>
    </dgm:pt>
    <dgm:pt modelId="{44DA27FB-BF39-4511-84EF-E3EA3F12D2B6}" type="pres">
      <dgm:prSet presAssocID="{7DBF5CB5-29DD-4671-A0F3-981D48571500}" presName="sibTrans" presStyleCnt="0"/>
      <dgm:spPr/>
    </dgm:pt>
    <dgm:pt modelId="{9ED209A7-CD15-4C32-9372-A0384698B942}" type="pres">
      <dgm:prSet presAssocID="{1D096F01-AEA8-401D-8348-98E9A81F3CE0}" presName="compositeNode" presStyleCnt="0">
        <dgm:presLayoutVars>
          <dgm:bulletEnabled val="1"/>
        </dgm:presLayoutVars>
      </dgm:prSet>
      <dgm:spPr/>
    </dgm:pt>
    <dgm:pt modelId="{B5DA272C-701A-4327-802B-15E4D04DF389}" type="pres">
      <dgm:prSet presAssocID="{1D096F01-AEA8-401D-8348-98E9A81F3CE0}" presName="bgRect" presStyleLbl="bgAccFollowNode1" presStyleIdx="2" presStyleCnt="5"/>
      <dgm:spPr/>
    </dgm:pt>
    <dgm:pt modelId="{4104A2F1-FB99-4C42-8067-46B8EEEC9610}" type="pres">
      <dgm:prSet presAssocID="{6088456C-4B73-4948-985C-DD954DEF44EF}" presName="sibTransNodeCircle" presStyleLbl="alignNode1" presStyleIdx="4" presStyleCnt="10">
        <dgm:presLayoutVars>
          <dgm:chMax val="0"/>
          <dgm:bulletEnabled/>
        </dgm:presLayoutVars>
      </dgm:prSet>
      <dgm:spPr/>
    </dgm:pt>
    <dgm:pt modelId="{2EB92C72-3528-4913-AFF6-FF0B4F338399}" type="pres">
      <dgm:prSet presAssocID="{1D096F01-AEA8-401D-8348-98E9A81F3CE0}" presName="bottomLine" presStyleLbl="alignNode1" presStyleIdx="5" presStyleCnt="10">
        <dgm:presLayoutVars/>
      </dgm:prSet>
      <dgm:spPr>
        <a:solidFill>
          <a:schemeClr val="accent4"/>
        </a:solidFill>
        <a:ln>
          <a:solidFill>
            <a:schemeClr val="accent4"/>
          </a:solidFill>
        </a:ln>
      </dgm:spPr>
    </dgm:pt>
    <dgm:pt modelId="{74E21D92-0946-4075-ABB7-F58F125D081F}" type="pres">
      <dgm:prSet presAssocID="{1D096F01-AEA8-401D-8348-98E9A81F3CE0}" presName="nodeText" presStyleLbl="bgAccFollowNode1" presStyleIdx="2" presStyleCnt="5">
        <dgm:presLayoutVars>
          <dgm:bulletEnabled val="1"/>
        </dgm:presLayoutVars>
      </dgm:prSet>
      <dgm:spPr/>
    </dgm:pt>
    <dgm:pt modelId="{E7F9CACB-FE98-4F37-853A-1B05B4BF4385}" type="pres">
      <dgm:prSet presAssocID="{6088456C-4B73-4948-985C-DD954DEF44EF}" presName="sibTrans" presStyleCnt="0"/>
      <dgm:spPr/>
    </dgm:pt>
    <dgm:pt modelId="{313C51D3-DB7E-4530-8AFA-F0AE0E26CE2D}" type="pres">
      <dgm:prSet presAssocID="{DE16CBB4-D3F4-44AD-8379-3A5D78B889D5}" presName="compositeNode" presStyleCnt="0">
        <dgm:presLayoutVars>
          <dgm:bulletEnabled val="1"/>
        </dgm:presLayoutVars>
      </dgm:prSet>
      <dgm:spPr/>
    </dgm:pt>
    <dgm:pt modelId="{549A837B-0FA3-4970-A9F9-3BD236350D3D}" type="pres">
      <dgm:prSet presAssocID="{DE16CBB4-D3F4-44AD-8379-3A5D78B889D5}" presName="bgRect" presStyleLbl="bgAccFollowNode1" presStyleIdx="3" presStyleCnt="5" custLinFactNeighborX="-906" custLinFactNeighborY="346"/>
      <dgm:spPr/>
    </dgm:pt>
    <dgm:pt modelId="{AC6B335A-D8B4-46D8-93DE-B9EF1773F6AC}" type="pres">
      <dgm:prSet presAssocID="{C2728830-9A00-4764-A9F1-670DDF9E57B3}" presName="sibTransNodeCircle" presStyleLbl="alignNode1" presStyleIdx="6" presStyleCnt="10">
        <dgm:presLayoutVars>
          <dgm:chMax val="0"/>
          <dgm:bulletEnabled/>
        </dgm:presLayoutVars>
      </dgm:prSet>
      <dgm:spPr/>
    </dgm:pt>
    <dgm:pt modelId="{7B3E0A16-DB85-46CA-87D6-4D39F6DBFC52}" type="pres">
      <dgm:prSet presAssocID="{DE16CBB4-D3F4-44AD-8379-3A5D78B889D5}" presName="bottomLine" presStyleLbl="alignNode1" presStyleIdx="7" presStyleCnt="10">
        <dgm:presLayoutVars/>
      </dgm:prSet>
      <dgm:spPr>
        <a:ln>
          <a:solidFill>
            <a:schemeClr val="accent5"/>
          </a:solidFill>
        </a:ln>
      </dgm:spPr>
    </dgm:pt>
    <dgm:pt modelId="{B80B8360-3897-45DE-BD0A-F9CCC9BAC34F}" type="pres">
      <dgm:prSet presAssocID="{DE16CBB4-D3F4-44AD-8379-3A5D78B889D5}" presName="nodeText" presStyleLbl="bgAccFollowNode1" presStyleIdx="3" presStyleCnt="5">
        <dgm:presLayoutVars>
          <dgm:bulletEnabled val="1"/>
        </dgm:presLayoutVars>
      </dgm:prSet>
      <dgm:spPr/>
    </dgm:pt>
    <dgm:pt modelId="{4BE79C5F-B252-4C81-B7E8-356A6349584C}" type="pres">
      <dgm:prSet presAssocID="{C2728830-9A00-4764-A9F1-670DDF9E57B3}" presName="sibTrans" presStyleCnt="0"/>
      <dgm:spPr/>
    </dgm:pt>
    <dgm:pt modelId="{11D9C427-A430-492A-BD3C-E4D081DA46F5}" type="pres">
      <dgm:prSet presAssocID="{F7B81412-5EAE-488C-9259-0FA0EB0F090B}" presName="compositeNode" presStyleCnt="0">
        <dgm:presLayoutVars>
          <dgm:bulletEnabled val="1"/>
        </dgm:presLayoutVars>
      </dgm:prSet>
      <dgm:spPr/>
    </dgm:pt>
    <dgm:pt modelId="{4795DD00-81CA-4D89-AAC9-9CB098B4E837}" type="pres">
      <dgm:prSet presAssocID="{F7B81412-5EAE-488C-9259-0FA0EB0F090B}" presName="bgRect" presStyleLbl="bgAccFollowNode1" presStyleIdx="4" presStyleCnt="5"/>
      <dgm:spPr/>
    </dgm:pt>
    <dgm:pt modelId="{06772805-3643-43C2-9C80-F43268C57C20}" type="pres">
      <dgm:prSet presAssocID="{32E76676-0672-4988-9FB1-308093FF8D5C}" presName="sibTransNodeCircle" presStyleLbl="alignNode1" presStyleIdx="8" presStyleCnt="10">
        <dgm:presLayoutVars>
          <dgm:chMax val="0"/>
          <dgm:bulletEnabled/>
        </dgm:presLayoutVars>
      </dgm:prSet>
      <dgm:spPr/>
    </dgm:pt>
    <dgm:pt modelId="{77F59A8B-7684-4E29-B44F-B0F96367FE70}" type="pres">
      <dgm:prSet presAssocID="{F7B81412-5EAE-488C-9259-0FA0EB0F090B}" presName="bottomLine" presStyleLbl="alignNode1" presStyleIdx="9" presStyleCnt="10">
        <dgm:presLayoutVars/>
      </dgm:prSet>
      <dgm:spPr/>
    </dgm:pt>
    <dgm:pt modelId="{80C8596E-ABE7-41A1-8A35-72244067CF90}" type="pres">
      <dgm:prSet presAssocID="{F7B81412-5EAE-488C-9259-0FA0EB0F090B}" presName="nodeText" presStyleLbl="bgAccFollowNode1" presStyleIdx="4" presStyleCnt="5">
        <dgm:presLayoutVars>
          <dgm:bulletEnabled val="1"/>
        </dgm:presLayoutVars>
      </dgm:prSet>
      <dgm:spPr/>
    </dgm:pt>
  </dgm:ptLst>
  <dgm:cxnLst>
    <dgm:cxn modelId="{10EAB407-DDBC-4E09-A41B-36376F2BB005}" type="presOf" srcId="{32E76676-0672-4988-9FB1-308093FF8D5C}" destId="{06772805-3643-43C2-9C80-F43268C57C20}" srcOrd="0" destOrd="0" presId="urn:microsoft.com/office/officeart/2016/7/layout/BasicLinearProcessNumbered#1"/>
    <dgm:cxn modelId="{F47EB913-8831-49CC-ABE6-AB555FA6F993}" type="presOf" srcId="{6088456C-4B73-4948-985C-DD954DEF44EF}" destId="{4104A2F1-FB99-4C42-8067-46B8EEEC9610}" srcOrd="0" destOrd="0" presId="urn:microsoft.com/office/officeart/2016/7/layout/BasicLinearProcessNumbered#1"/>
    <dgm:cxn modelId="{EB7FE821-06C9-4CFA-BBFF-63BF8C7F1444}" type="presOf" srcId="{198ACE8E-34F4-43E6-BB2E-1809B1CC58DC}" destId="{1896CBD6-4A99-4E4A-A270-A70AEFBAAF7E}" srcOrd="0" destOrd="0" presId="urn:microsoft.com/office/officeart/2016/7/layout/BasicLinearProcessNumbered#1"/>
    <dgm:cxn modelId="{9B21BC25-6F2C-47C2-8285-8E9BB26D02F7}" type="presOf" srcId="{DE16CBB4-D3F4-44AD-8379-3A5D78B889D5}" destId="{B80B8360-3897-45DE-BD0A-F9CCC9BAC34F}" srcOrd="1" destOrd="0" presId="urn:microsoft.com/office/officeart/2016/7/layout/BasicLinearProcessNumbered#1"/>
    <dgm:cxn modelId="{A7465026-5EB9-4359-B2CA-62409A490278}" type="presOf" srcId="{0F5B3066-540F-4606-ADEC-65EB1C3E9627}" destId="{869C0C7E-BD0C-4E5F-8D96-6B8EEC39B952}" srcOrd="0" destOrd="0" presId="urn:microsoft.com/office/officeart/2016/7/layout/BasicLinearProcessNumbered#1"/>
    <dgm:cxn modelId="{500C1428-BAD2-4EA1-AAAB-CD4D6F648C0B}" type="presOf" srcId="{0F6BA1FB-59E5-4F16-A7B4-1533BB1F09E4}" destId="{02F7283A-0FC3-4AF1-AA94-0270DC0B1C33}" srcOrd="0" destOrd="0" presId="urn:microsoft.com/office/officeart/2016/7/layout/BasicLinearProcessNumbered#1"/>
    <dgm:cxn modelId="{619E3C68-1E17-487D-ABC8-EB727F4952A3}" type="presOf" srcId="{C54063C4-24CD-4834-9424-53756AE38C6B}" destId="{9C3A7F13-9585-42DF-AD32-B56F82B123C8}" srcOrd="0" destOrd="0" presId="urn:microsoft.com/office/officeart/2016/7/layout/BasicLinearProcessNumbered#1"/>
    <dgm:cxn modelId="{F4BF496B-2EAC-4B21-A290-8C4A35AC4213}" type="presOf" srcId="{7DBF5CB5-29DD-4671-A0F3-981D48571500}" destId="{C08FC467-91FE-48BD-B243-273925C2B75A}" srcOrd="0" destOrd="0" presId="urn:microsoft.com/office/officeart/2016/7/layout/BasicLinearProcessNumbered#1"/>
    <dgm:cxn modelId="{32F29D6B-8717-40AA-AB41-CDE85B6445F2}" type="presOf" srcId="{C2728830-9A00-4764-A9F1-670DDF9E57B3}" destId="{AC6B335A-D8B4-46D8-93DE-B9EF1773F6AC}" srcOrd="0" destOrd="0" presId="urn:microsoft.com/office/officeart/2016/7/layout/BasicLinearProcessNumbered#1"/>
    <dgm:cxn modelId="{8327A44B-5326-4A8B-9B23-A3D3C09A16F3}" srcId="{0F5B3066-540F-4606-ADEC-65EB1C3E9627}" destId="{198ACE8E-34F4-43E6-BB2E-1809B1CC58DC}" srcOrd="0" destOrd="0" parTransId="{49F555B2-B165-4CB6-8578-DF4BCD791ABF}" sibTransId="{C54063C4-24CD-4834-9424-53756AE38C6B}"/>
    <dgm:cxn modelId="{EF38696C-3284-4D81-8B6A-406B0A4B5478}" type="presOf" srcId="{DE16CBB4-D3F4-44AD-8379-3A5D78B889D5}" destId="{549A837B-0FA3-4970-A9F9-3BD236350D3D}" srcOrd="0" destOrd="0" presId="urn:microsoft.com/office/officeart/2016/7/layout/BasicLinearProcessNumbered#1"/>
    <dgm:cxn modelId="{2E8EE86D-D18A-48C5-817B-661FEDBE5EB5}" type="presOf" srcId="{0F6BA1FB-59E5-4F16-A7B4-1533BB1F09E4}" destId="{6209B655-7BD8-4C2E-802B-7A837190A817}" srcOrd="1" destOrd="0" presId="urn:microsoft.com/office/officeart/2016/7/layout/BasicLinearProcessNumbered#1"/>
    <dgm:cxn modelId="{7B7DC85A-1097-4B13-A457-5376A39A58E2}" type="presOf" srcId="{F7B81412-5EAE-488C-9259-0FA0EB0F090B}" destId="{80C8596E-ABE7-41A1-8A35-72244067CF90}" srcOrd="1" destOrd="0" presId="urn:microsoft.com/office/officeart/2016/7/layout/BasicLinearProcessNumbered#1"/>
    <dgm:cxn modelId="{AA103CB4-BE4E-4C3C-8A8A-83391F2FB47F}" type="presOf" srcId="{1D096F01-AEA8-401D-8348-98E9A81F3CE0}" destId="{B5DA272C-701A-4327-802B-15E4D04DF389}" srcOrd="0" destOrd="0" presId="urn:microsoft.com/office/officeart/2016/7/layout/BasicLinearProcessNumbered#1"/>
    <dgm:cxn modelId="{451EA9B5-F1ED-4BC6-8C22-CD5C870E657E}" type="presOf" srcId="{F7B81412-5EAE-488C-9259-0FA0EB0F090B}" destId="{4795DD00-81CA-4D89-AAC9-9CB098B4E837}" srcOrd="0" destOrd="0" presId="urn:microsoft.com/office/officeart/2016/7/layout/BasicLinearProcessNumbered#1"/>
    <dgm:cxn modelId="{EC143BBE-149C-4B2B-96B6-7B3C8595B821}" type="presOf" srcId="{1D096F01-AEA8-401D-8348-98E9A81F3CE0}" destId="{74E21D92-0946-4075-ABB7-F58F125D081F}" srcOrd="1" destOrd="0" presId="urn:microsoft.com/office/officeart/2016/7/layout/BasicLinearProcessNumbered#1"/>
    <dgm:cxn modelId="{AD7281BE-8A99-43C0-9016-4082EB985BF2}" srcId="{0F5B3066-540F-4606-ADEC-65EB1C3E9627}" destId="{F7B81412-5EAE-488C-9259-0FA0EB0F090B}" srcOrd="4" destOrd="0" parTransId="{C9E63F01-62A4-4331-A67D-7FE563CE9D07}" sibTransId="{32E76676-0672-4988-9FB1-308093FF8D5C}"/>
    <dgm:cxn modelId="{FD2381C0-DA6F-4859-90D6-313730044E7C}" srcId="{0F5B3066-540F-4606-ADEC-65EB1C3E9627}" destId="{1D096F01-AEA8-401D-8348-98E9A81F3CE0}" srcOrd="2" destOrd="0" parTransId="{AB9DA1CE-0370-48BB-8362-3A4CBF7FFB29}" sibTransId="{6088456C-4B73-4948-985C-DD954DEF44EF}"/>
    <dgm:cxn modelId="{8CB3EED4-728A-4D4F-ACB4-5DD629623D8A}" type="presOf" srcId="{198ACE8E-34F4-43E6-BB2E-1809B1CC58DC}" destId="{1636F17A-F9E0-460B-890B-A46A6E583FD1}" srcOrd="1" destOrd="0" presId="urn:microsoft.com/office/officeart/2016/7/layout/BasicLinearProcessNumbered#1"/>
    <dgm:cxn modelId="{F0FA65E5-FB81-4E7A-9467-65363565F4A0}" srcId="{0F5B3066-540F-4606-ADEC-65EB1C3E9627}" destId="{0F6BA1FB-59E5-4F16-A7B4-1533BB1F09E4}" srcOrd="1" destOrd="0" parTransId="{6A557BB1-C0DD-44CB-8745-CE5481476209}" sibTransId="{7DBF5CB5-29DD-4671-A0F3-981D48571500}"/>
    <dgm:cxn modelId="{058D75E7-8E09-41CE-ADFC-EEAD1556353B}" srcId="{0F5B3066-540F-4606-ADEC-65EB1C3E9627}" destId="{DE16CBB4-D3F4-44AD-8379-3A5D78B889D5}" srcOrd="3" destOrd="0" parTransId="{917142D8-7514-46BB-B61D-8633F0189C31}" sibTransId="{C2728830-9A00-4764-A9F1-670DDF9E57B3}"/>
    <dgm:cxn modelId="{6FD83AE8-DB7F-4EFE-8F0A-58735E6AEC64}" type="presParOf" srcId="{869C0C7E-BD0C-4E5F-8D96-6B8EEC39B952}" destId="{A1C50682-E81A-4719-9746-6B052BFB6DD3}" srcOrd="0" destOrd="0" presId="urn:microsoft.com/office/officeart/2016/7/layout/BasicLinearProcessNumbered#1"/>
    <dgm:cxn modelId="{AA17009A-379B-43BE-97BA-12B67036AD90}" type="presParOf" srcId="{A1C50682-E81A-4719-9746-6B052BFB6DD3}" destId="{1896CBD6-4A99-4E4A-A270-A70AEFBAAF7E}" srcOrd="0" destOrd="0" presId="urn:microsoft.com/office/officeart/2016/7/layout/BasicLinearProcessNumbered#1"/>
    <dgm:cxn modelId="{6D85C09F-1D0A-406F-9396-06638BA4FD92}" type="presParOf" srcId="{A1C50682-E81A-4719-9746-6B052BFB6DD3}" destId="{9C3A7F13-9585-42DF-AD32-B56F82B123C8}" srcOrd="1" destOrd="0" presId="urn:microsoft.com/office/officeart/2016/7/layout/BasicLinearProcessNumbered#1"/>
    <dgm:cxn modelId="{794669B6-74B7-439A-8EE2-238314813197}" type="presParOf" srcId="{A1C50682-E81A-4719-9746-6B052BFB6DD3}" destId="{923B2301-552B-45D2-9EF0-53A10AA17FC6}" srcOrd="2" destOrd="0" presId="urn:microsoft.com/office/officeart/2016/7/layout/BasicLinearProcessNumbered#1"/>
    <dgm:cxn modelId="{23ECCBA1-941D-4643-9618-18F560A80DAB}" type="presParOf" srcId="{A1C50682-E81A-4719-9746-6B052BFB6DD3}" destId="{1636F17A-F9E0-460B-890B-A46A6E583FD1}" srcOrd="3" destOrd="0" presId="urn:microsoft.com/office/officeart/2016/7/layout/BasicLinearProcessNumbered#1"/>
    <dgm:cxn modelId="{84426433-1E67-4D55-9D10-3C4CF150BF28}" type="presParOf" srcId="{869C0C7E-BD0C-4E5F-8D96-6B8EEC39B952}" destId="{CE18CCA6-9206-4DD7-BE09-5291C62117AB}" srcOrd="1" destOrd="0" presId="urn:microsoft.com/office/officeart/2016/7/layout/BasicLinearProcessNumbered#1"/>
    <dgm:cxn modelId="{16E156BA-CA11-45E4-B5EA-B4F3067B424F}" type="presParOf" srcId="{869C0C7E-BD0C-4E5F-8D96-6B8EEC39B952}" destId="{B75A207A-E561-4A33-8860-3580568F46B8}" srcOrd="2" destOrd="0" presId="urn:microsoft.com/office/officeart/2016/7/layout/BasicLinearProcessNumbered#1"/>
    <dgm:cxn modelId="{63957AA2-61FB-47C5-9B97-06D23CB5FDF5}" type="presParOf" srcId="{B75A207A-E561-4A33-8860-3580568F46B8}" destId="{02F7283A-0FC3-4AF1-AA94-0270DC0B1C33}" srcOrd="0" destOrd="0" presId="urn:microsoft.com/office/officeart/2016/7/layout/BasicLinearProcessNumbered#1"/>
    <dgm:cxn modelId="{3099F022-A87D-4FA3-8BC3-9575F846BC44}" type="presParOf" srcId="{B75A207A-E561-4A33-8860-3580568F46B8}" destId="{C08FC467-91FE-48BD-B243-273925C2B75A}" srcOrd="1" destOrd="0" presId="urn:microsoft.com/office/officeart/2016/7/layout/BasicLinearProcessNumbered#1"/>
    <dgm:cxn modelId="{A2E37B9F-7D4B-49D4-AF46-9A540F2ACE59}" type="presParOf" srcId="{B75A207A-E561-4A33-8860-3580568F46B8}" destId="{DE393E47-CBB6-4D77-A342-C9AFD9FC8CB6}" srcOrd="2" destOrd="0" presId="urn:microsoft.com/office/officeart/2016/7/layout/BasicLinearProcessNumbered#1"/>
    <dgm:cxn modelId="{3374E4EC-7EA8-47C5-B2E6-92A2F8FDFB7F}" type="presParOf" srcId="{B75A207A-E561-4A33-8860-3580568F46B8}" destId="{6209B655-7BD8-4C2E-802B-7A837190A817}" srcOrd="3" destOrd="0" presId="urn:microsoft.com/office/officeart/2016/7/layout/BasicLinearProcessNumbered#1"/>
    <dgm:cxn modelId="{64EBAD3F-E38B-4135-AAA2-C165246599F7}" type="presParOf" srcId="{869C0C7E-BD0C-4E5F-8D96-6B8EEC39B952}" destId="{44DA27FB-BF39-4511-84EF-E3EA3F12D2B6}" srcOrd="3" destOrd="0" presId="urn:microsoft.com/office/officeart/2016/7/layout/BasicLinearProcessNumbered#1"/>
    <dgm:cxn modelId="{C047657C-4647-4043-950A-E8F7F675767E}" type="presParOf" srcId="{869C0C7E-BD0C-4E5F-8D96-6B8EEC39B952}" destId="{9ED209A7-CD15-4C32-9372-A0384698B942}" srcOrd="4" destOrd="0" presId="urn:microsoft.com/office/officeart/2016/7/layout/BasicLinearProcessNumbered#1"/>
    <dgm:cxn modelId="{0F5F3613-D3F0-4FA7-ACBA-C61DDC0B6FCC}" type="presParOf" srcId="{9ED209A7-CD15-4C32-9372-A0384698B942}" destId="{B5DA272C-701A-4327-802B-15E4D04DF389}" srcOrd="0" destOrd="0" presId="urn:microsoft.com/office/officeart/2016/7/layout/BasicLinearProcessNumbered#1"/>
    <dgm:cxn modelId="{AB7A54D4-8E23-4583-8E98-345042A04591}" type="presParOf" srcId="{9ED209A7-CD15-4C32-9372-A0384698B942}" destId="{4104A2F1-FB99-4C42-8067-46B8EEEC9610}" srcOrd="1" destOrd="0" presId="urn:microsoft.com/office/officeart/2016/7/layout/BasicLinearProcessNumbered#1"/>
    <dgm:cxn modelId="{06C75B26-0F3E-41ED-839F-4D64199F4461}" type="presParOf" srcId="{9ED209A7-CD15-4C32-9372-A0384698B942}" destId="{2EB92C72-3528-4913-AFF6-FF0B4F338399}" srcOrd="2" destOrd="0" presId="urn:microsoft.com/office/officeart/2016/7/layout/BasicLinearProcessNumbered#1"/>
    <dgm:cxn modelId="{AAB9864E-92C0-4EA3-9F0E-6EB52D100EBE}" type="presParOf" srcId="{9ED209A7-CD15-4C32-9372-A0384698B942}" destId="{74E21D92-0946-4075-ABB7-F58F125D081F}" srcOrd="3" destOrd="0" presId="urn:microsoft.com/office/officeart/2016/7/layout/BasicLinearProcessNumbered#1"/>
    <dgm:cxn modelId="{13ED127B-27D7-4A94-8FC0-60DF0BA87D27}" type="presParOf" srcId="{869C0C7E-BD0C-4E5F-8D96-6B8EEC39B952}" destId="{E7F9CACB-FE98-4F37-853A-1B05B4BF4385}" srcOrd="5" destOrd="0" presId="urn:microsoft.com/office/officeart/2016/7/layout/BasicLinearProcessNumbered#1"/>
    <dgm:cxn modelId="{4B61CEE5-C2BB-4897-9CE0-A1A15D162F44}" type="presParOf" srcId="{869C0C7E-BD0C-4E5F-8D96-6B8EEC39B952}" destId="{313C51D3-DB7E-4530-8AFA-F0AE0E26CE2D}" srcOrd="6" destOrd="0" presId="urn:microsoft.com/office/officeart/2016/7/layout/BasicLinearProcessNumbered#1"/>
    <dgm:cxn modelId="{9B85DE27-B7E4-402F-BE27-E3C3985E9A79}" type="presParOf" srcId="{313C51D3-DB7E-4530-8AFA-F0AE0E26CE2D}" destId="{549A837B-0FA3-4970-A9F9-3BD236350D3D}" srcOrd="0" destOrd="0" presId="urn:microsoft.com/office/officeart/2016/7/layout/BasicLinearProcessNumbered#1"/>
    <dgm:cxn modelId="{9D5D9389-D124-429A-8F96-49696F6F4EF9}" type="presParOf" srcId="{313C51D3-DB7E-4530-8AFA-F0AE0E26CE2D}" destId="{AC6B335A-D8B4-46D8-93DE-B9EF1773F6AC}" srcOrd="1" destOrd="0" presId="urn:microsoft.com/office/officeart/2016/7/layout/BasicLinearProcessNumbered#1"/>
    <dgm:cxn modelId="{AEF2A504-6850-4ED8-81A9-8B6F7FF43DCD}" type="presParOf" srcId="{313C51D3-DB7E-4530-8AFA-F0AE0E26CE2D}" destId="{7B3E0A16-DB85-46CA-87D6-4D39F6DBFC52}" srcOrd="2" destOrd="0" presId="urn:microsoft.com/office/officeart/2016/7/layout/BasicLinearProcessNumbered#1"/>
    <dgm:cxn modelId="{25F27692-3F46-46F7-BF34-29BD99560D08}" type="presParOf" srcId="{313C51D3-DB7E-4530-8AFA-F0AE0E26CE2D}" destId="{B80B8360-3897-45DE-BD0A-F9CCC9BAC34F}" srcOrd="3" destOrd="0" presId="urn:microsoft.com/office/officeart/2016/7/layout/BasicLinearProcessNumbered#1"/>
    <dgm:cxn modelId="{4796AC81-FE2B-441F-A0B6-C344625F6E96}" type="presParOf" srcId="{869C0C7E-BD0C-4E5F-8D96-6B8EEC39B952}" destId="{4BE79C5F-B252-4C81-B7E8-356A6349584C}" srcOrd="7" destOrd="0" presId="urn:microsoft.com/office/officeart/2016/7/layout/BasicLinearProcessNumbered#1"/>
    <dgm:cxn modelId="{F640017D-6D0A-4410-A66B-828F2066B1C3}" type="presParOf" srcId="{869C0C7E-BD0C-4E5F-8D96-6B8EEC39B952}" destId="{11D9C427-A430-492A-BD3C-E4D081DA46F5}" srcOrd="8" destOrd="0" presId="urn:microsoft.com/office/officeart/2016/7/layout/BasicLinearProcessNumbered#1"/>
    <dgm:cxn modelId="{3F5AE0F2-FA72-4C37-BCFA-A61C660A8759}" type="presParOf" srcId="{11D9C427-A430-492A-BD3C-E4D081DA46F5}" destId="{4795DD00-81CA-4D89-AAC9-9CB098B4E837}" srcOrd="0" destOrd="0" presId="urn:microsoft.com/office/officeart/2016/7/layout/BasicLinearProcessNumbered#1"/>
    <dgm:cxn modelId="{D1D3C516-0A96-4C35-8949-341CF221BBD1}" type="presParOf" srcId="{11D9C427-A430-492A-BD3C-E4D081DA46F5}" destId="{06772805-3643-43C2-9C80-F43268C57C20}" srcOrd="1" destOrd="0" presId="urn:microsoft.com/office/officeart/2016/7/layout/BasicLinearProcessNumbered#1"/>
    <dgm:cxn modelId="{A39F6DBC-EC8C-42B3-9D5B-962E5C23F626}" type="presParOf" srcId="{11D9C427-A430-492A-BD3C-E4D081DA46F5}" destId="{77F59A8B-7684-4E29-B44F-B0F96367FE70}" srcOrd="2" destOrd="0" presId="urn:microsoft.com/office/officeart/2016/7/layout/BasicLinearProcessNumbered#1"/>
    <dgm:cxn modelId="{37B3E4C3-947D-462B-A3DF-A33AAEB8FA1C}" type="presParOf" srcId="{11D9C427-A430-492A-BD3C-E4D081DA46F5}" destId="{80C8596E-ABE7-41A1-8A35-72244067CF90}" srcOrd="3" destOrd="0" presId="urn:microsoft.com/office/officeart/2016/7/layout/BasicLinearProcessNumbere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A561721-7C2C-4A79-B878-44F3018FFCAA}"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E3D7F99F-DE00-4D9D-90AB-D044CFAA5362}">
      <dgm:prSet phldrT="[Text]"/>
      <dgm:spPr/>
      <dgm:t>
        <a:bodyPr/>
        <a:lstStyle/>
        <a:p>
          <a:r>
            <a:rPr lang="en-US" dirty="0"/>
            <a:t>Are </a:t>
          </a:r>
          <a:r>
            <a:rPr lang="en-US" b="0" u="none" dirty="0"/>
            <a:t>there any goals which </a:t>
          </a:r>
          <a:r>
            <a:rPr lang="en-US" dirty="0"/>
            <a:t>should be added to the Strategic Plan?</a:t>
          </a:r>
        </a:p>
      </dgm:t>
    </dgm:pt>
    <dgm:pt modelId="{02AF19B0-7B94-418C-865C-726F2FD7DB4B}" type="parTrans" cxnId="{2716B121-3C70-4009-8702-6DA07FE40D00}">
      <dgm:prSet/>
      <dgm:spPr/>
      <dgm:t>
        <a:bodyPr/>
        <a:lstStyle/>
        <a:p>
          <a:endParaRPr lang="en-US"/>
        </a:p>
      </dgm:t>
    </dgm:pt>
    <dgm:pt modelId="{109B403D-00F3-4207-88BF-8BD67B588BCF}" type="sibTrans" cxnId="{2716B121-3C70-4009-8702-6DA07FE40D00}">
      <dgm:prSet/>
      <dgm:spPr/>
      <dgm:t>
        <a:bodyPr/>
        <a:lstStyle/>
        <a:p>
          <a:endParaRPr lang="en-US"/>
        </a:p>
      </dgm:t>
    </dgm:pt>
    <dgm:pt modelId="{E1FFA598-3C8A-4C38-88F9-8E0DB5F4CB66}">
      <dgm:prSet phldrT="[Text]" phldr="1"/>
      <dgm:spPr/>
      <dgm:t>
        <a:bodyPr/>
        <a:lstStyle/>
        <a:p>
          <a:endParaRPr lang="en-US" dirty="0"/>
        </a:p>
      </dgm:t>
    </dgm:pt>
    <dgm:pt modelId="{7D19BE13-4D50-41A5-9B57-052DECD767CE}" type="parTrans" cxnId="{9E2DAAEF-3306-449A-B437-D278A2BBC9BB}">
      <dgm:prSet/>
      <dgm:spPr/>
      <dgm:t>
        <a:bodyPr/>
        <a:lstStyle/>
        <a:p>
          <a:endParaRPr lang="en-US"/>
        </a:p>
      </dgm:t>
    </dgm:pt>
    <dgm:pt modelId="{F04899F0-F766-4B54-BDB1-E1673138B301}" type="sibTrans" cxnId="{9E2DAAEF-3306-449A-B437-D278A2BBC9BB}">
      <dgm:prSet/>
      <dgm:spPr/>
      <dgm:t>
        <a:bodyPr/>
        <a:lstStyle/>
        <a:p>
          <a:endParaRPr lang="en-US"/>
        </a:p>
      </dgm:t>
    </dgm:pt>
    <dgm:pt modelId="{5FD8D9F0-5EA9-416A-BC6F-371703DCB2BB}">
      <dgm:prSet phldrT="[Text]" phldr="1"/>
      <dgm:spPr/>
      <dgm:t>
        <a:bodyPr/>
        <a:lstStyle/>
        <a:p>
          <a:endParaRPr lang="en-US"/>
        </a:p>
      </dgm:t>
    </dgm:pt>
    <dgm:pt modelId="{F04CC161-7796-4590-A4F7-0554A7980E00}" type="parTrans" cxnId="{D66810A5-B7AA-4EB9-8B01-6BBCC3A969E4}">
      <dgm:prSet/>
      <dgm:spPr/>
      <dgm:t>
        <a:bodyPr/>
        <a:lstStyle/>
        <a:p>
          <a:endParaRPr lang="en-US"/>
        </a:p>
      </dgm:t>
    </dgm:pt>
    <dgm:pt modelId="{74C54E56-029E-4673-90E3-F18B56E5C717}" type="sibTrans" cxnId="{D66810A5-B7AA-4EB9-8B01-6BBCC3A969E4}">
      <dgm:prSet/>
      <dgm:spPr/>
      <dgm:t>
        <a:bodyPr/>
        <a:lstStyle/>
        <a:p>
          <a:endParaRPr lang="en-US"/>
        </a:p>
      </dgm:t>
    </dgm:pt>
    <dgm:pt modelId="{D641FBA9-47DF-4464-AC65-D72F0DC8532B}">
      <dgm:prSet phldrT="[Text]"/>
      <dgm:spPr/>
      <dgm:t>
        <a:bodyPr/>
        <a:lstStyle/>
        <a:p>
          <a:r>
            <a:rPr lang="en-US"/>
            <a:t>What progress has been made towards the priorities identified in our Strategic Plan? What evidence/data do we have?</a:t>
          </a:r>
        </a:p>
      </dgm:t>
    </dgm:pt>
    <dgm:pt modelId="{05724365-CFDC-4D78-9BDF-505D9280E709}" type="parTrans" cxnId="{81D9F0A5-E641-4F4C-B07B-2B69854DD78A}">
      <dgm:prSet/>
      <dgm:spPr/>
      <dgm:t>
        <a:bodyPr/>
        <a:lstStyle/>
        <a:p>
          <a:endParaRPr lang="en-US"/>
        </a:p>
      </dgm:t>
    </dgm:pt>
    <dgm:pt modelId="{586AD18D-5FA4-48BE-A09F-CC1356781359}" type="sibTrans" cxnId="{81D9F0A5-E641-4F4C-B07B-2B69854DD78A}">
      <dgm:prSet/>
      <dgm:spPr/>
      <dgm:t>
        <a:bodyPr/>
        <a:lstStyle/>
        <a:p>
          <a:endParaRPr lang="en-US"/>
        </a:p>
      </dgm:t>
    </dgm:pt>
    <dgm:pt modelId="{7D8DE8F9-4037-42E2-ABA2-A8CF78EDF0C0}">
      <dgm:prSet phldrT="[Text]" phldr="1"/>
      <dgm:spPr/>
      <dgm:t>
        <a:bodyPr/>
        <a:lstStyle/>
        <a:p>
          <a:endParaRPr lang="en-US"/>
        </a:p>
      </dgm:t>
    </dgm:pt>
    <dgm:pt modelId="{C00BA478-F7EF-4ABA-92DA-E21119F821FF}" type="parTrans" cxnId="{B1AD958D-312C-4C81-BF7A-57725718AB23}">
      <dgm:prSet/>
      <dgm:spPr/>
      <dgm:t>
        <a:bodyPr/>
        <a:lstStyle/>
        <a:p>
          <a:endParaRPr lang="en-US"/>
        </a:p>
      </dgm:t>
    </dgm:pt>
    <dgm:pt modelId="{C4969F15-0CB7-4674-8729-4D79E41EFDA7}" type="sibTrans" cxnId="{B1AD958D-312C-4C81-BF7A-57725718AB23}">
      <dgm:prSet/>
      <dgm:spPr/>
      <dgm:t>
        <a:bodyPr/>
        <a:lstStyle/>
        <a:p>
          <a:endParaRPr lang="en-US"/>
        </a:p>
      </dgm:t>
    </dgm:pt>
    <dgm:pt modelId="{7B5E9A1F-117F-4191-BC8F-A7005E62DE23}">
      <dgm:prSet phldrT="[Text]" phldr="1"/>
      <dgm:spPr/>
      <dgm:t>
        <a:bodyPr/>
        <a:lstStyle/>
        <a:p>
          <a:endParaRPr lang="en-US"/>
        </a:p>
      </dgm:t>
    </dgm:pt>
    <dgm:pt modelId="{26A3B9F1-3BFE-42E9-BB1B-C5F1334B3B0C}" type="parTrans" cxnId="{3BD83EC1-6095-4A9B-B7CB-48513911C3FF}">
      <dgm:prSet/>
      <dgm:spPr/>
      <dgm:t>
        <a:bodyPr/>
        <a:lstStyle/>
        <a:p>
          <a:endParaRPr lang="en-US"/>
        </a:p>
      </dgm:t>
    </dgm:pt>
    <dgm:pt modelId="{52E22CBE-ADCE-4C91-8482-35BE96262B4F}" type="sibTrans" cxnId="{3BD83EC1-6095-4A9B-B7CB-48513911C3FF}">
      <dgm:prSet/>
      <dgm:spPr/>
      <dgm:t>
        <a:bodyPr/>
        <a:lstStyle/>
        <a:p>
          <a:endParaRPr lang="en-US"/>
        </a:p>
      </dgm:t>
    </dgm:pt>
    <dgm:pt modelId="{89F160A5-385F-435B-993D-624E928494AA}">
      <dgm:prSet phldrT="[Text]"/>
      <dgm:spPr/>
      <dgm:t>
        <a:bodyPr/>
        <a:lstStyle/>
        <a:p>
          <a:r>
            <a:rPr lang="en-US"/>
            <a:t>Based upon available data, are there any other adjustments we need to make to the Strategic Plan?</a:t>
          </a:r>
        </a:p>
      </dgm:t>
    </dgm:pt>
    <dgm:pt modelId="{4257D6F5-1CDE-4CE7-BA71-59923A62EB27}" type="parTrans" cxnId="{A7D09CA9-093A-4767-ACD6-6C5F2C39BA85}">
      <dgm:prSet/>
      <dgm:spPr/>
      <dgm:t>
        <a:bodyPr/>
        <a:lstStyle/>
        <a:p>
          <a:endParaRPr lang="en-US"/>
        </a:p>
      </dgm:t>
    </dgm:pt>
    <dgm:pt modelId="{6D7B85EA-B731-4C65-8788-8E583B5A7C57}" type="sibTrans" cxnId="{A7D09CA9-093A-4767-ACD6-6C5F2C39BA85}">
      <dgm:prSet/>
      <dgm:spPr/>
      <dgm:t>
        <a:bodyPr/>
        <a:lstStyle/>
        <a:p>
          <a:endParaRPr lang="en-US"/>
        </a:p>
      </dgm:t>
    </dgm:pt>
    <dgm:pt modelId="{6055D5BD-ADDF-409D-9855-625CDF7F9FE3}">
      <dgm:prSet phldrT="[Text]" phldr="1"/>
      <dgm:spPr/>
      <dgm:t>
        <a:bodyPr/>
        <a:lstStyle/>
        <a:p>
          <a:endParaRPr lang="en-US"/>
        </a:p>
      </dgm:t>
    </dgm:pt>
    <dgm:pt modelId="{70205FDF-E611-46A3-B5CF-D78CA2243205}" type="parTrans" cxnId="{67B64667-C65B-4BE9-9C5C-9EE61B449C90}">
      <dgm:prSet/>
      <dgm:spPr/>
      <dgm:t>
        <a:bodyPr/>
        <a:lstStyle/>
        <a:p>
          <a:endParaRPr lang="en-US"/>
        </a:p>
      </dgm:t>
    </dgm:pt>
    <dgm:pt modelId="{09C077F7-2D3C-4C62-9106-B324518973A1}" type="sibTrans" cxnId="{67B64667-C65B-4BE9-9C5C-9EE61B449C90}">
      <dgm:prSet/>
      <dgm:spPr/>
      <dgm:t>
        <a:bodyPr/>
        <a:lstStyle/>
        <a:p>
          <a:endParaRPr lang="en-US"/>
        </a:p>
      </dgm:t>
    </dgm:pt>
    <dgm:pt modelId="{925BBD62-4EC4-4B5A-9CF6-9F1D6D44F163}">
      <dgm:prSet phldrT="[Text]" phldr="1"/>
      <dgm:spPr/>
      <dgm:t>
        <a:bodyPr/>
        <a:lstStyle/>
        <a:p>
          <a:endParaRPr lang="en-US"/>
        </a:p>
      </dgm:t>
    </dgm:pt>
    <dgm:pt modelId="{A21FA739-16DB-460F-A034-F7AF72F2AF7C}" type="parTrans" cxnId="{F8E6A70D-3E52-4AC5-BE06-5406BE484943}">
      <dgm:prSet/>
      <dgm:spPr/>
      <dgm:t>
        <a:bodyPr/>
        <a:lstStyle/>
        <a:p>
          <a:endParaRPr lang="en-US"/>
        </a:p>
      </dgm:t>
    </dgm:pt>
    <dgm:pt modelId="{0C938BE3-73D1-4155-9C18-584814935D01}" type="sibTrans" cxnId="{F8E6A70D-3E52-4AC5-BE06-5406BE484943}">
      <dgm:prSet/>
      <dgm:spPr/>
      <dgm:t>
        <a:bodyPr/>
        <a:lstStyle/>
        <a:p>
          <a:endParaRPr lang="en-US"/>
        </a:p>
      </dgm:t>
    </dgm:pt>
    <dgm:pt modelId="{3349C0E8-6BEE-45D4-98CC-EFE56019B217}" type="pres">
      <dgm:prSet presAssocID="{1A561721-7C2C-4A79-B878-44F3018FFCAA}" presName="Name0" presStyleCnt="0">
        <dgm:presLayoutVars>
          <dgm:dir/>
          <dgm:animLvl val="lvl"/>
          <dgm:resizeHandles val="exact"/>
        </dgm:presLayoutVars>
      </dgm:prSet>
      <dgm:spPr/>
    </dgm:pt>
    <dgm:pt modelId="{4AA2B0AF-8066-439C-B209-8EAFA0A72D11}" type="pres">
      <dgm:prSet presAssocID="{E3D7F99F-DE00-4D9D-90AB-D044CFAA5362}" presName="linNode" presStyleCnt="0"/>
      <dgm:spPr/>
    </dgm:pt>
    <dgm:pt modelId="{4E568A9E-3939-4DDD-B165-36923469ACE6}" type="pres">
      <dgm:prSet presAssocID="{E3D7F99F-DE00-4D9D-90AB-D044CFAA5362}" presName="parentText" presStyleLbl="node1" presStyleIdx="0" presStyleCnt="3" custScaleX="90736">
        <dgm:presLayoutVars>
          <dgm:chMax val="1"/>
          <dgm:bulletEnabled val="1"/>
        </dgm:presLayoutVars>
      </dgm:prSet>
      <dgm:spPr/>
    </dgm:pt>
    <dgm:pt modelId="{9C150D04-4FFC-468A-96F7-AC663EDBD4A2}" type="pres">
      <dgm:prSet presAssocID="{E3D7F99F-DE00-4D9D-90AB-D044CFAA5362}" presName="descendantText" presStyleLbl="alignAccFollowNode1" presStyleIdx="0" presStyleCnt="3">
        <dgm:presLayoutVars>
          <dgm:bulletEnabled val="1"/>
        </dgm:presLayoutVars>
      </dgm:prSet>
      <dgm:spPr/>
    </dgm:pt>
    <dgm:pt modelId="{74AE925D-4176-4DD1-A1EC-6B03E57B0012}" type="pres">
      <dgm:prSet presAssocID="{109B403D-00F3-4207-88BF-8BD67B588BCF}" presName="sp" presStyleCnt="0"/>
      <dgm:spPr/>
    </dgm:pt>
    <dgm:pt modelId="{7C14FD00-FD04-4152-988E-96F3FCEE4A63}" type="pres">
      <dgm:prSet presAssocID="{D641FBA9-47DF-4464-AC65-D72F0DC8532B}" presName="linNode" presStyleCnt="0"/>
      <dgm:spPr/>
    </dgm:pt>
    <dgm:pt modelId="{0D765D3A-CAB2-4DA3-A9BF-D914CDA4752B}" type="pres">
      <dgm:prSet presAssocID="{D641FBA9-47DF-4464-AC65-D72F0DC8532B}" presName="parentText" presStyleLbl="node1" presStyleIdx="1" presStyleCnt="3" custScaleX="90269">
        <dgm:presLayoutVars>
          <dgm:chMax val="1"/>
          <dgm:bulletEnabled val="1"/>
        </dgm:presLayoutVars>
      </dgm:prSet>
      <dgm:spPr/>
    </dgm:pt>
    <dgm:pt modelId="{895E72A8-CBC9-4310-9F49-5FE7BA00F3BC}" type="pres">
      <dgm:prSet presAssocID="{D641FBA9-47DF-4464-AC65-D72F0DC8532B}" presName="descendantText" presStyleLbl="alignAccFollowNode1" presStyleIdx="1" presStyleCnt="3">
        <dgm:presLayoutVars>
          <dgm:bulletEnabled val="1"/>
        </dgm:presLayoutVars>
      </dgm:prSet>
      <dgm:spPr/>
    </dgm:pt>
    <dgm:pt modelId="{24B5D47C-AA30-49A5-9057-080B89B123B6}" type="pres">
      <dgm:prSet presAssocID="{586AD18D-5FA4-48BE-A09F-CC1356781359}" presName="sp" presStyleCnt="0"/>
      <dgm:spPr/>
    </dgm:pt>
    <dgm:pt modelId="{F594C48E-4CC6-4C33-A98C-2BD40404145A}" type="pres">
      <dgm:prSet presAssocID="{89F160A5-385F-435B-993D-624E928494AA}" presName="linNode" presStyleCnt="0"/>
      <dgm:spPr/>
    </dgm:pt>
    <dgm:pt modelId="{22F40BCD-7619-40A5-9219-FBE118602349}" type="pres">
      <dgm:prSet presAssocID="{89F160A5-385F-435B-993D-624E928494AA}" presName="parentText" presStyleLbl="node1" presStyleIdx="2" presStyleCnt="3" custScaleX="92607">
        <dgm:presLayoutVars>
          <dgm:chMax val="1"/>
          <dgm:bulletEnabled val="1"/>
        </dgm:presLayoutVars>
      </dgm:prSet>
      <dgm:spPr/>
    </dgm:pt>
    <dgm:pt modelId="{7ADAC373-5A13-4B25-A9B6-1C9418E0F1B6}" type="pres">
      <dgm:prSet presAssocID="{89F160A5-385F-435B-993D-624E928494AA}" presName="descendantText" presStyleLbl="alignAccFollowNode1" presStyleIdx="2" presStyleCnt="3">
        <dgm:presLayoutVars>
          <dgm:bulletEnabled val="1"/>
        </dgm:presLayoutVars>
      </dgm:prSet>
      <dgm:spPr/>
    </dgm:pt>
  </dgm:ptLst>
  <dgm:cxnLst>
    <dgm:cxn modelId="{F8E6A70D-3E52-4AC5-BE06-5406BE484943}" srcId="{89F160A5-385F-435B-993D-624E928494AA}" destId="{925BBD62-4EC4-4B5A-9CF6-9F1D6D44F163}" srcOrd="1" destOrd="0" parTransId="{A21FA739-16DB-460F-A034-F7AF72F2AF7C}" sibTransId="{0C938BE3-73D1-4155-9C18-584814935D01}"/>
    <dgm:cxn modelId="{2716B121-3C70-4009-8702-6DA07FE40D00}" srcId="{1A561721-7C2C-4A79-B878-44F3018FFCAA}" destId="{E3D7F99F-DE00-4D9D-90AB-D044CFAA5362}" srcOrd="0" destOrd="0" parTransId="{02AF19B0-7B94-418C-865C-726F2FD7DB4B}" sibTransId="{109B403D-00F3-4207-88BF-8BD67B588BCF}"/>
    <dgm:cxn modelId="{5CB8B537-E797-4605-B17F-A7CD37C3223E}" type="presOf" srcId="{7D8DE8F9-4037-42E2-ABA2-A8CF78EDF0C0}" destId="{895E72A8-CBC9-4310-9F49-5FE7BA00F3BC}" srcOrd="0" destOrd="0" presId="urn:microsoft.com/office/officeart/2005/8/layout/vList5"/>
    <dgm:cxn modelId="{5B608260-3B72-4407-88B7-C92D5569B140}" type="presOf" srcId="{7B5E9A1F-117F-4191-BC8F-A7005E62DE23}" destId="{895E72A8-CBC9-4310-9F49-5FE7BA00F3BC}" srcOrd="0" destOrd="1" presId="urn:microsoft.com/office/officeart/2005/8/layout/vList5"/>
    <dgm:cxn modelId="{67B64667-C65B-4BE9-9C5C-9EE61B449C90}" srcId="{89F160A5-385F-435B-993D-624E928494AA}" destId="{6055D5BD-ADDF-409D-9855-625CDF7F9FE3}" srcOrd="0" destOrd="0" parTransId="{70205FDF-E611-46A3-B5CF-D78CA2243205}" sibTransId="{09C077F7-2D3C-4C62-9106-B324518973A1}"/>
    <dgm:cxn modelId="{1C10CB74-D2B6-4E37-9916-CD6EDB9AB9DF}" type="presOf" srcId="{6055D5BD-ADDF-409D-9855-625CDF7F9FE3}" destId="{7ADAC373-5A13-4B25-A9B6-1C9418E0F1B6}" srcOrd="0" destOrd="0" presId="urn:microsoft.com/office/officeart/2005/8/layout/vList5"/>
    <dgm:cxn modelId="{EF18AD77-0A9D-42FE-BDD0-4243F38077E3}" type="presOf" srcId="{925BBD62-4EC4-4B5A-9CF6-9F1D6D44F163}" destId="{7ADAC373-5A13-4B25-A9B6-1C9418E0F1B6}" srcOrd="0" destOrd="1" presId="urn:microsoft.com/office/officeart/2005/8/layout/vList5"/>
    <dgm:cxn modelId="{02E4E27F-E215-46C9-BC1B-DC60CE9EEFA3}" type="presOf" srcId="{5FD8D9F0-5EA9-416A-BC6F-371703DCB2BB}" destId="{9C150D04-4FFC-468A-96F7-AC663EDBD4A2}" srcOrd="0" destOrd="1" presId="urn:microsoft.com/office/officeart/2005/8/layout/vList5"/>
    <dgm:cxn modelId="{7B81CF88-B533-49DF-A453-001A0ECA9DEE}" type="presOf" srcId="{E3D7F99F-DE00-4D9D-90AB-D044CFAA5362}" destId="{4E568A9E-3939-4DDD-B165-36923469ACE6}" srcOrd="0" destOrd="0" presId="urn:microsoft.com/office/officeart/2005/8/layout/vList5"/>
    <dgm:cxn modelId="{B1AD958D-312C-4C81-BF7A-57725718AB23}" srcId="{D641FBA9-47DF-4464-AC65-D72F0DC8532B}" destId="{7D8DE8F9-4037-42E2-ABA2-A8CF78EDF0C0}" srcOrd="0" destOrd="0" parTransId="{C00BA478-F7EF-4ABA-92DA-E21119F821FF}" sibTransId="{C4969F15-0CB7-4674-8729-4D79E41EFDA7}"/>
    <dgm:cxn modelId="{E35A6B92-CA8B-4C17-84CB-E7925A14E83B}" type="presOf" srcId="{1A561721-7C2C-4A79-B878-44F3018FFCAA}" destId="{3349C0E8-6BEE-45D4-98CC-EFE56019B217}" srcOrd="0" destOrd="0" presId="urn:microsoft.com/office/officeart/2005/8/layout/vList5"/>
    <dgm:cxn modelId="{D66810A5-B7AA-4EB9-8B01-6BBCC3A969E4}" srcId="{E3D7F99F-DE00-4D9D-90AB-D044CFAA5362}" destId="{5FD8D9F0-5EA9-416A-BC6F-371703DCB2BB}" srcOrd="1" destOrd="0" parTransId="{F04CC161-7796-4590-A4F7-0554A7980E00}" sibTransId="{74C54E56-029E-4673-90E3-F18B56E5C717}"/>
    <dgm:cxn modelId="{81D9F0A5-E641-4F4C-B07B-2B69854DD78A}" srcId="{1A561721-7C2C-4A79-B878-44F3018FFCAA}" destId="{D641FBA9-47DF-4464-AC65-D72F0DC8532B}" srcOrd="1" destOrd="0" parTransId="{05724365-CFDC-4D78-9BDF-505D9280E709}" sibTransId="{586AD18D-5FA4-48BE-A09F-CC1356781359}"/>
    <dgm:cxn modelId="{A7D09CA9-093A-4767-ACD6-6C5F2C39BA85}" srcId="{1A561721-7C2C-4A79-B878-44F3018FFCAA}" destId="{89F160A5-385F-435B-993D-624E928494AA}" srcOrd="2" destOrd="0" parTransId="{4257D6F5-1CDE-4CE7-BA71-59923A62EB27}" sibTransId="{6D7B85EA-B731-4C65-8788-8E583B5A7C57}"/>
    <dgm:cxn modelId="{3BD83EC1-6095-4A9B-B7CB-48513911C3FF}" srcId="{D641FBA9-47DF-4464-AC65-D72F0DC8532B}" destId="{7B5E9A1F-117F-4191-BC8F-A7005E62DE23}" srcOrd="1" destOrd="0" parTransId="{26A3B9F1-3BFE-42E9-BB1B-C5F1334B3B0C}" sibTransId="{52E22CBE-ADCE-4C91-8482-35BE96262B4F}"/>
    <dgm:cxn modelId="{29E0D6CC-8609-4886-823F-56F79F651D79}" type="presOf" srcId="{E1FFA598-3C8A-4C38-88F9-8E0DB5F4CB66}" destId="{9C150D04-4FFC-468A-96F7-AC663EDBD4A2}" srcOrd="0" destOrd="0" presId="urn:microsoft.com/office/officeart/2005/8/layout/vList5"/>
    <dgm:cxn modelId="{AE3D09E9-E75B-40C3-A500-6864AC845989}" type="presOf" srcId="{89F160A5-385F-435B-993D-624E928494AA}" destId="{22F40BCD-7619-40A5-9219-FBE118602349}" srcOrd="0" destOrd="0" presId="urn:microsoft.com/office/officeart/2005/8/layout/vList5"/>
    <dgm:cxn modelId="{9E2DAAEF-3306-449A-B437-D278A2BBC9BB}" srcId="{E3D7F99F-DE00-4D9D-90AB-D044CFAA5362}" destId="{E1FFA598-3C8A-4C38-88F9-8E0DB5F4CB66}" srcOrd="0" destOrd="0" parTransId="{7D19BE13-4D50-41A5-9B57-052DECD767CE}" sibTransId="{F04899F0-F766-4B54-BDB1-E1673138B301}"/>
    <dgm:cxn modelId="{EE5ADDF8-3BB5-443D-9A4E-F36B2CE12F70}" type="presOf" srcId="{D641FBA9-47DF-4464-AC65-D72F0DC8532B}" destId="{0D765D3A-CAB2-4DA3-A9BF-D914CDA4752B}" srcOrd="0" destOrd="0" presId="urn:microsoft.com/office/officeart/2005/8/layout/vList5"/>
    <dgm:cxn modelId="{77A6F63E-241A-42F4-9253-82C5BBBFC5C9}" type="presParOf" srcId="{3349C0E8-6BEE-45D4-98CC-EFE56019B217}" destId="{4AA2B0AF-8066-439C-B209-8EAFA0A72D11}" srcOrd="0" destOrd="0" presId="urn:microsoft.com/office/officeart/2005/8/layout/vList5"/>
    <dgm:cxn modelId="{CD7EBDA8-808A-41EC-97F1-B92AEA2B0C64}" type="presParOf" srcId="{4AA2B0AF-8066-439C-B209-8EAFA0A72D11}" destId="{4E568A9E-3939-4DDD-B165-36923469ACE6}" srcOrd="0" destOrd="0" presId="urn:microsoft.com/office/officeart/2005/8/layout/vList5"/>
    <dgm:cxn modelId="{16AEC1C4-5A10-4CE5-BE3A-9119EDFD45F5}" type="presParOf" srcId="{4AA2B0AF-8066-439C-B209-8EAFA0A72D11}" destId="{9C150D04-4FFC-468A-96F7-AC663EDBD4A2}" srcOrd="1" destOrd="0" presId="urn:microsoft.com/office/officeart/2005/8/layout/vList5"/>
    <dgm:cxn modelId="{094747F1-7BB0-4874-B499-E14415B352CB}" type="presParOf" srcId="{3349C0E8-6BEE-45D4-98CC-EFE56019B217}" destId="{74AE925D-4176-4DD1-A1EC-6B03E57B0012}" srcOrd="1" destOrd="0" presId="urn:microsoft.com/office/officeart/2005/8/layout/vList5"/>
    <dgm:cxn modelId="{214846CE-02D3-4B83-B1EA-B6ABC4C33BA1}" type="presParOf" srcId="{3349C0E8-6BEE-45D4-98CC-EFE56019B217}" destId="{7C14FD00-FD04-4152-988E-96F3FCEE4A63}" srcOrd="2" destOrd="0" presId="urn:microsoft.com/office/officeart/2005/8/layout/vList5"/>
    <dgm:cxn modelId="{D4DB8169-85C3-4535-BBA5-1C92E90E8CAE}" type="presParOf" srcId="{7C14FD00-FD04-4152-988E-96F3FCEE4A63}" destId="{0D765D3A-CAB2-4DA3-A9BF-D914CDA4752B}" srcOrd="0" destOrd="0" presId="urn:microsoft.com/office/officeart/2005/8/layout/vList5"/>
    <dgm:cxn modelId="{87519AE3-C1AB-49D3-89AF-B0E55451C126}" type="presParOf" srcId="{7C14FD00-FD04-4152-988E-96F3FCEE4A63}" destId="{895E72A8-CBC9-4310-9F49-5FE7BA00F3BC}" srcOrd="1" destOrd="0" presId="urn:microsoft.com/office/officeart/2005/8/layout/vList5"/>
    <dgm:cxn modelId="{C9A8CED0-397B-49DE-8D82-BE08C6727A72}" type="presParOf" srcId="{3349C0E8-6BEE-45D4-98CC-EFE56019B217}" destId="{24B5D47C-AA30-49A5-9057-080B89B123B6}" srcOrd="3" destOrd="0" presId="urn:microsoft.com/office/officeart/2005/8/layout/vList5"/>
    <dgm:cxn modelId="{DB09595E-E57F-4867-85BC-6B9DD33E9476}" type="presParOf" srcId="{3349C0E8-6BEE-45D4-98CC-EFE56019B217}" destId="{F594C48E-4CC6-4C33-A98C-2BD40404145A}" srcOrd="4" destOrd="0" presId="urn:microsoft.com/office/officeart/2005/8/layout/vList5"/>
    <dgm:cxn modelId="{9BA840CE-E6B6-4E35-8A2F-E79AA72C0295}" type="presParOf" srcId="{F594C48E-4CC6-4C33-A98C-2BD40404145A}" destId="{22F40BCD-7619-40A5-9219-FBE118602349}" srcOrd="0" destOrd="0" presId="urn:microsoft.com/office/officeart/2005/8/layout/vList5"/>
    <dgm:cxn modelId="{88BEC4D9-8A7E-4DCE-8A4F-7DCBFD2AC20F}" type="presParOf" srcId="{F594C48E-4CC6-4C33-A98C-2BD40404145A}" destId="{7ADAC373-5A13-4B25-A9B6-1C9418E0F1B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F5B3066-540F-4606-ADEC-65EB1C3E9627}" type="doc">
      <dgm:prSet loTypeId="urn:microsoft.com/office/officeart/2016/7/layout/BasicLinearProcessNumbered#1" loCatId="process" qsTypeId="urn:microsoft.com/office/officeart/2005/8/quickstyle/simple1" qsCatId="simple" csTypeId="urn:microsoft.com/office/officeart/2005/8/colors/colorful1" csCatId="colorful" phldr="1"/>
      <dgm:spPr/>
      <dgm:t>
        <a:bodyPr/>
        <a:lstStyle/>
        <a:p>
          <a:endParaRPr lang="en-US"/>
        </a:p>
      </dgm:t>
    </dgm:pt>
    <dgm:pt modelId="{198ACE8E-34F4-43E6-BB2E-1809B1CC58DC}">
      <dgm:prSet/>
      <dgm:spPr>
        <a:xfrm>
          <a:off x="3484" y="517200"/>
          <a:ext cx="1886775" cy="2641486"/>
        </a:xfrm>
        <a:prstGeom prst="rect">
          <a:avLst/>
        </a:prstGeom>
        <a:solidFill>
          <a:srgbClr val="F3CF45">
            <a:lumMod val="20000"/>
            <a:lumOff val="80000"/>
            <a:alpha val="90000"/>
          </a:srgbClr>
        </a:solidFill>
        <a:ln w="12700" cap="flat" cmpd="sng" algn="ctr">
          <a:noFill/>
          <a:prstDash val="solid"/>
          <a:miter lim="800000"/>
        </a:ln>
        <a:effectLst/>
      </dgm:spPr>
      <dgm:t>
        <a:bodyPr/>
        <a:lstStyle/>
        <a:p>
          <a:pPr>
            <a:buNone/>
          </a:pPr>
          <a:r>
            <a:rPr lang="en-US" b="1" i="0" u="sng">
              <a:solidFill>
                <a:sysClr val="windowText" lastClr="000000">
                  <a:hueOff val="0"/>
                  <a:satOff val="0"/>
                  <a:lumOff val="0"/>
                  <a:alphaOff val="0"/>
                </a:sysClr>
              </a:solidFill>
              <a:latin typeface="Avenir Next LT Pro"/>
              <a:ea typeface="+mn-ea"/>
              <a:cs typeface="+mn-cs"/>
            </a:rPr>
            <a:t>Fall 2021</a:t>
          </a:r>
        </a:p>
        <a:p>
          <a:pPr>
            <a:buNone/>
          </a:pPr>
          <a:r>
            <a:rPr lang="en-US" b="0" i="0" u="none">
              <a:solidFill>
                <a:sysClr val="windowText" lastClr="000000">
                  <a:hueOff val="0"/>
                  <a:satOff val="0"/>
                  <a:lumOff val="0"/>
                  <a:alphaOff val="0"/>
                </a:sysClr>
              </a:solidFill>
              <a:latin typeface="Avenir Next LT Pro"/>
              <a:ea typeface="+mn-ea"/>
              <a:cs typeface="+mn-cs"/>
            </a:rPr>
            <a:t>GO Team Developed 2021-2025 Strategic Plan</a:t>
          </a:r>
          <a:endParaRPr lang="en-US">
            <a:solidFill>
              <a:sysClr val="windowText" lastClr="000000">
                <a:hueOff val="0"/>
                <a:satOff val="0"/>
                <a:lumOff val="0"/>
                <a:alphaOff val="0"/>
              </a:sysClr>
            </a:solidFill>
            <a:latin typeface="Avenir Next LT Pro"/>
            <a:ea typeface="+mn-ea"/>
            <a:cs typeface="+mn-cs"/>
          </a:endParaRPr>
        </a:p>
      </dgm:t>
    </dgm:pt>
    <dgm:pt modelId="{49F555B2-B165-4CB6-8578-DF4BCD791ABF}" type="parTrans" cxnId="{8327A44B-5326-4A8B-9B23-A3D3C09A16F3}">
      <dgm:prSet/>
      <dgm:spPr/>
      <dgm:t>
        <a:bodyPr/>
        <a:lstStyle/>
        <a:p>
          <a:endParaRPr lang="en-US"/>
        </a:p>
      </dgm:t>
    </dgm:pt>
    <dgm:pt modelId="{C54063C4-24CD-4834-9424-53756AE38C6B}" type="sibTrans" cxnId="{8327A44B-5326-4A8B-9B23-A3D3C09A16F3}">
      <dgm:prSet phldrT="1" phldr="0"/>
      <dgm:spPr>
        <a:xfrm>
          <a:off x="550649" y="781349"/>
          <a:ext cx="792445" cy="792445"/>
        </a:xfrm>
        <a:prstGeom prst="ellipse">
          <a:avLst/>
        </a:prstGeom>
        <a:solidFill>
          <a:srgbClr val="F3CF45"/>
        </a:solidFill>
        <a:ln w="12700" cap="flat" cmpd="sng" algn="ctr">
          <a:noFill/>
          <a:prstDash val="solid"/>
          <a:miter lim="800000"/>
        </a:ln>
        <a:effectLst/>
      </dgm:spPr>
      <dgm:t>
        <a:bodyPr/>
        <a:lstStyle/>
        <a:p>
          <a:pPr>
            <a:buNone/>
          </a:pPr>
          <a:r>
            <a:rPr lang="en-US">
              <a:solidFill>
                <a:sysClr val="window" lastClr="FFFFFF"/>
              </a:solidFill>
              <a:latin typeface="Avenir Next LT Pro"/>
              <a:ea typeface="+mn-ea"/>
              <a:cs typeface="+mn-cs"/>
            </a:rPr>
            <a:t>1</a:t>
          </a:r>
        </a:p>
      </dgm:t>
    </dgm:pt>
    <dgm:pt modelId="{0F6BA1FB-59E5-4F16-A7B4-1533BB1F09E4}">
      <dgm:prSet/>
      <dgm:spPr>
        <a:xfrm>
          <a:off x="2078938" y="517200"/>
          <a:ext cx="1886775" cy="2641486"/>
        </a:xfrm>
        <a:prstGeom prst="rect">
          <a:avLst/>
        </a:prstGeom>
        <a:solidFill>
          <a:srgbClr val="D47B22">
            <a:lumMod val="20000"/>
            <a:lumOff val="80000"/>
            <a:alpha val="90000"/>
          </a:srgbClr>
        </a:solidFill>
        <a:ln w="12700" cap="flat" cmpd="sng" algn="ctr">
          <a:noFill/>
          <a:prstDash val="solid"/>
          <a:miter lim="800000"/>
        </a:ln>
        <a:effectLst/>
      </dgm:spPr>
      <dgm:t>
        <a:bodyPr/>
        <a:lstStyle/>
        <a:p>
          <a:pPr>
            <a:buNone/>
          </a:pPr>
          <a:r>
            <a:rPr lang="en-US" b="1" i="0" u="sng">
              <a:solidFill>
                <a:sysClr val="windowText" lastClr="000000">
                  <a:hueOff val="0"/>
                  <a:satOff val="0"/>
                  <a:lumOff val="0"/>
                  <a:alphaOff val="0"/>
                </a:sysClr>
              </a:solidFill>
              <a:latin typeface="Avenir Next LT Pro"/>
              <a:ea typeface="+mn-ea"/>
              <a:cs typeface="+mn-cs"/>
            </a:rPr>
            <a:t>Summer 2022</a:t>
          </a:r>
        </a:p>
        <a:p>
          <a:pPr>
            <a:buNone/>
          </a:pPr>
          <a:r>
            <a:rPr lang="en-US">
              <a:solidFill>
                <a:sysClr val="windowText" lastClr="000000">
                  <a:hueOff val="0"/>
                  <a:satOff val="0"/>
                  <a:lumOff val="0"/>
                  <a:alphaOff val="0"/>
                </a:sysClr>
              </a:solidFill>
              <a:latin typeface="Avenir Next LT Pro"/>
              <a:ea typeface="+mn-ea"/>
              <a:cs typeface="+mn-cs"/>
            </a:rPr>
            <a:t>School Leadership completed Needs Assessment and defined overarching needs for SY22-23</a:t>
          </a:r>
        </a:p>
      </dgm:t>
    </dgm:pt>
    <dgm:pt modelId="{6A557BB1-C0DD-44CB-8745-CE5481476209}" type="parTrans" cxnId="{F0FA65E5-FB81-4E7A-9467-65363565F4A0}">
      <dgm:prSet/>
      <dgm:spPr/>
      <dgm:t>
        <a:bodyPr/>
        <a:lstStyle/>
        <a:p>
          <a:endParaRPr lang="en-US"/>
        </a:p>
      </dgm:t>
    </dgm:pt>
    <dgm:pt modelId="{7DBF5CB5-29DD-4671-A0F3-981D48571500}" type="sibTrans" cxnId="{F0FA65E5-FB81-4E7A-9467-65363565F4A0}">
      <dgm:prSet phldrT="2" phldr="0"/>
      <dgm:spPr>
        <a:xfrm>
          <a:off x="2626103" y="781349"/>
          <a:ext cx="792445" cy="792445"/>
        </a:xfrm>
        <a:prstGeom prst="ellipse">
          <a:avLst/>
        </a:prstGeom>
        <a:solidFill>
          <a:srgbClr val="D47B22"/>
        </a:solidFill>
        <a:ln w="12700" cap="flat" cmpd="sng" algn="ctr">
          <a:noFill/>
          <a:prstDash val="solid"/>
          <a:miter lim="800000"/>
        </a:ln>
        <a:effectLst/>
      </dgm:spPr>
      <dgm:t>
        <a:bodyPr/>
        <a:lstStyle/>
        <a:p>
          <a:pPr>
            <a:buNone/>
          </a:pPr>
          <a:r>
            <a:rPr lang="en-US">
              <a:solidFill>
                <a:sysClr val="window" lastClr="FFFFFF"/>
              </a:solidFill>
              <a:latin typeface="Avenir Next LT Pro"/>
              <a:ea typeface="+mn-ea"/>
              <a:cs typeface="+mn-cs"/>
            </a:rPr>
            <a:t>2</a:t>
          </a:r>
        </a:p>
      </dgm:t>
    </dgm:pt>
    <dgm:pt modelId="{1D096F01-AEA8-401D-8348-98E9A81F3CE0}">
      <dgm:prSet/>
      <dgm:spPr>
        <a:xfrm>
          <a:off x="4154392" y="517200"/>
          <a:ext cx="1886775" cy="2641486"/>
        </a:xfrm>
        <a:prstGeom prst="rect">
          <a:avLst/>
        </a:prstGeom>
        <a:solidFill>
          <a:srgbClr val="0083A9">
            <a:lumMod val="20000"/>
            <a:lumOff val="80000"/>
            <a:alpha val="90000"/>
          </a:srgbClr>
        </a:solidFill>
        <a:ln w="12700" cap="flat" cmpd="sng" algn="ctr">
          <a:noFill/>
          <a:prstDash val="solid"/>
          <a:miter lim="800000"/>
        </a:ln>
        <a:effectLst/>
      </dgm:spPr>
      <dgm:t>
        <a:bodyPr/>
        <a:lstStyle/>
        <a:p>
          <a:pPr>
            <a:buNone/>
          </a:pPr>
          <a:r>
            <a:rPr lang="en-US" b="1" i="0" u="sng">
              <a:solidFill>
                <a:sysClr val="windowText" lastClr="000000">
                  <a:hueOff val="0"/>
                  <a:satOff val="0"/>
                  <a:lumOff val="0"/>
                  <a:alphaOff val="0"/>
                </a:sysClr>
              </a:solidFill>
              <a:latin typeface="Avenir Next LT Pro"/>
              <a:ea typeface="+mn-ea"/>
              <a:cs typeface="+mn-cs"/>
            </a:rPr>
            <a:t>August 2022</a:t>
          </a:r>
        </a:p>
        <a:p>
          <a:pPr>
            <a:buNone/>
          </a:pPr>
          <a:r>
            <a:rPr lang="en-US" b="0" u="none">
              <a:solidFill>
                <a:sysClr val="windowText" lastClr="000000">
                  <a:hueOff val="0"/>
                  <a:satOff val="0"/>
                  <a:lumOff val="0"/>
                  <a:alphaOff val="0"/>
                </a:sysClr>
              </a:solidFill>
              <a:latin typeface="Avenir Next LT Pro"/>
              <a:ea typeface="+mn-ea"/>
              <a:cs typeface="+mn-cs"/>
            </a:rPr>
            <a:t>School Leadership completed 2022-2023 Continuous Improvement Plan</a:t>
          </a:r>
        </a:p>
      </dgm:t>
    </dgm:pt>
    <dgm:pt modelId="{AB9DA1CE-0370-48BB-8362-3A4CBF7FFB29}" type="parTrans" cxnId="{FD2381C0-DA6F-4859-90D6-313730044E7C}">
      <dgm:prSet/>
      <dgm:spPr/>
      <dgm:t>
        <a:bodyPr/>
        <a:lstStyle/>
        <a:p>
          <a:endParaRPr lang="en-US"/>
        </a:p>
      </dgm:t>
    </dgm:pt>
    <dgm:pt modelId="{6088456C-4B73-4948-985C-DD954DEF44EF}" type="sibTrans" cxnId="{FD2381C0-DA6F-4859-90D6-313730044E7C}">
      <dgm:prSet phldrT="3" phldr="0"/>
      <dgm:spPr>
        <a:xfrm>
          <a:off x="4701557" y="781349"/>
          <a:ext cx="792445" cy="792445"/>
        </a:xfrm>
        <a:prstGeom prst="ellipse">
          <a:avLst/>
        </a:prstGeom>
        <a:solidFill>
          <a:srgbClr val="0083A9"/>
        </a:solidFill>
        <a:ln w="12700" cap="flat" cmpd="sng" algn="ctr">
          <a:noFill/>
          <a:prstDash val="solid"/>
          <a:miter lim="800000"/>
        </a:ln>
        <a:effectLst/>
      </dgm:spPr>
      <dgm:t>
        <a:bodyPr/>
        <a:lstStyle/>
        <a:p>
          <a:pPr>
            <a:buNone/>
          </a:pPr>
          <a:r>
            <a:rPr lang="en-US">
              <a:solidFill>
                <a:sysClr val="window" lastClr="FFFFFF"/>
              </a:solidFill>
              <a:latin typeface="Avenir Next LT Pro"/>
              <a:ea typeface="+mn-ea"/>
              <a:cs typeface="+mn-cs"/>
            </a:rPr>
            <a:t>3</a:t>
          </a:r>
        </a:p>
      </dgm:t>
    </dgm:pt>
    <dgm:pt modelId="{DE16CBB4-D3F4-44AD-8379-3A5D78B889D5}">
      <dgm:prSet/>
      <dgm:spPr>
        <a:xfrm>
          <a:off x="6212751" y="526340"/>
          <a:ext cx="1886775" cy="2641486"/>
        </a:xfrm>
        <a:prstGeom prst="rect">
          <a:avLst/>
        </a:prstGeom>
        <a:solidFill>
          <a:srgbClr val="A92A91">
            <a:lumMod val="20000"/>
            <a:lumOff val="80000"/>
            <a:alpha val="90000"/>
          </a:srgbClr>
        </a:solidFill>
        <a:ln w="12700" cap="flat" cmpd="sng" algn="ctr">
          <a:noFill/>
          <a:prstDash val="solid"/>
          <a:miter lim="800000"/>
        </a:ln>
        <a:effectLst/>
      </dgm:spPr>
      <dgm:t>
        <a:bodyPr/>
        <a:lstStyle/>
        <a:p>
          <a:pPr>
            <a:buNone/>
          </a:pPr>
          <a:r>
            <a:rPr lang="en-US" b="1" u="sng">
              <a:solidFill>
                <a:sysClr val="windowText" lastClr="000000">
                  <a:hueOff val="0"/>
                  <a:satOff val="0"/>
                  <a:lumOff val="0"/>
                  <a:alphaOff val="0"/>
                </a:sysClr>
              </a:solidFill>
              <a:latin typeface="Avenir Next LT Pro"/>
              <a:ea typeface="+mn-ea"/>
              <a:cs typeface="+mn-cs"/>
            </a:rPr>
            <a:t>Sept. – Dec. 2022</a:t>
          </a:r>
        </a:p>
        <a:p>
          <a:pPr>
            <a:buNone/>
          </a:pPr>
          <a:r>
            <a:rPr lang="en-US" b="0" u="none">
              <a:solidFill>
                <a:sysClr val="windowText" lastClr="000000">
                  <a:hueOff val="0"/>
                  <a:satOff val="0"/>
                  <a:lumOff val="0"/>
                  <a:alphaOff val="0"/>
                </a:sysClr>
              </a:solidFill>
              <a:latin typeface="Avenir Next LT Pro"/>
              <a:ea typeface="+mn-ea"/>
              <a:cs typeface="+mn-cs"/>
            </a:rPr>
            <a:t>Utilizing current data, the </a:t>
          </a:r>
          <a:r>
            <a:rPr lang="en-US" b="1" u="none">
              <a:solidFill>
                <a:sysClr val="windowText" lastClr="000000">
                  <a:hueOff val="0"/>
                  <a:satOff val="0"/>
                  <a:lumOff val="0"/>
                  <a:alphaOff val="0"/>
                </a:sysClr>
              </a:solidFill>
              <a:latin typeface="Avenir Next LT Pro"/>
              <a:ea typeface="+mn-ea"/>
              <a:cs typeface="+mn-cs"/>
            </a:rPr>
            <a:t>GO Team </a:t>
          </a:r>
          <a:r>
            <a:rPr lang="en-US" b="0" u="none">
              <a:solidFill>
                <a:sysClr val="windowText" lastClr="000000">
                  <a:hueOff val="0"/>
                  <a:satOff val="0"/>
                  <a:lumOff val="0"/>
                  <a:alphaOff val="0"/>
                </a:sysClr>
              </a:solidFill>
              <a:latin typeface="Avenir Next LT Pro"/>
              <a:ea typeface="+mn-ea"/>
              <a:cs typeface="+mn-cs"/>
            </a:rPr>
            <a:t>will review &amp; update the school strategic priorities and plan, as needed</a:t>
          </a:r>
        </a:p>
      </dgm:t>
    </dgm:pt>
    <dgm:pt modelId="{917142D8-7514-46BB-B61D-8633F0189C31}" type="parTrans" cxnId="{058D75E7-8E09-41CE-ADFC-EEAD1556353B}">
      <dgm:prSet/>
      <dgm:spPr/>
      <dgm:t>
        <a:bodyPr/>
        <a:lstStyle/>
        <a:p>
          <a:endParaRPr lang="en-US"/>
        </a:p>
      </dgm:t>
    </dgm:pt>
    <dgm:pt modelId="{C2728830-9A00-4764-A9F1-670DDF9E57B3}" type="sibTrans" cxnId="{058D75E7-8E09-41CE-ADFC-EEAD1556353B}">
      <dgm:prSet phldrT="4" phldr="0"/>
      <dgm:spPr>
        <a:xfrm>
          <a:off x="6777010" y="781349"/>
          <a:ext cx="792445" cy="792445"/>
        </a:xfrm>
        <a:prstGeom prst="ellipse">
          <a:avLst/>
        </a:prstGeom>
        <a:solidFill>
          <a:srgbClr val="A92A91"/>
        </a:solidFill>
        <a:ln w="12700" cap="flat" cmpd="sng" algn="ctr">
          <a:noFill/>
          <a:prstDash val="solid"/>
          <a:miter lim="800000"/>
        </a:ln>
        <a:effectLst/>
      </dgm:spPr>
      <dgm:t>
        <a:bodyPr/>
        <a:lstStyle/>
        <a:p>
          <a:pPr>
            <a:buNone/>
          </a:pPr>
          <a:r>
            <a:rPr lang="en-US">
              <a:solidFill>
                <a:sysClr val="window" lastClr="FFFFFF"/>
              </a:solidFill>
              <a:latin typeface="Avenir Next LT Pro"/>
              <a:ea typeface="+mn-ea"/>
              <a:cs typeface="+mn-cs"/>
            </a:rPr>
            <a:t>4</a:t>
          </a:r>
        </a:p>
      </dgm:t>
    </dgm:pt>
    <dgm:pt modelId="{F7B81412-5EAE-488C-9259-0FA0EB0F090B}">
      <dgm:prSet/>
      <dgm:spPr>
        <a:xfrm>
          <a:off x="8305299" y="517200"/>
          <a:ext cx="1886775" cy="2641486"/>
        </a:xfrm>
        <a:prstGeom prst="rect">
          <a:avLst/>
        </a:prstGeom>
        <a:solidFill>
          <a:srgbClr val="159839">
            <a:lumMod val="20000"/>
            <a:lumOff val="80000"/>
            <a:alpha val="90000"/>
          </a:srgbClr>
        </a:solidFill>
        <a:ln w="12700" cap="flat" cmpd="sng" algn="ctr">
          <a:noFill/>
          <a:prstDash val="solid"/>
          <a:miter lim="800000"/>
        </a:ln>
        <a:effectLst/>
      </dgm:spPr>
      <dgm:t>
        <a:bodyPr/>
        <a:lstStyle/>
        <a:p>
          <a:pPr>
            <a:buNone/>
          </a:pPr>
          <a:r>
            <a:rPr lang="en-US" b="1" u="sng">
              <a:solidFill>
                <a:sysClr val="windowText" lastClr="000000">
                  <a:hueOff val="0"/>
                  <a:satOff val="0"/>
                  <a:lumOff val="0"/>
                  <a:alphaOff val="0"/>
                </a:sysClr>
              </a:solidFill>
              <a:latin typeface="Avenir Next LT Pro"/>
              <a:ea typeface="+mn-ea"/>
              <a:cs typeface="+mn-cs"/>
            </a:rPr>
            <a:t>Before Winter Break</a:t>
          </a:r>
        </a:p>
        <a:p>
          <a:pPr>
            <a:buNone/>
          </a:pPr>
          <a:r>
            <a:rPr lang="en-US" b="1">
              <a:solidFill>
                <a:sysClr val="windowText" lastClr="000000">
                  <a:hueOff val="0"/>
                  <a:satOff val="0"/>
                  <a:lumOff val="0"/>
                  <a:alphaOff val="0"/>
                </a:sysClr>
              </a:solidFill>
              <a:latin typeface="Avenir Next LT Pro"/>
              <a:ea typeface="+mn-ea"/>
              <a:cs typeface="+mn-cs"/>
            </a:rPr>
            <a:t>GO Team </a:t>
          </a:r>
          <a:r>
            <a:rPr lang="en-US">
              <a:solidFill>
                <a:sysClr val="windowText" lastClr="000000">
                  <a:hueOff val="0"/>
                  <a:satOff val="0"/>
                  <a:lumOff val="0"/>
                  <a:alphaOff val="0"/>
                </a:sysClr>
              </a:solidFill>
              <a:latin typeface="Avenir Next LT Pro"/>
              <a:ea typeface="+mn-ea"/>
              <a:cs typeface="+mn-cs"/>
            </a:rPr>
            <a:t>will take action (vote) on the school’s strategic plan and vote on the ranked strategic plan priorities for SY23-24 budget discussions.</a:t>
          </a:r>
        </a:p>
      </dgm:t>
    </dgm:pt>
    <dgm:pt modelId="{C9E63F01-62A4-4331-A67D-7FE563CE9D07}" type="parTrans" cxnId="{AD7281BE-8A99-43C0-9016-4082EB985BF2}">
      <dgm:prSet/>
      <dgm:spPr/>
      <dgm:t>
        <a:bodyPr/>
        <a:lstStyle/>
        <a:p>
          <a:endParaRPr lang="en-US"/>
        </a:p>
      </dgm:t>
    </dgm:pt>
    <dgm:pt modelId="{32E76676-0672-4988-9FB1-308093FF8D5C}" type="sibTrans" cxnId="{AD7281BE-8A99-43C0-9016-4082EB985BF2}">
      <dgm:prSet phldrT="5" phldr="0"/>
      <dgm:spPr>
        <a:xfrm>
          <a:off x="8852464" y="781349"/>
          <a:ext cx="792445" cy="792445"/>
        </a:xfrm>
        <a:prstGeom prst="ellipse">
          <a:avLst/>
        </a:prstGeom>
        <a:solidFill>
          <a:srgbClr val="159839"/>
        </a:solidFill>
        <a:ln w="12700" cap="flat" cmpd="sng" algn="ctr">
          <a:noFill/>
          <a:prstDash val="solid"/>
          <a:miter lim="800000"/>
        </a:ln>
        <a:effectLst/>
      </dgm:spPr>
      <dgm:t>
        <a:bodyPr/>
        <a:lstStyle/>
        <a:p>
          <a:pPr>
            <a:buNone/>
          </a:pPr>
          <a:r>
            <a:rPr lang="en-US">
              <a:solidFill>
                <a:sysClr val="window" lastClr="FFFFFF"/>
              </a:solidFill>
              <a:latin typeface="Avenir Next LT Pro"/>
              <a:ea typeface="+mn-ea"/>
              <a:cs typeface="+mn-cs"/>
            </a:rPr>
            <a:t>5</a:t>
          </a:r>
        </a:p>
      </dgm:t>
    </dgm:pt>
    <dgm:pt modelId="{869C0C7E-BD0C-4E5F-8D96-6B8EEC39B952}" type="pres">
      <dgm:prSet presAssocID="{0F5B3066-540F-4606-ADEC-65EB1C3E9627}" presName="Name0" presStyleCnt="0">
        <dgm:presLayoutVars>
          <dgm:animLvl val="lvl"/>
          <dgm:resizeHandles val="exact"/>
        </dgm:presLayoutVars>
      </dgm:prSet>
      <dgm:spPr/>
    </dgm:pt>
    <dgm:pt modelId="{A1C50682-E81A-4719-9746-6B052BFB6DD3}" type="pres">
      <dgm:prSet presAssocID="{198ACE8E-34F4-43E6-BB2E-1809B1CC58DC}" presName="compositeNode" presStyleCnt="0">
        <dgm:presLayoutVars>
          <dgm:bulletEnabled val="1"/>
        </dgm:presLayoutVars>
      </dgm:prSet>
      <dgm:spPr/>
    </dgm:pt>
    <dgm:pt modelId="{1896CBD6-4A99-4E4A-A270-A70AEFBAAF7E}" type="pres">
      <dgm:prSet presAssocID="{198ACE8E-34F4-43E6-BB2E-1809B1CC58DC}" presName="bgRect" presStyleLbl="bgAccFollowNode1" presStyleIdx="0" presStyleCnt="5"/>
      <dgm:spPr/>
    </dgm:pt>
    <dgm:pt modelId="{9C3A7F13-9585-42DF-AD32-B56F82B123C8}" type="pres">
      <dgm:prSet presAssocID="{C54063C4-24CD-4834-9424-53756AE38C6B}" presName="sibTransNodeCircle" presStyleLbl="alignNode1" presStyleIdx="0" presStyleCnt="10">
        <dgm:presLayoutVars>
          <dgm:chMax val="0"/>
          <dgm:bulletEnabled/>
        </dgm:presLayoutVars>
      </dgm:prSet>
      <dgm:spPr/>
    </dgm:pt>
    <dgm:pt modelId="{923B2301-552B-45D2-9EF0-53A10AA17FC6}" type="pres">
      <dgm:prSet presAssocID="{198ACE8E-34F4-43E6-BB2E-1809B1CC58DC}" presName="bottomLine" presStyleLbl="alignNode1" presStyleIdx="1" presStyleCnt="10">
        <dgm:presLayoutVars/>
      </dgm:prSet>
      <dgm:spPr>
        <a:xfrm>
          <a:off x="3484" y="3158615"/>
          <a:ext cx="1886775" cy="72"/>
        </a:xfrm>
        <a:prstGeom prst="rect">
          <a:avLst/>
        </a:prstGeom>
        <a:solidFill>
          <a:srgbClr val="A92A91">
            <a:hueOff val="0"/>
            <a:satOff val="0"/>
            <a:lumOff val="0"/>
            <a:alphaOff val="0"/>
          </a:srgbClr>
        </a:solidFill>
        <a:ln w="12700" cap="flat" cmpd="sng" algn="ctr">
          <a:solidFill>
            <a:srgbClr val="F3CF45"/>
          </a:solidFill>
          <a:prstDash val="solid"/>
          <a:miter lim="800000"/>
        </a:ln>
        <a:effectLst/>
      </dgm:spPr>
    </dgm:pt>
    <dgm:pt modelId="{1636F17A-F9E0-460B-890B-A46A6E583FD1}" type="pres">
      <dgm:prSet presAssocID="{198ACE8E-34F4-43E6-BB2E-1809B1CC58DC}" presName="nodeText" presStyleLbl="bgAccFollowNode1" presStyleIdx="0" presStyleCnt="5">
        <dgm:presLayoutVars>
          <dgm:bulletEnabled val="1"/>
        </dgm:presLayoutVars>
      </dgm:prSet>
      <dgm:spPr/>
    </dgm:pt>
    <dgm:pt modelId="{CE18CCA6-9206-4DD7-BE09-5291C62117AB}" type="pres">
      <dgm:prSet presAssocID="{C54063C4-24CD-4834-9424-53756AE38C6B}" presName="sibTrans" presStyleCnt="0"/>
      <dgm:spPr/>
    </dgm:pt>
    <dgm:pt modelId="{B75A207A-E561-4A33-8860-3580568F46B8}" type="pres">
      <dgm:prSet presAssocID="{0F6BA1FB-59E5-4F16-A7B4-1533BB1F09E4}" presName="compositeNode" presStyleCnt="0">
        <dgm:presLayoutVars>
          <dgm:bulletEnabled val="1"/>
        </dgm:presLayoutVars>
      </dgm:prSet>
      <dgm:spPr/>
    </dgm:pt>
    <dgm:pt modelId="{02F7283A-0FC3-4AF1-AA94-0270DC0B1C33}" type="pres">
      <dgm:prSet presAssocID="{0F6BA1FB-59E5-4F16-A7B4-1533BB1F09E4}" presName="bgRect" presStyleLbl="bgAccFollowNode1" presStyleIdx="1" presStyleCnt="5"/>
      <dgm:spPr/>
    </dgm:pt>
    <dgm:pt modelId="{C08FC467-91FE-48BD-B243-273925C2B75A}" type="pres">
      <dgm:prSet presAssocID="{7DBF5CB5-29DD-4671-A0F3-981D48571500}" presName="sibTransNodeCircle" presStyleLbl="alignNode1" presStyleIdx="2" presStyleCnt="10">
        <dgm:presLayoutVars>
          <dgm:chMax val="0"/>
          <dgm:bulletEnabled/>
        </dgm:presLayoutVars>
      </dgm:prSet>
      <dgm:spPr/>
    </dgm:pt>
    <dgm:pt modelId="{DE393E47-CBB6-4D77-A342-C9AFD9FC8CB6}" type="pres">
      <dgm:prSet presAssocID="{0F6BA1FB-59E5-4F16-A7B4-1533BB1F09E4}" presName="bottomLine" presStyleLbl="alignNode1" presStyleIdx="3" presStyleCnt="10">
        <dgm:presLayoutVars/>
      </dgm:prSet>
      <dgm:spPr>
        <a:xfrm>
          <a:off x="2078938" y="3158615"/>
          <a:ext cx="1886775" cy="72"/>
        </a:xfrm>
        <a:prstGeom prst="rect">
          <a:avLst/>
        </a:prstGeom>
        <a:solidFill>
          <a:srgbClr val="A92A91">
            <a:hueOff val="0"/>
            <a:satOff val="0"/>
            <a:lumOff val="0"/>
            <a:alphaOff val="0"/>
          </a:srgbClr>
        </a:solidFill>
        <a:ln w="12700" cap="flat" cmpd="sng" algn="ctr">
          <a:solidFill>
            <a:srgbClr val="D47B22"/>
          </a:solidFill>
          <a:prstDash val="solid"/>
          <a:miter lim="800000"/>
        </a:ln>
        <a:effectLst/>
      </dgm:spPr>
    </dgm:pt>
    <dgm:pt modelId="{6209B655-7BD8-4C2E-802B-7A837190A817}" type="pres">
      <dgm:prSet presAssocID="{0F6BA1FB-59E5-4F16-A7B4-1533BB1F09E4}" presName="nodeText" presStyleLbl="bgAccFollowNode1" presStyleIdx="1" presStyleCnt="5">
        <dgm:presLayoutVars>
          <dgm:bulletEnabled val="1"/>
        </dgm:presLayoutVars>
      </dgm:prSet>
      <dgm:spPr/>
    </dgm:pt>
    <dgm:pt modelId="{44DA27FB-BF39-4511-84EF-E3EA3F12D2B6}" type="pres">
      <dgm:prSet presAssocID="{7DBF5CB5-29DD-4671-A0F3-981D48571500}" presName="sibTrans" presStyleCnt="0"/>
      <dgm:spPr/>
    </dgm:pt>
    <dgm:pt modelId="{9ED209A7-CD15-4C32-9372-A0384698B942}" type="pres">
      <dgm:prSet presAssocID="{1D096F01-AEA8-401D-8348-98E9A81F3CE0}" presName="compositeNode" presStyleCnt="0">
        <dgm:presLayoutVars>
          <dgm:bulletEnabled val="1"/>
        </dgm:presLayoutVars>
      </dgm:prSet>
      <dgm:spPr/>
    </dgm:pt>
    <dgm:pt modelId="{B5DA272C-701A-4327-802B-15E4D04DF389}" type="pres">
      <dgm:prSet presAssocID="{1D096F01-AEA8-401D-8348-98E9A81F3CE0}" presName="bgRect" presStyleLbl="bgAccFollowNode1" presStyleIdx="2" presStyleCnt="5"/>
      <dgm:spPr/>
    </dgm:pt>
    <dgm:pt modelId="{4104A2F1-FB99-4C42-8067-46B8EEEC9610}" type="pres">
      <dgm:prSet presAssocID="{6088456C-4B73-4948-985C-DD954DEF44EF}" presName="sibTransNodeCircle" presStyleLbl="alignNode1" presStyleIdx="4" presStyleCnt="10">
        <dgm:presLayoutVars>
          <dgm:chMax val="0"/>
          <dgm:bulletEnabled/>
        </dgm:presLayoutVars>
      </dgm:prSet>
      <dgm:spPr/>
    </dgm:pt>
    <dgm:pt modelId="{2EB92C72-3528-4913-AFF6-FF0B4F338399}" type="pres">
      <dgm:prSet presAssocID="{1D096F01-AEA8-401D-8348-98E9A81F3CE0}" presName="bottomLine" presStyleLbl="alignNode1" presStyleIdx="5" presStyleCnt="10">
        <dgm:presLayoutVars/>
      </dgm:prSet>
      <dgm:spPr>
        <a:xfrm>
          <a:off x="4154392" y="3158615"/>
          <a:ext cx="1886775" cy="72"/>
        </a:xfrm>
        <a:prstGeom prst="rect">
          <a:avLst/>
        </a:prstGeom>
        <a:solidFill>
          <a:srgbClr val="0083A9"/>
        </a:solidFill>
        <a:ln w="12700" cap="flat" cmpd="sng" algn="ctr">
          <a:solidFill>
            <a:srgbClr val="0083A9"/>
          </a:solidFill>
          <a:prstDash val="solid"/>
          <a:miter lim="800000"/>
        </a:ln>
        <a:effectLst/>
      </dgm:spPr>
    </dgm:pt>
    <dgm:pt modelId="{74E21D92-0946-4075-ABB7-F58F125D081F}" type="pres">
      <dgm:prSet presAssocID="{1D096F01-AEA8-401D-8348-98E9A81F3CE0}" presName="nodeText" presStyleLbl="bgAccFollowNode1" presStyleIdx="2" presStyleCnt="5">
        <dgm:presLayoutVars>
          <dgm:bulletEnabled val="1"/>
        </dgm:presLayoutVars>
      </dgm:prSet>
      <dgm:spPr/>
    </dgm:pt>
    <dgm:pt modelId="{E7F9CACB-FE98-4F37-853A-1B05B4BF4385}" type="pres">
      <dgm:prSet presAssocID="{6088456C-4B73-4948-985C-DD954DEF44EF}" presName="sibTrans" presStyleCnt="0"/>
      <dgm:spPr/>
    </dgm:pt>
    <dgm:pt modelId="{313C51D3-DB7E-4530-8AFA-F0AE0E26CE2D}" type="pres">
      <dgm:prSet presAssocID="{DE16CBB4-D3F4-44AD-8379-3A5D78B889D5}" presName="compositeNode" presStyleCnt="0">
        <dgm:presLayoutVars>
          <dgm:bulletEnabled val="1"/>
        </dgm:presLayoutVars>
      </dgm:prSet>
      <dgm:spPr/>
    </dgm:pt>
    <dgm:pt modelId="{549A837B-0FA3-4970-A9F9-3BD236350D3D}" type="pres">
      <dgm:prSet presAssocID="{DE16CBB4-D3F4-44AD-8379-3A5D78B889D5}" presName="bgRect" presStyleLbl="bgAccFollowNode1" presStyleIdx="3" presStyleCnt="5" custLinFactNeighborX="-906" custLinFactNeighborY="346"/>
      <dgm:spPr/>
    </dgm:pt>
    <dgm:pt modelId="{AC6B335A-D8B4-46D8-93DE-B9EF1773F6AC}" type="pres">
      <dgm:prSet presAssocID="{C2728830-9A00-4764-A9F1-670DDF9E57B3}" presName="sibTransNodeCircle" presStyleLbl="alignNode1" presStyleIdx="6" presStyleCnt="10">
        <dgm:presLayoutVars>
          <dgm:chMax val="0"/>
          <dgm:bulletEnabled/>
        </dgm:presLayoutVars>
      </dgm:prSet>
      <dgm:spPr/>
    </dgm:pt>
    <dgm:pt modelId="{7B3E0A16-DB85-46CA-87D6-4D39F6DBFC52}" type="pres">
      <dgm:prSet presAssocID="{DE16CBB4-D3F4-44AD-8379-3A5D78B889D5}" presName="bottomLine" presStyleLbl="alignNode1" presStyleIdx="7" presStyleCnt="10">
        <dgm:presLayoutVars/>
      </dgm:prSet>
      <dgm:spPr>
        <a:xfrm>
          <a:off x="6229845" y="3158615"/>
          <a:ext cx="1886775" cy="72"/>
        </a:xfrm>
        <a:prstGeom prst="rect">
          <a:avLst/>
        </a:prstGeom>
        <a:solidFill>
          <a:srgbClr val="0083A9">
            <a:hueOff val="0"/>
            <a:satOff val="0"/>
            <a:lumOff val="0"/>
            <a:alphaOff val="0"/>
          </a:srgbClr>
        </a:solidFill>
        <a:ln w="12700" cap="flat" cmpd="sng" algn="ctr">
          <a:solidFill>
            <a:srgbClr val="A92A91"/>
          </a:solidFill>
          <a:prstDash val="solid"/>
          <a:miter lim="800000"/>
        </a:ln>
        <a:effectLst/>
      </dgm:spPr>
    </dgm:pt>
    <dgm:pt modelId="{B80B8360-3897-45DE-BD0A-F9CCC9BAC34F}" type="pres">
      <dgm:prSet presAssocID="{DE16CBB4-D3F4-44AD-8379-3A5D78B889D5}" presName="nodeText" presStyleLbl="bgAccFollowNode1" presStyleIdx="3" presStyleCnt="5">
        <dgm:presLayoutVars>
          <dgm:bulletEnabled val="1"/>
        </dgm:presLayoutVars>
      </dgm:prSet>
      <dgm:spPr/>
    </dgm:pt>
    <dgm:pt modelId="{4BE79C5F-B252-4C81-B7E8-356A6349584C}" type="pres">
      <dgm:prSet presAssocID="{C2728830-9A00-4764-A9F1-670DDF9E57B3}" presName="sibTrans" presStyleCnt="0"/>
      <dgm:spPr/>
    </dgm:pt>
    <dgm:pt modelId="{11D9C427-A430-492A-BD3C-E4D081DA46F5}" type="pres">
      <dgm:prSet presAssocID="{F7B81412-5EAE-488C-9259-0FA0EB0F090B}" presName="compositeNode" presStyleCnt="0">
        <dgm:presLayoutVars>
          <dgm:bulletEnabled val="1"/>
        </dgm:presLayoutVars>
      </dgm:prSet>
      <dgm:spPr/>
    </dgm:pt>
    <dgm:pt modelId="{4795DD00-81CA-4D89-AAC9-9CB098B4E837}" type="pres">
      <dgm:prSet presAssocID="{F7B81412-5EAE-488C-9259-0FA0EB0F090B}" presName="bgRect" presStyleLbl="bgAccFollowNode1" presStyleIdx="4" presStyleCnt="5"/>
      <dgm:spPr/>
    </dgm:pt>
    <dgm:pt modelId="{06772805-3643-43C2-9C80-F43268C57C20}" type="pres">
      <dgm:prSet presAssocID="{32E76676-0672-4988-9FB1-308093FF8D5C}" presName="sibTransNodeCircle" presStyleLbl="alignNode1" presStyleIdx="8" presStyleCnt="10">
        <dgm:presLayoutVars>
          <dgm:chMax val="0"/>
          <dgm:bulletEnabled/>
        </dgm:presLayoutVars>
      </dgm:prSet>
      <dgm:spPr/>
    </dgm:pt>
    <dgm:pt modelId="{77F59A8B-7684-4E29-B44F-B0F96367FE70}" type="pres">
      <dgm:prSet presAssocID="{F7B81412-5EAE-488C-9259-0FA0EB0F090B}" presName="bottomLine" presStyleLbl="alignNode1" presStyleIdx="9" presStyleCnt="10">
        <dgm:presLayoutVars/>
      </dgm:prSet>
      <dgm:spPr>
        <a:xfrm>
          <a:off x="8305299" y="3158615"/>
          <a:ext cx="1886775" cy="72"/>
        </a:xfrm>
        <a:prstGeom prst="rect">
          <a:avLst/>
        </a:prstGeom>
        <a:solidFill>
          <a:srgbClr val="159839">
            <a:hueOff val="0"/>
            <a:satOff val="0"/>
            <a:lumOff val="0"/>
            <a:alphaOff val="0"/>
          </a:srgbClr>
        </a:solidFill>
        <a:ln w="12700" cap="flat" cmpd="sng" algn="ctr">
          <a:solidFill>
            <a:srgbClr val="159839">
              <a:hueOff val="0"/>
              <a:satOff val="0"/>
              <a:lumOff val="0"/>
              <a:alphaOff val="0"/>
            </a:srgbClr>
          </a:solidFill>
          <a:prstDash val="solid"/>
          <a:miter lim="800000"/>
        </a:ln>
        <a:effectLst/>
      </dgm:spPr>
    </dgm:pt>
    <dgm:pt modelId="{80C8596E-ABE7-41A1-8A35-72244067CF90}" type="pres">
      <dgm:prSet presAssocID="{F7B81412-5EAE-488C-9259-0FA0EB0F090B}" presName="nodeText" presStyleLbl="bgAccFollowNode1" presStyleIdx="4" presStyleCnt="5">
        <dgm:presLayoutVars>
          <dgm:bulletEnabled val="1"/>
        </dgm:presLayoutVars>
      </dgm:prSet>
      <dgm:spPr/>
    </dgm:pt>
  </dgm:ptLst>
  <dgm:cxnLst>
    <dgm:cxn modelId="{10EAB407-DDBC-4E09-A41B-36376F2BB005}" type="presOf" srcId="{32E76676-0672-4988-9FB1-308093FF8D5C}" destId="{06772805-3643-43C2-9C80-F43268C57C20}" srcOrd="0" destOrd="0" presId="urn:microsoft.com/office/officeart/2016/7/layout/BasicLinearProcessNumbered#1"/>
    <dgm:cxn modelId="{F47EB913-8831-49CC-ABE6-AB555FA6F993}" type="presOf" srcId="{6088456C-4B73-4948-985C-DD954DEF44EF}" destId="{4104A2F1-FB99-4C42-8067-46B8EEEC9610}" srcOrd="0" destOrd="0" presId="urn:microsoft.com/office/officeart/2016/7/layout/BasicLinearProcessNumbered#1"/>
    <dgm:cxn modelId="{EB7FE821-06C9-4CFA-BBFF-63BF8C7F1444}" type="presOf" srcId="{198ACE8E-34F4-43E6-BB2E-1809B1CC58DC}" destId="{1896CBD6-4A99-4E4A-A270-A70AEFBAAF7E}" srcOrd="0" destOrd="0" presId="urn:microsoft.com/office/officeart/2016/7/layout/BasicLinearProcessNumbered#1"/>
    <dgm:cxn modelId="{9B21BC25-6F2C-47C2-8285-8E9BB26D02F7}" type="presOf" srcId="{DE16CBB4-D3F4-44AD-8379-3A5D78B889D5}" destId="{B80B8360-3897-45DE-BD0A-F9CCC9BAC34F}" srcOrd="1" destOrd="0" presId="urn:microsoft.com/office/officeart/2016/7/layout/BasicLinearProcessNumbered#1"/>
    <dgm:cxn modelId="{A7465026-5EB9-4359-B2CA-62409A490278}" type="presOf" srcId="{0F5B3066-540F-4606-ADEC-65EB1C3E9627}" destId="{869C0C7E-BD0C-4E5F-8D96-6B8EEC39B952}" srcOrd="0" destOrd="0" presId="urn:microsoft.com/office/officeart/2016/7/layout/BasicLinearProcessNumbered#1"/>
    <dgm:cxn modelId="{500C1428-BAD2-4EA1-AAAB-CD4D6F648C0B}" type="presOf" srcId="{0F6BA1FB-59E5-4F16-A7B4-1533BB1F09E4}" destId="{02F7283A-0FC3-4AF1-AA94-0270DC0B1C33}" srcOrd="0" destOrd="0" presId="urn:microsoft.com/office/officeart/2016/7/layout/BasicLinearProcessNumbered#1"/>
    <dgm:cxn modelId="{619E3C68-1E17-487D-ABC8-EB727F4952A3}" type="presOf" srcId="{C54063C4-24CD-4834-9424-53756AE38C6B}" destId="{9C3A7F13-9585-42DF-AD32-B56F82B123C8}" srcOrd="0" destOrd="0" presId="urn:microsoft.com/office/officeart/2016/7/layout/BasicLinearProcessNumbered#1"/>
    <dgm:cxn modelId="{F4BF496B-2EAC-4B21-A290-8C4A35AC4213}" type="presOf" srcId="{7DBF5CB5-29DD-4671-A0F3-981D48571500}" destId="{C08FC467-91FE-48BD-B243-273925C2B75A}" srcOrd="0" destOrd="0" presId="urn:microsoft.com/office/officeart/2016/7/layout/BasicLinearProcessNumbered#1"/>
    <dgm:cxn modelId="{32F29D6B-8717-40AA-AB41-CDE85B6445F2}" type="presOf" srcId="{C2728830-9A00-4764-A9F1-670DDF9E57B3}" destId="{AC6B335A-D8B4-46D8-93DE-B9EF1773F6AC}" srcOrd="0" destOrd="0" presId="urn:microsoft.com/office/officeart/2016/7/layout/BasicLinearProcessNumbered#1"/>
    <dgm:cxn modelId="{8327A44B-5326-4A8B-9B23-A3D3C09A16F3}" srcId="{0F5B3066-540F-4606-ADEC-65EB1C3E9627}" destId="{198ACE8E-34F4-43E6-BB2E-1809B1CC58DC}" srcOrd="0" destOrd="0" parTransId="{49F555B2-B165-4CB6-8578-DF4BCD791ABF}" sibTransId="{C54063C4-24CD-4834-9424-53756AE38C6B}"/>
    <dgm:cxn modelId="{EF38696C-3284-4D81-8B6A-406B0A4B5478}" type="presOf" srcId="{DE16CBB4-D3F4-44AD-8379-3A5D78B889D5}" destId="{549A837B-0FA3-4970-A9F9-3BD236350D3D}" srcOrd="0" destOrd="0" presId="urn:microsoft.com/office/officeart/2016/7/layout/BasicLinearProcessNumbered#1"/>
    <dgm:cxn modelId="{2E8EE86D-D18A-48C5-817B-661FEDBE5EB5}" type="presOf" srcId="{0F6BA1FB-59E5-4F16-A7B4-1533BB1F09E4}" destId="{6209B655-7BD8-4C2E-802B-7A837190A817}" srcOrd="1" destOrd="0" presId="urn:microsoft.com/office/officeart/2016/7/layout/BasicLinearProcessNumbered#1"/>
    <dgm:cxn modelId="{7B7DC85A-1097-4B13-A457-5376A39A58E2}" type="presOf" srcId="{F7B81412-5EAE-488C-9259-0FA0EB0F090B}" destId="{80C8596E-ABE7-41A1-8A35-72244067CF90}" srcOrd="1" destOrd="0" presId="urn:microsoft.com/office/officeart/2016/7/layout/BasicLinearProcessNumbered#1"/>
    <dgm:cxn modelId="{AA103CB4-BE4E-4C3C-8A8A-83391F2FB47F}" type="presOf" srcId="{1D096F01-AEA8-401D-8348-98E9A81F3CE0}" destId="{B5DA272C-701A-4327-802B-15E4D04DF389}" srcOrd="0" destOrd="0" presId="urn:microsoft.com/office/officeart/2016/7/layout/BasicLinearProcessNumbered#1"/>
    <dgm:cxn modelId="{451EA9B5-F1ED-4BC6-8C22-CD5C870E657E}" type="presOf" srcId="{F7B81412-5EAE-488C-9259-0FA0EB0F090B}" destId="{4795DD00-81CA-4D89-AAC9-9CB098B4E837}" srcOrd="0" destOrd="0" presId="urn:microsoft.com/office/officeart/2016/7/layout/BasicLinearProcessNumbered#1"/>
    <dgm:cxn modelId="{EC143BBE-149C-4B2B-96B6-7B3C8595B821}" type="presOf" srcId="{1D096F01-AEA8-401D-8348-98E9A81F3CE0}" destId="{74E21D92-0946-4075-ABB7-F58F125D081F}" srcOrd="1" destOrd="0" presId="urn:microsoft.com/office/officeart/2016/7/layout/BasicLinearProcessNumbered#1"/>
    <dgm:cxn modelId="{AD7281BE-8A99-43C0-9016-4082EB985BF2}" srcId="{0F5B3066-540F-4606-ADEC-65EB1C3E9627}" destId="{F7B81412-5EAE-488C-9259-0FA0EB0F090B}" srcOrd="4" destOrd="0" parTransId="{C9E63F01-62A4-4331-A67D-7FE563CE9D07}" sibTransId="{32E76676-0672-4988-9FB1-308093FF8D5C}"/>
    <dgm:cxn modelId="{FD2381C0-DA6F-4859-90D6-313730044E7C}" srcId="{0F5B3066-540F-4606-ADEC-65EB1C3E9627}" destId="{1D096F01-AEA8-401D-8348-98E9A81F3CE0}" srcOrd="2" destOrd="0" parTransId="{AB9DA1CE-0370-48BB-8362-3A4CBF7FFB29}" sibTransId="{6088456C-4B73-4948-985C-DD954DEF44EF}"/>
    <dgm:cxn modelId="{8CB3EED4-728A-4D4F-ACB4-5DD629623D8A}" type="presOf" srcId="{198ACE8E-34F4-43E6-BB2E-1809B1CC58DC}" destId="{1636F17A-F9E0-460B-890B-A46A6E583FD1}" srcOrd="1" destOrd="0" presId="urn:microsoft.com/office/officeart/2016/7/layout/BasicLinearProcessNumbered#1"/>
    <dgm:cxn modelId="{F0FA65E5-FB81-4E7A-9467-65363565F4A0}" srcId="{0F5B3066-540F-4606-ADEC-65EB1C3E9627}" destId="{0F6BA1FB-59E5-4F16-A7B4-1533BB1F09E4}" srcOrd="1" destOrd="0" parTransId="{6A557BB1-C0DD-44CB-8745-CE5481476209}" sibTransId="{7DBF5CB5-29DD-4671-A0F3-981D48571500}"/>
    <dgm:cxn modelId="{058D75E7-8E09-41CE-ADFC-EEAD1556353B}" srcId="{0F5B3066-540F-4606-ADEC-65EB1C3E9627}" destId="{DE16CBB4-D3F4-44AD-8379-3A5D78B889D5}" srcOrd="3" destOrd="0" parTransId="{917142D8-7514-46BB-B61D-8633F0189C31}" sibTransId="{C2728830-9A00-4764-A9F1-670DDF9E57B3}"/>
    <dgm:cxn modelId="{6FD83AE8-DB7F-4EFE-8F0A-58735E6AEC64}" type="presParOf" srcId="{869C0C7E-BD0C-4E5F-8D96-6B8EEC39B952}" destId="{A1C50682-E81A-4719-9746-6B052BFB6DD3}" srcOrd="0" destOrd="0" presId="urn:microsoft.com/office/officeart/2016/7/layout/BasicLinearProcessNumbered#1"/>
    <dgm:cxn modelId="{AA17009A-379B-43BE-97BA-12B67036AD90}" type="presParOf" srcId="{A1C50682-E81A-4719-9746-6B052BFB6DD3}" destId="{1896CBD6-4A99-4E4A-A270-A70AEFBAAF7E}" srcOrd="0" destOrd="0" presId="urn:microsoft.com/office/officeart/2016/7/layout/BasicLinearProcessNumbered#1"/>
    <dgm:cxn modelId="{6D85C09F-1D0A-406F-9396-06638BA4FD92}" type="presParOf" srcId="{A1C50682-E81A-4719-9746-6B052BFB6DD3}" destId="{9C3A7F13-9585-42DF-AD32-B56F82B123C8}" srcOrd="1" destOrd="0" presId="urn:microsoft.com/office/officeart/2016/7/layout/BasicLinearProcessNumbered#1"/>
    <dgm:cxn modelId="{794669B6-74B7-439A-8EE2-238314813197}" type="presParOf" srcId="{A1C50682-E81A-4719-9746-6B052BFB6DD3}" destId="{923B2301-552B-45D2-9EF0-53A10AA17FC6}" srcOrd="2" destOrd="0" presId="urn:microsoft.com/office/officeart/2016/7/layout/BasicLinearProcessNumbered#1"/>
    <dgm:cxn modelId="{23ECCBA1-941D-4643-9618-18F560A80DAB}" type="presParOf" srcId="{A1C50682-E81A-4719-9746-6B052BFB6DD3}" destId="{1636F17A-F9E0-460B-890B-A46A6E583FD1}" srcOrd="3" destOrd="0" presId="urn:microsoft.com/office/officeart/2016/7/layout/BasicLinearProcessNumbered#1"/>
    <dgm:cxn modelId="{84426433-1E67-4D55-9D10-3C4CF150BF28}" type="presParOf" srcId="{869C0C7E-BD0C-4E5F-8D96-6B8EEC39B952}" destId="{CE18CCA6-9206-4DD7-BE09-5291C62117AB}" srcOrd="1" destOrd="0" presId="urn:microsoft.com/office/officeart/2016/7/layout/BasicLinearProcessNumbered#1"/>
    <dgm:cxn modelId="{16E156BA-CA11-45E4-B5EA-B4F3067B424F}" type="presParOf" srcId="{869C0C7E-BD0C-4E5F-8D96-6B8EEC39B952}" destId="{B75A207A-E561-4A33-8860-3580568F46B8}" srcOrd="2" destOrd="0" presId="urn:microsoft.com/office/officeart/2016/7/layout/BasicLinearProcessNumbered#1"/>
    <dgm:cxn modelId="{63957AA2-61FB-47C5-9B97-06D23CB5FDF5}" type="presParOf" srcId="{B75A207A-E561-4A33-8860-3580568F46B8}" destId="{02F7283A-0FC3-4AF1-AA94-0270DC0B1C33}" srcOrd="0" destOrd="0" presId="urn:microsoft.com/office/officeart/2016/7/layout/BasicLinearProcessNumbered#1"/>
    <dgm:cxn modelId="{3099F022-A87D-4FA3-8BC3-9575F846BC44}" type="presParOf" srcId="{B75A207A-E561-4A33-8860-3580568F46B8}" destId="{C08FC467-91FE-48BD-B243-273925C2B75A}" srcOrd="1" destOrd="0" presId="urn:microsoft.com/office/officeart/2016/7/layout/BasicLinearProcessNumbered#1"/>
    <dgm:cxn modelId="{A2E37B9F-7D4B-49D4-AF46-9A540F2ACE59}" type="presParOf" srcId="{B75A207A-E561-4A33-8860-3580568F46B8}" destId="{DE393E47-CBB6-4D77-A342-C9AFD9FC8CB6}" srcOrd="2" destOrd="0" presId="urn:microsoft.com/office/officeart/2016/7/layout/BasicLinearProcessNumbered#1"/>
    <dgm:cxn modelId="{3374E4EC-7EA8-47C5-B2E6-92A2F8FDFB7F}" type="presParOf" srcId="{B75A207A-E561-4A33-8860-3580568F46B8}" destId="{6209B655-7BD8-4C2E-802B-7A837190A817}" srcOrd="3" destOrd="0" presId="urn:microsoft.com/office/officeart/2016/7/layout/BasicLinearProcessNumbered#1"/>
    <dgm:cxn modelId="{64EBAD3F-E38B-4135-AAA2-C165246599F7}" type="presParOf" srcId="{869C0C7E-BD0C-4E5F-8D96-6B8EEC39B952}" destId="{44DA27FB-BF39-4511-84EF-E3EA3F12D2B6}" srcOrd="3" destOrd="0" presId="urn:microsoft.com/office/officeart/2016/7/layout/BasicLinearProcessNumbered#1"/>
    <dgm:cxn modelId="{C047657C-4647-4043-950A-E8F7F675767E}" type="presParOf" srcId="{869C0C7E-BD0C-4E5F-8D96-6B8EEC39B952}" destId="{9ED209A7-CD15-4C32-9372-A0384698B942}" srcOrd="4" destOrd="0" presId="urn:microsoft.com/office/officeart/2016/7/layout/BasicLinearProcessNumbered#1"/>
    <dgm:cxn modelId="{0F5F3613-D3F0-4FA7-ACBA-C61DDC0B6FCC}" type="presParOf" srcId="{9ED209A7-CD15-4C32-9372-A0384698B942}" destId="{B5DA272C-701A-4327-802B-15E4D04DF389}" srcOrd="0" destOrd="0" presId="urn:microsoft.com/office/officeart/2016/7/layout/BasicLinearProcessNumbered#1"/>
    <dgm:cxn modelId="{AB7A54D4-8E23-4583-8E98-345042A04591}" type="presParOf" srcId="{9ED209A7-CD15-4C32-9372-A0384698B942}" destId="{4104A2F1-FB99-4C42-8067-46B8EEEC9610}" srcOrd="1" destOrd="0" presId="urn:microsoft.com/office/officeart/2016/7/layout/BasicLinearProcessNumbered#1"/>
    <dgm:cxn modelId="{06C75B26-0F3E-41ED-839F-4D64199F4461}" type="presParOf" srcId="{9ED209A7-CD15-4C32-9372-A0384698B942}" destId="{2EB92C72-3528-4913-AFF6-FF0B4F338399}" srcOrd="2" destOrd="0" presId="urn:microsoft.com/office/officeart/2016/7/layout/BasicLinearProcessNumbered#1"/>
    <dgm:cxn modelId="{AAB9864E-92C0-4EA3-9F0E-6EB52D100EBE}" type="presParOf" srcId="{9ED209A7-CD15-4C32-9372-A0384698B942}" destId="{74E21D92-0946-4075-ABB7-F58F125D081F}" srcOrd="3" destOrd="0" presId="urn:microsoft.com/office/officeart/2016/7/layout/BasicLinearProcessNumbered#1"/>
    <dgm:cxn modelId="{13ED127B-27D7-4A94-8FC0-60DF0BA87D27}" type="presParOf" srcId="{869C0C7E-BD0C-4E5F-8D96-6B8EEC39B952}" destId="{E7F9CACB-FE98-4F37-853A-1B05B4BF4385}" srcOrd="5" destOrd="0" presId="urn:microsoft.com/office/officeart/2016/7/layout/BasicLinearProcessNumbered#1"/>
    <dgm:cxn modelId="{4B61CEE5-C2BB-4897-9CE0-A1A15D162F44}" type="presParOf" srcId="{869C0C7E-BD0C-4E5F-8D96-6B8EEC39B952}" destId="{313C51D3-DB7E-4530-8AFA-F0AE0E26CE2D}" srcOrd="6" destOrd="0" presId="urn:microsoft.com/office/officeart/2016/7/layout/BasicLinearProcessNumbered#1"/>
    <dgm:cxn modelId="{9B85DE27-B7E4-402F-BE27-E3C3985E9A79}" type="presParOf" srcId="{313C51D3-DB7E-4530-8AFA-F0AE0E26CE2D}" destId="{549A837B-0FA3-4970-A9F9-3BD236350D3D}" srcOrd="0" destOrd="0" presId="urn:microsoft.com/office/officeart/2016/7/layout/BasicLinearProcessNumbered#1"/>
    <dgm:cxn modelId="{9D5D9389-D124-429A-8F96-49696F6F4EF9}" type="presParOf" srcId="{313C51D3-DB7E-4530-8AFA-F0AE0E26CE2D}" destId="{AC6B335A-D8B4-46D8-93DE-B9EF1773F6AC}" srcOrd="1" destOrd="0" presId="urn:microsoft.com/office/officeart/2016/7/layout/BasicLinearProcessNumbered#1"/>
    <dgm:cxn modelId="{AEF2A504-6850-4ED8-81A9-8B6F7FF43DCD}" type="presParOf" srcId="{313C51D3-DB7E-4530-8AFA-F0AE0E26CE2D}" destId="{7B3E0A16-DB85-46CA-87D6-4D39F6DBFC52}" srcOrd="2" destOrd="0" presId="urn:microsoft.com/office/officeart/2016/7/layout/BasicLinearProcessNumbered#1"/>
    <dgm:cxn modelId="{25F27692-3F46-46F7-BF34-29BD99560D08}" type="presParOf" srcId="{313C51D3-DB7E-4530-8AFA-F0AE0E26CE2D}" destId="{B80B8360-3897-45DE-BD0A-F9CCC9BAC34F}" srcOrd="3" destOrd="0" presId="urn:microsoft.com/office/officeart/2016/7/layout/BasicLinearProcessNumbered#1"/>
    <dgm:cxn modelId="{4796AC81-FE2B-441F-A0B6-C344625F6E96}" type="presParOf" srcId="{869C0C7E-BD0C-4E5F-8D96-6B8EEC39B952}" destId="{4BE79C5F-B252-4C81-B7E8-356A6349584C}" srcOrd="7" destOrd="0" presId="urn:microsoft.com/office/officeart/2016/7/layout/BasicLinearProcessNumbered#1"/>
    <dgm:cxn modelId="{F640017D-6D0A-4410-A66B-828F2066B1C3}" type="presParOf" srcId="{869C0C7E-BD0C-4E5F-8D96-6B8EEC39B952}" destId="{11D9C427-A430-492A-BD3C-E4D081DA46F5}" srcOrd="8" destOrd="0" presId="urn:microsoft.com/office/officeart/2016/7/layout/BasicLinearProcessNumbered#1"/>
    <dgm:cxn modelId="{3F5AE0F2-FA72-4C37-BCFA-A61C660A8759}" type="presParOf" srcId="{11D9C427-A430-492A-BD3C-E4D081DA46F5}" destId="{4795DD00-81CA-4D89-AAC9-9CB098B4E837}" srcOrd="0" destOrd="0" presId="urn:microsoft.com/office/officeart/2016/7/layout/BasicLinearProcessNumbered#1"/>
    <dgm:cxn modelId="{D1D3C516-0A96-4C35-8949-341CF221BBD1}" type="presParOf" srcId="{11D9C427-A430-492A-BD3C-E4D081DA46F5}" destId="{06772805-3643-43C2-9C80-F43268C57C20}" srcOrd="1" destOrd="0" presId="urn:microsoft.com/office/officeart/2016/7/layout/BasicLinearProcessNumbered#1"/>
    <dgm:cxn modelId="{A39F6DBC-EC8C-42B3-9D5B-962E5C23F626}" type="presParOf" srcId="{11D9C427-A430-492A-BD3C-E4D081DA46F5}" destId="{77F59A8B-7684-4E29-B44F-B0F96367FE70}" srcOrd="2" destOrd="0" presId="urn:microsoft.com/office/officeart/2016/7/layout/BasicLinearProcessNumbered#1"/>
    <dgm:cxn modelId="{37B3E4C3-947D-462B-A3DF-A33AAEB8FA1C}" type="presParOf" srcId="{11D9C427-A430-492A-BD3C-E4D081DA46F5}" destId="{80C8596E-ABE7-41A1-8A35-72244067CF90}" srcOrd="3" destOrd="0" presId="urn:microsoft.com/office/officeart/2016/7/layout/BasicLinearProcessNumbere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F3FF0F6-C8E3-4BD2-AF02-5614C2A21F2A}"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A4AA1D0E-65CC-49A8-9EC9-8B30C7947F0A}">
      <dgm:prSet/>
      <dgm:spPr/>
      <dgm:t>
        <a:bodyPr/>
        <a:lstStyle/>
        <a:p>
          <a:pPr>
            <a:lnSpc>
              <a:spcPct val="100000"/>
            </a:lnSpc>
          </a:pPr>
          <a:endParaRPr lang="en-US" dirty="0"/>
        </a:p>
      </dgm:t>
    </dgm:pt>
    <dgm:pt modelId="{7406FF10-1497-48F3-A218-85ECF5C12FA2}" type="parTrans" cxnId="{FEE60C41-646A-4BAE-9288-FA5FBA40E454}">
      <dgm:prSet/>
      <dgm:spPr/>
      <dgm:t>
        <a:bodyPr/>
        <a:lstStyle/>
        <a:p>
          <a:endParaRPr lang="en-US"/>
        </a:p>
      </dgm:t>
    </dgm:pt>
    <dgm:pt modelId="{C0544584-3614-4224-A3ED-A06F75C39349}" type="sibTrans" cxnId="{FEE60C41-646A-4BAE-9288-FA5FBA40E454}">
      <dgm:prSet/>
      <dgm:spPr/>
      <dgm:t>
        <a:bodyPr/>
        <a:lstStyle/>
        <a:p>
          <a:endParaRPr lang="en-US"/>
        </a:p>
      </dgm:t>
    </dgm:pt>
    <dgm:pt modelId="{24436EA8-1BE5-464F-BCD0-9D5BBD870031}">
      <dgm:prSet/>
      <dgm:spPr/>
      <dgm:t>
        <a:bodyPr/>
        <a:lstStyle/>
        <a:p>
          <a:pPr>
            <a:lnSpc>
              <a:spcPct val="100000"/>
            </a:lnSpc>
          </a:pPr>
          <a:r>
            <a:rPr lang="en-US"/>
            <a:t>Revised Board Training Requirements</a:t>
          </a:r>
        </a:p>
      </dgm:t>
    </dgm:pt>
    <dgm:pt modelId="{D379F3C2-5800-486F-952E-9DF95765E82A}" type="parTrans" cxnId="{AFAAC314-5596-429F-9449-3D07C22F70C6}">
      <dgm:prSet/>
      <dgm:spPr/>
      <dgm:t>
        <a:bodyPr/>
        <a:lstStyle/>
        <a:p>
          <a:endParaRPr lang="en-US"/>
        </a:p>
      </dgm:t>
    </dgm:pt>
    <dgm:pt modelId="{5FC82397-C3BA-4398-AB1D-35E0D570554D}" type="sibTrans" cxnId="{AFAAC314-5596-429F-9449-3D07C22F70C6}">
      <dgm:prSet/>
      <dgm:spPr/>
      <dgm:t>
        <a:bodyPr/>
        <a:lstStyle/>
        <a:p>
          <a:endParaRPr lang="en-US"/>
        </a:p>
      </dgm:t>
    </dgm:pt>
    <dgm:pt modelId="{4AD9B66B-3744-4A63-A5A4-331410E044F2}" type="pres">
      <dgm:prSet presAssocID="{1F3FF0F6-C8E3-4BD2-AF02-5614C2A21F2A}" presName="root" presStyleCnt="0">
        <dgm:presLayoutVars>
          <dgm:dir/>
          <dgm:resizeHandles val="exact"/>
        </dgm:presLayoutVars>
      </dgm:prSet>
      <dgm:spPr/>
    </dgm:pt>
    <dgm:pt modelId="{7944F753-2BE8-4E73-9F7F-BC97DAFCF8D3}" type="pres">
      <dgm:prSet presAssocID="{A4AA1D0E-65CC-49A8-9EC9-8B30C7947F0A}" presName="compNode" presStyleCnt="0"/>
      <dgm:spPr/>
    </dgm:pt>
    <dgm:pt modelId="{47B5EAAC-5BF1-483F-AD5F-059315B30696}" type="pres">
      <dgm:prSet presAssocID="{A4AA1D0E-65CC-49A8-9EC9-8B30C7947F0A}" presName="bgRect" presStyleLbl="bgShp" presStyleIdx="0" presStyleCnt="2" custLinFactY="-100000" custLinFactNeighborX="20523" custLinFactNeighborY="-149082"/>
      <dgm:spPr>
        <a:solidFill>
          <a:schemeClr val="bg1"/>
        </a:solidFill>
      </dgm:spPr>
    </dgm:pt>
    <dgm:pt modelId="{914F3F1C-7EC3-4E02-990E-8B2C43A0D2DC}" type="pres">
      <dgm:prSet presAssocID="{A4AA1D0E-65CC-49A8-9EC9-8B30C7947F0A}" presName="iconRect" presStyleLbl="node1" presStyleIdx="0" presStyleCnt="2" custLinFactX="100000" custLinFactNeighborX="190091" custLinFactNeighborY="49102"/>
      <dgm:spPr>
        <a:solidFill>
          <a:schemeClr val="bg1"/>
        </a:solidFill>
      </dgm:spPr>
    </dgm:pt>
    <dgm:pt modelId="{8A1282BD-C523-4B48-9E06-76C415AB7D35}" type="pres">
      <dgm:prSet presAssocID="{A4AA1D0E-65CC-49A8-9EC9-8B30C7947F0A}" presName="spaceRect" presStyleCnt="0"/>
      <dgm:spPr/>
    </dgm:pt>
    <dgm:pt modelId="{1499EB89-81CF-4408-88CD-B3A5D721D53A}" type="pres">
      <dgm:prSet presAssocID="{A4AA1D0E-65CC-49A8-9EC9-8B30C7947F0A}" presName="parTx" presStyleLbl="revTx" presStyleIdx="0" presStyleCnt="2">
        <dgm:presLayoutVars>
          <dgm:chMax val="0"/>
          <dgm:chPref val="0"/>
        </dgm:presLayoutVars>
      </dgm:prSet>
      <dgm:spPr/>
    </dgm:pt>
    <dgm:pt modelId="{5542C338-92B3-4434-80D7-36C4E4C2F9E7}" type="pres">
      <dgm:prSet presAssocID="{C0544584-3614-4224-A3ED-A06F75C39349}" presName="sibTrans" presStyleCnt="0"/>
      <dgm:spPr/>
    </dgm:pt>
    <dgm:pt modelId="{D9DD4BC7-6BEB-4306-A895-009C2327C259}" type="pres">
      <dgm:prSet presAssocID="{24436EA8-1BE5-464F-BCD0-9D5BBD870031}" presName="compNode" presStyleCnt="0"/>
      <dgm:spPr/>
    </dgm:pt>
    <dgm:pt modelId="{60EEE63C-692F-45BF-8A25-B1C57114866B}" type="pres">
      <dgm:prSet presAssocID="{24436EA8-1BE5-464F-BCD0-9D5BBD870031}" presName="bgRect" presStyleLbl="bgShp" presStyleIdx="1" presStyleCnt="2"/>
      <dgm:spPr/>
    </dgm:pt>
    <dgm:pt modelId="{CFB5A3F8-8081-47AD-90AE-68A44518AD58}" type="pres">
      <dgm:prSet presAssocID="{24436EA8-1BE5-464F-BCD0-9D5BBD870031}" presName="iconRect" presStyleLbl="node1" presStyleIdx="1"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Teacher"/>
        </a:ext>
      </dgm:extLst>
    </dgm:pt>
    <dgm:pt modelId="{76921F60-CEFF-4B85-ACA9-FC06E72FD4E0}" type="pres">
      <dgm:prSet presAssocID="{24436EA8-1BE5-464F-BCD0-9D5BBD870031}" presName="spaceRect" presStyleCnt="0"/>
      <dgm:spPr/>
    </dgm:pt>
    <dgm:pt modelId="{77112E54-E738-4B69-BD0E-7659BC00F74D}" type="pres">
      <dgm:prSet presAssocID="{24436EA8-1BE5-464F-BCD0-9D5BBD870031}" presName="parTx" presStyleLbl="revTx" presStyleIdx="1" presStyleCnt="2">
        <dgm:presLayoutVars>
          <dgm:chMax val="0"/>
          <dgm:chPref val="0"/>
        </dgm:presLayoutVars>
      </dgm:prSet>
      <dgm:spPr/>
    </dgm:pt>
  </dgm:ptLst>
  <dgm:cxnLst>
    <dgm:cxn modelId="{AFAAC314-5596-429F-9449-3D07C22F70C6}" srcId="{1F3FF0F6-C8E3-4BD2-AF02-5614C2A21F2A}" destId="{24436EA8-1BE5-464F-BCD0-9D5BBD870031}" srcOrd="1" destOrd="0" parTransId="{D379F3C2-5800-486F-952E-9DF95765E82A}" sibTransId="{5FC82397-C3BA-4398-AB1D-35E0D570554D}"/>
    <dgm:cxn modelId="{6676AA21-FCB5-448F-81A6-DDCED0FBF41D}" type="presOf" srcId="{24436EA8-1BE5-464F-BCD0-9D5BBD870031}" destId="{77112E54-E738-4B69-BD0E-7659BC00F74D}" srcOrd="0" destOrd="0" presId="urn:microsoft.com/office/officeart/2018/2/layout/IconVerticalSolidList"/>
    <dgm:cxn modelId="{FEE60C41-646A-4BAE-9288-FA5FBA40E454}" srcId="{1F3FF0F6-C8E3-4BD2-AF02-5614C2A21F2A}" destId="{A4AA1D0E-65CC-49A8-9EC9-8B30C7947F0A}" srcOrd="0" destOrd="0" parTransId="{7406FF10-1497-48F3-A218-85ECF5C12FA2}" sibTransId="{C0544584-3614-4224-A3ED-A06F75C39349}"/>
    <dgm:cxn modelId="{8B8AD556-28FF-41EA-8E98-FE8A976DF00C}" type="presOf" srcId="{1F3FF0F6-C8E3-4BD2-AF02-5614C2A21F2A}" destId="{4AD9B66B-3744-4A63-A5A4-331410E044F2}" srcOrd="0" destOrd="0" presId="urn:microsoft.com/office/officeart/2018/2/layout/IconVerticalSolidList"/>
    <dgm:cxn modelId="{2929FCCD-7F5E-45B5-B7CD-EE3C70F2B839}" type="presOf" srcId="{A4AA1D0E-65CC-49A8-9EC9-8B30C7947F0A}" destId="{1499EB89-81CF-4408-88CD-B3A5D721D53A}" srcOrd="0" destOrd="0" presId="urn:microsoft.com/office/officeart/2018/2/layout/IconVerticalSolidList"/>
    <dgm:cxn modelId="{1D02EF22-22AA-4B11-A218-608E63B75AB6}" type="presParOf" srcId="{4AD9B66B-3744-4A63-A5A4-331410E044F2}" destId="{7944F753-2BE8-4E73-9F7F-BC97DAFCF8D3}" srcOrd="0" destOrd="0" presId="urn:microsoft.com/office/officeart/2018/2/layout/IconVerticalSolidList"/>
    <dgm:cxn modelId="{8C0EE62C-CF94-48AE-BF99-AAFB3FF08547}" type="presParOf" srcId="{7944F753-2BE8-4E73-9F7F-BC97DAFCF8D3}" destId="{47B5EAAC-5BF1-483F-AD5F-059315B30696}" srcOrd="0" destOrd="0" presId="urn:microsoft.com/office/officeart/2018/2/layout/IconVerticalSolidList"/>
    <dgm:cxn modelId="{1BFD39E2-7A45-44D9-A10E-38C94516366B}" type="presParOf" srcId="{7944F753-2BE8-4E73-9F7F-BC97DAFCF8D3}" destId="{914F3F1C-7EC3-4E02-990E-8B2C43A0D2DC}" srcOrd="1" destOrd="0" presId="urn:microsoft.com/office/officeart/2018/2/layout/IconVerticalSolidList"/>
    <dgm:cxn modelId="{42E2BFAE-4DE6-43A4-931F-EAD09D66A130}" type="presParOf" srcId="{7944F753-2BE8-4E73-9F7F-BC97DAFCF8D3}" destId="{8A1282BD-C523-4B48-9E06-76C415AB7D35}" srcOrd="2" destOrd="0" presId="urn:microsoft.com/office/officeart/2018/2/layout/IconVerticalSolidList"/>
    <dgm:cxn modelId="{5E7DB632-5006-4B3C-974E-83878624EFBE}" type="presParOf" srcId="{7944F753-2BE8-4E73-9F7F-BC97DAFCF8D3}" destId="{1499EB89-81CF-4408-88CD-B3A5D721D53A}" srcOrd="3" destOrd="0" presId="urn:microsoft.com/office/officeart/2018/2/layout/IconVerticalSolidList"/>
    <dgm:cxn modelId="{772F3326-366B-4BC7-B7C1-29810BE34BC7}" type="presParOf" srcId="{4AD9B66B-3744-4A63-A5A4-331410E044F2}" destId="{5542C338-92B3-4434-80D7-36C4E4C2F9E7}" srcOrd="1" destOrd="0" presId="urn:microsoft.com/office/officeart/2018/2/layout/IconVerticalSolidList"/>
    <dgm:cxn modelId="{5A8F1BEF-BB79-4FD8-81EE-1551FDA83B09}" type="presParOf" srcId="{4AD9B66B-3744-4A63-A5A4-331410E044F2}" destId="{D9DD4BC7-6BEB-4306-A895-009C2327C259}" srcOrd="2" destOrd="0" presId="urn:microsoft.com/office/officeart/2018/2/layout/IconVerticalSolidList"/>
    <dgm:cxn modelId="{F2ED1932-5A9E-45AC-803D-C2E695F3CE67}" type="presParOf" srcId="{D9DD4BC7-6BEB-4306-A895-009C2327C259}" destId="{60EEE63C-692F-45BF-8A25-B1C57114866B}" srcOrd="0" destOrd="0" presId="urn:microsoft.com/office/officeart/2018/2/layout/IconVerticalSolidList"/>
    <dgm:cxn modelId="{42F50A3D-2B38-424D-91B7-77316FD9C929}" type="presParOf" srcId="{D9DD4BC7-6BEB-4306-A895-009C2327C259}" destId="{CFB5A3F8-8081-47AD-90AE-68A44518AD58}" srcOrd="1" destOrd="0" presId="urn:microsoft.com/office/officeart/2018/2/layout/IconVerticalSolidList"/>
    <dgm:cxn modelId="{8AF006A9-489B-49C0-A093-B545F6FB81E3}" type="presParOf" srcId="{D9DD4BC7-6BEB-4306-A895-009C2327C259}" destId="{76921F60-CEFF-4B85-ACA9-FC06E72FD4E0}" srcOrd="2" destOrd="0" presId="urn:microsoft.com/office/officeart/2018/2/layout/IconVerticalSolidList"/>
    <dgm:cxn modelId="{ECEF97B0-40EC-4ECA-BD34-89274427D397}" type="presParOf" srcId="{D9DD4BC7-6BEB-4306-A895-009C2327C259}" destId="{77112E54-E738-4B69-BD0E-7659BC00F74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55A43B-2415-4C3B-B6CD-EEBA2BFF5448}">
      <dsp:nvSpPr>
        <dsp:cNvPr id="0" name=""/>
        <dsp:cNvSpPr/>
      </dsp:nvSpPr>
      <dsp:spPr>
        <a:xfrm>
          <a:off x="460905" y="1047"/>
          <a:ext cx="3479899" cy="2087939"/>
        </a:xfrm>
        <a:prstGeom prst="rect">
          <a:avLst/>
        </a:prstGeom>
        <a:solidFill>
          <a:schemeClr val="accent1">
            <a:hueOff val="0"/>
            <a:satOff val="0"/>
            <a:lumOff val="0"/>
            <a:alphaOff val="0"/>
          </a:schemeClr>
        </a:solidFill>
        <a:ln w="19050" cap="flat" cmpd="sng" algn="in">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100000"/>
            </a:lnSpc>
            <a:spcBef>
              <a:spcPct val="0"/>
            </a:spcBef>
            <a:spcAft>
              <a:spcPct val="35000"/>
            </a:spcAft>
            <a:buNone/>
          </a:pPr>
          <a:r>
            <a:rPr lang="en-US" sz="3600" kern="1200" dirty="0"/>
            <a:t>Mics on Mute</a:t>
          </a:r>
        </a:p>
      </dsp:txBody>
      <dsp:txXfrm>
        <a:off x="460905" y="1047"/>
        <a:ext cx="3479899" cy="2087939"/>
      </dsp:txXfrm>
    </dsp:sp>
    <dsp:sp modelId="{B401C1EB-237C-4BD1-A12D-C817DB63C2F9}">
      <dsp:nvSpPr>
        <dsp:cNvPr id="0" name=""/>
        <dsp:cNvSpPr/>
      </dsp:nvSpPr>
      <dsp:spPr>
        <a:xfrm>
          <a:off x="4288794" y="1047"/>
          <a:ext cx="3479899" cy="2087939"/>
        </a:xfrm>
        <a:prstGeom prst="rect">
          <a:avLst/>
        </a:prstGeom>
        <a:solidFill>
          <a:schemeClr val="accent1">
            <a:hueOff val="0"/>
            <a:satOff val="0"/>
            <a:lumOff val="0"/>
            <a:alphaOff val="0"/>
          </a:schemeClr>
        </a:solidFill>
        <a:ln w="19050" cap="flat" cmpd="sng" algn="in">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100000"/>
            </a:lnSpc>
            <a:spcBef>
              <a:spcPct val="0"/>
            </a:spcBef>
            <a:spcAft>
              <a:spcPct val="35000"/>
            </a:spcAft>
            <a:buNone/>
          </a:pPr>
          <a:r>
            <a:rPr lang="en-US" sz="3600" kern="1200" dirty="0"/>
            <a:t>Actively Engage</a:t>
          </a:r>
        </a:p>
      </dsp:txBody>
      <dsp:txXfrm>
        <a:off x="4288794" y="1047"/>
        <a:ext cx="3479899" cy="2087939"/>
      </dsp:txXfrm>
    </dsp:sp>
    <dsp:sp modelId="{A0A32649-281B-4BE6-AAD1-F4F8F90FBC84}">
      <dsp:nvSpPr>
        <dsp:cNvPr id="0" name=""/>
        <dsp:cNvSpPr/>
      </dsp:nvSpPr>
      <dsp:spPr>
        <a:xfrm>
          <a:off x="2374850" y="2436976"/>
          <a:ext cx="3479899" cy="2087939"/>
        </a:xfrm>
        <a:prstGeom prst="rect">
          <a:avLst/>
        </a:prstGeom>
        <a:solidFill>
          <a:schemeClr val="accent1">
            <a:hueOff val="0"/>
            <a:satOff val="0"/>
            <a:lumOff val="0"/>
            <a:alphaOff val="0"/>
          </a:schemeClr>
        </a:solidFill>
        <a:ln w="19050" cap="flat" cmpd="sng" algn="in">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100000"/>
            </a:lnSpc>
            <a:spcBef>
              <a:spcPct val="0"/>
            </a:spcBef>
            <a:spcAft>
              <a:spcPct val="35000"/>
            </a:spcAft>
            <a:buNone/>
          </a:pPr>
          <a:r>
            <a:rPr lang="en-US" sz="3600" kern="1200" dirty="0"/>
            <a:t>Cameras On</a:t>
          </a:r>
        </a:p>
      </dsp:txBody>
      <dsp:txXfrm>
        <a:off x="2374850" y="2436976"/>
        <a:ext cx="3479899" cy="20879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96CBD6-4A99-4E4A-A270-A70AEFBAAF7E}">
      <dsp:nvSpPr>
        <dsp:cNvPr id="0" name=""/>
        <dsp:cNvSpPr/>
      </dsp:nvSpPr>
      <dsp:spPr>
        <a:xfrm>
          <a:off x="2613" y="387900"/>
          <a:ext cx="1415081" cy="1981114"/>
        </a:xfrm>
        <a:prstGeom prst="rect">
          <a:avLst/>
        </a:prstGeom>
        <a:solidFill>
          <a:schemeClr val="accent1">
            <a:lumMod val="20000"/>
            <a:lumOff val="8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325" tIns="330200" rIns="110325" bIns="330200" numCol="1" spcCol="1270" anchor="t" anchorCtr="0">
          <a:noAutofit/>
        </a:bodyPr>
        <a:lstStyle/>
        <a:p>
          <a:pPr marL="0" lvl="0" indent="0" algn="l" defTabSz="488950">
            <a:lnSpc>
              <a:spcPct val="90000"/>
            </a:lnSpc>
            <a:spcBef>
              <a:spcPct val="0"/>
            </a:spcBef>
            <a:spcAft>
              <a:spcPct val="35000"/>
            </a:spcAft>
            <a:buNone/>
          </a:pPr>
          <a:r>
            <a:rPr lang="en-US" sz="1100" b="1" i="0" u="sng" kern="1200" dirty="0"/>
            <a:t>Fall 2021</a:t>
          </a:r>
        </a:p>
        <a:p>
          <a:pPr marL="0" lvl="0" indent="0" algn="l" defTabSz="488950">
            <a:lnSpc>
              <a:spcPct val="90000"/>
            </a:lnSpc>
            <a:spcBef>
              <a:spcPct val="0"/>
            </a:spcBef>
            <a:spcAft>
              <a:spcPct val="35000"/>
            </a:spcAft>
            <a:buNone/>
          </a:pPr>
          <a:r>
            <a:rPr lang="en-US" sz="1100" b="0" i="0" u="none" kern="1200" dirty="0"/>
            <a:t>GO Team Developed 2021-2025 Strategic Plan</a:t>
          </a:r>
          <a:endParaRPr lang="en-US" sz="1100" kern="1200" dirty="0"/>
        </a:p>
      </dsp:txBody>
      <dsp:txXfrm>
        <a:off x="2613" y="1140724"/>
        <a:ext cx="1415081" cy="1188668"/>
      </dsp:txXfrm>
    </dsp:sp>
    <dsp:sp modelId="{9C3A7F13-9585-42DF-AD32-B56F82B123C8}">
      <dsp:nvSpPr>
        <dsp:cNvPr id="0" name=""/>
        <dsp:cNvSpPr/>
      </dsp:nvSpPr>
      <dsp:spPr>
        <a:xfrm>
          <a:off x="412987" y="586012"/>
          <a:ext cx="594334" cy="594334"/>
        </a:xfrm>
        <a:prstGeom prst="ellipse">
          <a:avLst/>
        </a:prstGeom>
        <a:solidFill>
          <a:schemeClr val="accent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337" tIns="12700" rIns="46337" bIns="12700" numCol="1" spcCol="1270" anchor="ctr" anchorCtr="0">
          <a:noAutofit/>
        </a:bodyPr>
        <a:lstStyle/>
        <a:p>
          <a:pPr marL="0" lvl="0" indent="0" algn="ctr" defTabSz="1244600">
            <a:lnSpc>
              <a:spcPct val="90000"/>
            </a:lnSpc>
            <a:spcBef>
              <a:spcPct val="0"/>
            </a:spcBef>
            <a:spcAft>
              <a:spcPct val="35000"/>
            </a:spcAft>
            <a:buNone/>
          </a:pPr>
          <a:r>
            <a:rPr lang="en-US" sz="2800" kern="1200"/>
            <a:t>1</a:t>
          </a:r>
          <a:endParaRPr lang="en-US" sz="2800" kern="1200" dirty="0"/>
        </a:p>
      </dsp:txBody>
      <dsp:txXfrm>
        <a:off x="500025" y="673050"/>
        <a:ext cx="420258" cy="420258"/>
      </dsp:txXfrm>
    </dsp:sp>
    <dsp:sp modelId="{923B2301-552B-45D2-9EF0-53A10AA17FC6}">
      <dsp:nvSpPr>
        <dsp:cNvPr id="0" name=""/>
        <dsp:cNvSpPr/>
      </dsp:nvSpPr>
      <dsp:spPr>
        <a:xfrm>
          <a:off x="2613" y="2368943"/>
          <a:ext cx="1415081" cy="72"/>
        </a:xfrm>
        <a:prstGeom prst="rect">
          <a:avLst/>
        </a:prstGeom>
        <a:solidFill>
          <a:schemeClr val="accent3">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F7283A-0FC3-4AF1-AA94-0270DC0B1C33}">
      <dsp:nvSpPr>
        <dsp:cNvPr id="0" name=""/>
        <dsp:cNvSpPr/>
      </dsp:nvSpPr>
      <dsp:spPr>
        <a:xfrm>
          <a:off x="1559203" y="387900"/>
          <a:ext cx="1415081" cy="1981114"/>
        </a:xfrm>
        <a:prstGeom prst="rect">
          <a:avLst/>
        </a:prstGeom>
        <a:solidFill>
          <a:schemeClr val="accent2">
            <a:lumMod val="20000"/>
            <a:lumOff val="8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325" tIns="330200" rIns="110325" bIns="330200" numCol="1" spcCol="1270" anchor="t" anchorCtr="0">
          <a:noAutofit/>
        </a:bodyPr>
        <a:lstStyle/>
        <a:p>
          <a:pPr marL="0" lvl="0" indent="0" algn="l" defTabSz="488950">
            <a:lnSpc>
              <a:spcPct val="90000"/>
            </a:lnSpc>
            <a:spcBef>
              <a:spcPct val="0"/>
            </a:spcBef>
            <a:spcAft>
              <a:spcPct val="35000"/>
            </a:spcAft>
            <a:buNone/>
          </a:pPr>
          <a:r>
            <a:rPr lang="en-US" sz="1100" b="1" i="0" u="sng" kern="1200" dirty="0"/>
            <a:t>Summer 2022</a:t>
          </a:r>
        </a:p>
        <a:p>
          <a:pPr marL="0" lvl="0" indent="0" algn="l" defTabSz="488950">
            <a:lnSpc>
              <a:spcPct val="90000"/>
            </a:lnSpc>
            <a:spcBef>
              <a:spcPct val="0"/>
            </a:spcBef>
            <a:spcAft>
              <a:spcPct val="35000"/>
            </a:spcAft>
            <a:buNone/>
          </a:pPr>
          <a:r>
            <a:rPr lang="en-US" sz="1100" kern="1200" dirty="0"/>
            <a:t>School Leadership completed Needs Assessment and defined overarching needs for SY22-23</a:t>
          </a:r>
        </a:p>
      </dsp:txBody>
      <dsp:txXfrm>
        <a:off x="1559203" y="1140724"/>
        <a:ext cx="1415081" cy="1188668"/>
      </dsp:txXfrm>
    </dsp:sp>
    <dsp:sp modelId="{C08FC467-91FE-48BD-B243-273925C2B75A}">
      <dsp:nvSpPr>
        <dsp:cNvPr id="0" name=""/>
        <dsp:cNvSpPr/>
      </dsp:nvSpPr>
      <dsp:spPr>
        <a:xfrm>
          <a:off x="1969577" y="586012"/>
          <a:ext cx="594334" cy="594334"/>
        </a:xfrm>
        <a:prstGeom prst="ellipse">
          <a:avLst/>
        </a:prstGeom>
        <a:solidFill>
          <a:schemeClr val="accent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337" tIns="12700" rIns="46337" bIns="12700" numCol="1" spcCol="1270" anchor="ctr" anchorCtr="0">
          <a:noAutofit/>
        </a:bodyPr>
        <a:lstStyle/>
        <a:p>
          <a:pPr marL="0" lvl="0" indent="0" algn="ctr" defTabSz="1244600">
            <a:lnSpc>
              <a:spcPct val="90000"/>
            </a:lnSpc>
            <a:spcBef>
              <a:spcPct val="0"/>
            </a:spcBef>
            <a:spcAft>
              <a:spcPct val="35000"/>
            </a:spcAft>
            <a:buNone/>
          </a:pPr>
          <a:r>
            <a:rPr lang="en-US" sz="2800" kern="1200"/>
            <a:t>2</a:t>
          </a:r>
          <a:endParaRPr lang="en-US" sz="2800" kern="1200" dirty="0"/>
        </a:p>
      </dsp:txBody>
      <dsp:txXfrm>
        <a:off x="2056615" y="673050"/>
        <a:ext cx="420258" cy="420258"/>
      </dsp:txXfrm>
    </dsp:sp>
    <dsp:sp modelId="{DE393E47-CBB6-4D77-A342-C9AFD9FC8CB6}">
      <dsp:nvSpPr>
        <dsp:cNvPr id="0" name=""/>
        <dsp:cNvSpPr/>
      </dsp:nvSpPr>
      <dsp:spPr>
        <a:xfrm>
          <a:off x="1559203" y="2368943"/>
          <a:ext cx="1415081" cy="72"/>
        </a:xfrm>
        <a:prstGeom prst="rect">
          <a:avLst/>
        </a:prstGeom>
        <a:solidFill>
          <a:schemeClr val="accent5">
            <a:hueOff val="0"/>
            <a:satOff val="0"/>
            <a:lumOff val="0"/>
            <a:alphaOff val="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DA272C-701A-4327-802B-15E4D04DF389}">
      <dsp:nvSpPr>
        <dsp:cNvPr id="0" name=""/>
        <dsp:cNvSpPr/>
      </dsp:nvSpPr>
      <dsp:spPr>
        <a:xfrm>
          <a:off x="3115794" y="387900"/>
          <a:ext cx="1415081" cy="1981114"/>
        </a:xfrm>
        <a:prstGeom prst="rect">
          <a:avLst/>
        </a:prstGeom>
        <a:solidFill>
          <a:schemeClr val="accent4">
            <a:lumMod val="20000"/>
            <a:lumOff val="8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325" tIns="330200" rIns="110325" bIns="330200" numCol="1" spcCol="1270" anchor="t" anchorCtr="0">
          <a:noAutofit/>
        </a:bodyPr>
        <a:lstStyle/>
        <a:p>
          <a:pPr marL="0" lvl="0" indent="0" algn="l" defTabSz="488950">
            <a:lnSpc>
              <a:spcPct val="90000"/>
            </a:lnSpc>
            <a:spcBef>
              <a:spcPct val="0"/>
            </a:spcBef>
            <a:spcAft>
              <a:spcPct val="35000"/>
            </a:spcAft>
            <a:buNone/>
          </a:pPr>
          <a:r>
            <a:rPr lang="en-US" sz="1100" b="1" i="0" u="sng" kern="1200" dirty="0"/>
            <a:t>August 2022</a:t>
          </a:r>
        </a:p>
        <a:p>
          <a:pPr marL="0" lvl="0" indent="0" algn="l" defTabSz="488950">
            <a:lnSpc>
              <a:spcPct val="90000"/>
            </a:lnSpc>
            <a:spcBef>
              <a:spcPct val="0"/>
            </a:spcBef>
            <a:spcAft>
              <a:spcPct val="35000"/>
            </a:spcAft>
            <a:buNone/>
          </a:pPr>
          <a:r>
            <a:rPr lang="en-US" sz="1100" b="0" u="none" kern="1200" dirty="0"/>
            <a:t>School Leadership completed 2022-2023 Continuous Improvement Plan</a:t>
          </a:r>
        </a:p>
      </dsp:txBody>
      <dsp:txXfrm>
        <a:off x="3115794" y="1140724"/>
        <a:ext cx="1415081" cy="1188668"/>
      </dsp:txXfrm>
    </dsp:sp>
    <dsp:sp modelId="{4104A2F1-FB99-4C42-8067-46B8EEEC9610}">
      <dsp:nvSpPr>
        <dsp:cNvPr id="0" name=""/>
        <dsp:cNvSpPr/>
      </dsp:nvSpPr>
      <dsp:spPr>
        <a:xfrm>
          <a:off x="3526167" y="586012"/>
          <a:ext cx="594334" cy="594334"/>
        </a:xfrm>
        <a:prstGeom prst="ellipse">
          <a:avLst/>
        </a:prstGeom>
        <a:solidFill>
          <a:schemeClr val="accent4"/>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337" tIns="12700" rIns="46337" bIns="12700" numCol="1" spcCol="1270" anchor="ctr" anchorCtr="0">
          <a:noAutofit/>
        </a:bodyPr>
        <a:lstStyle/>
        <a:p>
          <a:pPr marL="0" lvl="0" indent="0" algn="ctr" defTabSz="1244600">
            <a:lnSpc>
              <a:spcPct val="90000"/>
            </a:lnSpc>
            <a:spcBef>
              <a:spcPct val="0"/>
            </a:spcBef>
            <a:spcAft>
              <a:spcPct val="35000"/>
            </a:spcAft>
            <a:buNone/>
          </a:pPr>
          <a:r>
            <a:rPr lang="en-US" sz="2800" kern="1200"/>
            <a:t>3</a:t>
          </a:r>
          <a:endParaRPr lang="en-US" sz="2800" kern="1200" dirty="0"/>
        </a:p>
      </dsp:txBody>
      <dsp:txXfrm>
        <a:off x="3613205" y="673050"/>
        <a:ext cx="420258" cy="420258"/>
      </dsp:txXfrm>
    </dsp:sp>
    <dsp:sp modelId="{2EB92C72-3528-4913-AFF6-FF0B4F338399}">
      <dsp:nvSpPr>
        <dsp:cNvPr id="0" name=""/>
        <dsp:cNvSpPr/>
      </dsp:nvSpPr>
      <dsp:spPr>
        <a:xfrm>
          <a:off x="3115794" y="2368943"/>
          <a:ext cx="1415081" cy="72"/>
        </a:xfrm>
        <a:prstGeom prst="rect">
          <a:avLst/>
        </a:prstGeom>
        <a:solidFill>
          <a:schemeClr val="accent4"/>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9A837B-0FA3-4970-A9F9-3BD236350D3D}">
      <dsp:nvSpPr>
        <dsp:cNvPr id="0" name=""/>
        <dsp:cNvSpPr/>
      </dsp:nvSpPr>
      <dsp:spPr>
        <a:xfrm>
          <a:off x="4659563" y="394755"/>
          <a:ext cx="1415081" cy="1981114"/>
        </a:xfrm>
        <a:prstGeom prst="rect">
          <a:avLst/>
        </a:prstGeom>
        <a:solidFill>
          <a:schemeClr val="accent5">
            <a:lumMod val="20000"/>
            <a:lumOff val="8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325" tIns="330200" rIns="110325" bIns="330200" numCol="1" spcCol="1270" anchor="t" anchorCtr="0">
          <a:noAutofit/>
        </a:bodyPr>
        <a:lstStyle/>
        <a:p>
          <a:pPr marL="0" lvl="0" indent="0" algn="l" defTabSz="488950">
            <a:lnSpc>
              <a:spcPct val="90000"/>
            </a:lnSpc>
            <a:spcBef>
              <a:spcPct val="0"/>
            </a:spcBef>
            <a:spcAft>
              <a:spcPct val="35000"/>
            </a:spcAft>
            <a:buNone/>
          </a:pPr>
          <a:r>
            <a:rPr lang="en-US" sz="1100" b="1" u="sng" kern="1200" dirty="0"/>
            <a:t>Sept. – Dec. 2022</a:t>
          </a:r>
        </a:p>
        <a:p>
          <a:pPr marL="0" lvl="0" indent="0" algn="l" defTabSz="488950">
            <a:lnSpc>
              <a:spcPct val="90000"/>
            </a:lnSpc>
            <a:spcBef>
              <a:spcPct val="0"/>
            </a:spcBef>
            <a:spcAft>
              <a:spcPct val="35000"/>
            </a:spcAft>
            <a:buNone/>
          </a:pPr>
          <a:r>
            <a:rPr lang="en-US" sz="1100" b="0" u="none" kern="1200" dirty="0"/>
            <a:t>Utilizing current data, the </a:t>
          </a:r>
          <a:r>
            <a:rPr lang="en-US" sz="1100" b="1" u="none" kern="1200" dirty="0"/>
            <a:t>GO Team </a:t>
          </a:r>
          <a:r>
            <a:rPr lang="en-US" sz="1100" b="0" u="none" kern="1200" dirty="0"/>
            <a:t>will review &amp; possibly update the school strategic priorities and plan </a:t>
          </a:r>
        </a:p>
      </dsp:txBody>
      <dsp:txXfrm>
        <a:off x="4659563" y="1147578"/>
        <a:ext cx="1415081" cy="1188668"/>
      </dsp:txXfrm>
    </dsp:sp>
    <dsp:sp modelId="{AC6B335A-D8B4-46D8-93DE-B9EF1773F6AC}">
      <dsp:nvSpPr>
        <dsp:cNvPr id="0" name=""/>
        <dsp:cNvSpPr/>
      </dsp:nvSpPr>
      <dsp:spPr>
        <a:xfrm>
          <a:off x="5082757" y="586012"/>
          <a:ext cx="594334" cy="594334"/>
        </a:xfrm>
        <a:prstGeom prst="ellipse">
          <a:avLst/>
        </a:prstGeom>
        <a:solidFill>
          <a:schemeClr val="accent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337" tIns="12700" rIns="46337" bIns="12700" numCol="1" spcCol="1270" anchor="ctr" anchorCtr="0">
          <a:noAutofit/>
        </a:bodyPr>
        <a:lstStyle/>
        <a:p>
          <a:pPr marL="0" lvl="0" indent="0" algn="ctr" defTabSz="1244600">
            <a:lnSpc>
              <a:spcPct val="90000"/>
            </a:lnSpc>
            <a:spcBef>
              <a:spcPct val="0"/>
            </a:spcBef>
            <a:spcAft>
              <a:spcPct val="35000"/>
            </a:spcAft>
            <a:buNone/>
          </a:pPr>
          <a:r>
            <a:rPr lang="en-US" sz="2800" kern="1200"/>
            <a:t>4</a:t>
          </a:r>
          <a:endParaRPr lang="en-US" sz="2800" kern="1200" dirty="0"/>
        </a:p>
      </dsp:txBody>
      <dsp:txXfrm>
        <a:off x="5169795" y="673050"/>
        <a:ext cx="420258" cy="420258"/>
      </dsp:txXfrm>
    </dsp:sp>
    <dsp:sp modelId="{7B3E0A16-DB85-46CA-87D6-4D39F6DBFC52}">
      <dsp:nvSpPr>
        <dsp:cNvPr id="0" name=""/>
        <dsp:cNvSpPr/>
      </dsp:nvSpPr>
      <dsp:spPr>
        <a:xfrm>
          <a:off x="4672384" y="2368943"/>
          <a:ext cx="1415081" cy="72"/>
        </a:xfrm>
        <a:prstGeom prst="rect">
          <a:avLst/>
        </a:prstGeom>
        <a:solidFill>
          <a:schemeClr val="accent4">
            <a:hueOff val="0"/>
            <a:satOff val="0"/>
            <a:lumOff val="0"/>
            <a:alphaOff val="0"/>
          </a:schemeClr>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95DD00-81CA-4D89-AAC9-9CB098B4E837}">
      <dsp:nvSpPr>
        <dsp:cNvPr id="0" name=""/>
        <dsp:cNvSpPr/>
      </dsp:nvSpPr>
      <dsp:spPr>
        <a:xfrm>
          <a:off x="6228974" y="387900"/>
          <a:ext cx="1415081" cy="1981114"/>
        </a:xfrm>
        <a:prstGeom prst="rect">
          <a:avLst/>
        </a:prstGeom>
        <a:solidFill>
          <a:schemeClr val="accent6">
            <a:lumMod val="20000"/>
            <a:lumOff val="8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325" tIns="330200" rIns="110325" bIns="330200" numCol="1" spcCol="1270" anchor="t" anchorCtr="0">
          <a:noAutofit/>
        </a:bodyPr>
        <a:lstStyle/>
        <a:p>
          <a:pPr marL="0" lvl="0" indent="0" algn="l" defTabSz="488950">
            <a:lnSpc>
              <a:spcPct val="90000"/>
            </a:lnSpc>
            <a:spcBef>
              <a:spcPct val="0"/>
            </a:spcBef>
            <a:spcAft>
              <a:spcPct val="35000"/>
            </a:spcAft>
            <a:buNone/>
          </a:pPr>
          <a:r>
            <a:rPr lang="en-US" sz="1100" b="1" u="sng" kern="1200" dirty="0"/>
            <a:t>Before Winter Break</a:t>
          </a:r>
        </a:p>
        <a:p>
          <a:pPr marL="0" lvl="0" indent="0" algn="l" defTabSz="488950">
            <a:lnSpc>
              <a:spcPct val="90000"/>
            </a:lnSpc>
            <a:spcBef>
              <a:spcPct val="0"/>
            </a:spcBef>
            <a:spcAft>
              <a:spcPct val="35000"/>
            </a:spcAft>
            <a:buNone/>
          </a:pPr>
          <a:r>
            <a:rPr lang="en-US" sz="1100" b="1" kern="1200" dirty="0"/>
            <a:t>GO Team </a:t>
          </a:r>
          <a:r>
            <a:rPr lang="en-US" sz="1100" kern="1200" dirty="0"/>
            <a:t>will take action (vote) on the rank of the strategic plan priorities for SY23-24 in preparation for budget discussions.</a:t>
          </a:r>
        </a:p>
      </dsp:txBody>
      <dsp:txXfrm>
        <a:off x="6228974" y="1140724"/>
        <a:ext cx="1415081" cy="1188668"/>
      </dsp:txXfrm>
    </dsp:sp>
    <dsp:sp modelId="{06772805-3643-43C2-9C80-F43268C57C20}">
      <dsp:nvSpPr>
        <dsp:cNvPr id="0" name=""/>
        <dsp:cNvSpPr/>
      </dsp:nvSpPr>
      <dsp:spPr>
        <a:xfrm>
          <a:off x="6639348" y="586012"/>
          <a:ext cx="594334" cy="594334"/>
        </a:xfrm>
        <a:prstGeom prst="ellipse">
          <a:avLst/>
        </a:prstGeom>
        <a:solidFill>
          <a:schemeClr val="accent6"/>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337" tIns="12700" rIns="46337" bIns="12700" numCol="1" spcCol="1270" anchor="ctr" anchorCtr="0">
          <a:noAutofit/>
        </a:bodyPr>
        <a:lstStyle/>
        <a:p>
          <a:pPr marL="0" lvl="0" indent="0" algn="ctr" defTabSz="1244600">
            <a:lnSpc>
              <a:spcPct val="90000"/>
            </a:lnSpc>
            <a:spcBef>
              <a:spcPct val="0"/>
            </a:spcBef>
            <a:spcAft>
              <a:spcPct val="35000"/>
            </a:spcAft>
            <a:buNone/>
          </a:pPr>
          <a:r>
            <a:rPr lang="en-US" sz="2800" kern="1200"/>
            <a:t>5</a:t>
          </a:r>
          <a:endParaRPr lang="en-US" sz="2800" kern="1200" dirty="0"/>
        </a:p>
      </dsp:txBody>
      <dsp:txXfrm>
        <a:off x="6726386" y="673050"/>
        <a:ext cx="420258" cy="420258"/>
      </dsp:txXfrm>
    </dsp:sp>
    <dsp:sp modelId="{77F59A8B-7684-4E29-B44F-B0F96367FE70}">
      <dsp:nvSpPr>
        <dsp:cNvPr id="0" name=""/>
        <dsp:cNvSpPr/>
      </dsp:nvSpPr>
      <dsp:spPr>
        <a:xfrm>
          <a:off x="6228974" y="2368943"/>
          <a:ext cx="1415081" cy="72"/>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150D04-4FFC-468A-96F7-AC663EDBD4A2}">
      <dsp:nvSpPr>
        <dsp:cNvPr id="0" name=""/>
        <dsp:cNvSpPr/>
      </dsp:nvSpPr>
      <dsp:spPr>
        <a:xfrm rot="5400000">
          <a:off x="4569867" y="-1866436"/>
          <a:ext cx="908825" cy="4872346"/>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endParaRPr lang="en-US" sz="2400" kern="1200" dirty="0"/>
        </a:p>
        <a:p>
          <a:pPr marL="228600" lvl="1" indent="-228600" algn="l" defTabSz="1066800">
            <a:lnSpc>
              <a:spcPct val="90000"/>
            </a:lnSpc>
            <a:spcBef>
              <a:spcPct val="0"/>
            </a:spcBef>
            <a:spcAft>
              <a:spcPct val="15000"/>
            </a:spcAft>
            <a:buChar char="•"/>
          </a:pPr>
          <a:endParaRPr lang="en-US" sz="2400" kern="1200"/>
        </a:p>
      </dsp:txBody>
      <dsp:txXfrm rot="-5400000">
        <a:off x="2588107" y="159689"/>
        <a:ext cx="4827981" cy="820095"/>
      </dsp:txXfrm>
    </dsp:sp>
    <dsp:sp modelId="{4E568A9E-3939-4DDD-B165-36923469ACE6}">
      <dsp:nvSpPr>
        <dsp:cNvPr id="0" name=""/>
        <dsp:cNvSpPr/>
      </dsp:nvSpPr>
      <dsp:spPr>
        <a:xfrm>
          <a:off x="101309" y="1721"/>
          <a:ext cx="2486797" cy="113603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kern="1200" dirty="0"/>
            <a:t>Are </a:t>
          </a:r>
          <a:r>
            <a:rPr lang="en-US" sz="1400" b="0" u="none" kern="1200" dirty="0"/>
            <a:t>there any goals which </a:t>
          </a:r>
          <a:r>
            <a:rPr lang="en-US" sz="1400" kern="1200" dirty="0"/>
            <a:t>should be added to the Strategic Plan?</a:t>
          </a:r>
        </a:p>
      </dsp:txBody>
      <dsp:txXfrm>
        <a:off x="156765" y="57177"/>
        <a:ext cx="2375885" cy="1025119"/>
      </dsp:txXfrm>
    </dsp:sp>
    <dsp:sp modelId="{895E72A8-CBC9-4310-9F49-5FE7BA00F3BC}">
      <dsp:nvSpPr>
        <dsp:cNvPr id="0" name=""/>
        <dsp:cNvSpPr/>
      </dsp:nvSpPr>
      <dsp:spPr>
        <a:xfrm rot="5400000">
          <a:off x="4557068" y="-673603"/>
          <a:ext cx="908825" cy="4872346"/>
        </a:xfrm>
        <a:prstGeom prst="round2Same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endParaRPr lang="en-US" sz="2400" kern="1200"/>
        </a:p>
        <a:p>
          <a:pPr marL="228600" lvl="1" indent="-228600" algn="l" defTabSz="1066800">
            <a:lnSpc>
              <a:spcPct val="90000"/>
            </a:lnSpc>
            <a:spcBef>
              <a:spcPct val="0"/>
            </a:spcBef>
            <a:spcAft>
              <a:spcPct val="15000"/>
            </a:spcAft>
            <a:buChar char="•"/>
          </a:pPr>
          <a:endParaRPr lang="en-US" sz="2400" kern="1200"/>
        </a:p>
      </dsp:txBody>
      <dsp:txXfrm rot="-5400000">
        <a:off x="2575308" y="1352522"/>
        <a:ext cx="4827981" cy="820095"/>
      </dsp:txXfrm>
    </dsp:sp>
    <dsp:sp modelId="{0D765D3A-CAB2-4DA3-A9BF-D914CDA4752B}">
      <dsp:nvSpPr>
        <dsp:cNvPr id="0" name=""/>
        <dsp:cNvSpPr/>
      </dsp:nvSpPr>
      <dsp:spPr>
        <a:xfrm>
          <a:off x="101309" y="1194554"/>
          <a:ext cx="2473998" cy="1136031"/>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kern="1200"/>
            <a:t>What progress has been made towards the priorities identified in our Strategic Plan? What evidence/data do we have?</a:t>
          </a:r>
        </a:p>
      </dsp:txBody>
      <dsp:txXfrm>
        <a:off x="156765" y="1250010"/>
        <a:ext cx="2363086" cy="1025119"/>
      </dsp:txXfrm>
    </dsp:sp>
    <dsp:sp modelId="{7ADAC373-5A13-4B25-A9B6-1C9418E0F1B6}">
      <dsp:nvSpPr>
        <dsp:cNvPr id="0" name=""/>
        <dsp:cNvSpPr/>
      </dsp:nvSpPr>
      <dsp:spPr>
        <a:xfrm rot="5400000">
          <a:off x="4621146" y="519229"/>
          <a:ext cx="908825" cy="4872346"/>
        </a:xfrm>
        <a:prstGeom prst="round2Same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endParaRPr lang="en-US" sz="2400" kern="1200"/>
        </a:p>
        <a:p>
          <a:pPr marL="228600" lvl="1" indent="-228600" algn="l" defTabSz="1066800">
            <a:lnSpc>
              <a:spcPct val="90000"/>
            </a:lnSpc>
            <a:spcBef>
              <a:spcPct val="0"/>
            </a:spcBef>
            <a:spcAft>
              <a:spcPct val="15000"/>
            </a:spcAft>
            <a:buChar char="•"/>
          </a:pPr>
          <a:endParaRPr lang="en-US" sz="2400" kern="1200"/>
        </a:p>
      </dsp:txBody>
      <dsp:txXfrm rot="-5400000">
        <a:off x="2639386" y="2545355"/>
        <a:ext cx="4827981" cy="820095"/>
      </dsp:txXfrm>
    </dsp:sp>
    <dsp:sp modelId="{22F40BCD-7619-40A5-9219-FBE118602349}">
      <dsp:nvSpPr>
        <dsp:cNvPr id="0" name=""/>
        <dsp:cNvSpPr/>
      </dsp:nvSpPr>
      <dsp:spPr>
        <a:xfrm>
          <a:off x="101309" y="2387387"/>
          <a:ext cx="2538075" cy="1136031"/>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kern="1200"/>
            <a:t>Based upon available data, are there any other adjustments we need to make to the Strategic Plan?</a:t>
          </a:r>
        </a:p>
      </dsp:txBody>
      <dsp:txXfrm>
        <a:off x="156765" y="2442843"/>
        <a:ext cx="2427163" cy="102511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96CBD6-4A99-4E4A-A270-A70AEFBAAF7E}">
      <dsp:nvSpPr>
        <dsp:cNvPr id="0" name=""/>
        <dsp:cNvSpPr/>
      </dsp:nvSpPr>
      <dsp:spPr>
        <a:xfrm>
          <a:off x="2776" y="389141"/>
          <a:ext cx="1503112" cy="2104357"/>
        </a:xfrm>
        <a:prstGeom prst="rect">
          <a:avLst/>
        </a:prstGeom>
        <a:solidFill>
          <a:srgbClr val="F3CF45">
            <a:lumMod val="20000"/>
            <a:lumOff val="80000"/>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189" tIns="330200" rIns="117189" bIns="330200" numCol="1" spcCol="1270" anchor="t" anchorCtr="0">
          <a:noAutofit/>
        </a:bodyPr>
        <a:lstStyle/>
        <a:p>
          <a:pPr marL="0" lvl="0" indent="0" algn="l" defTabSz="488950">
            <a:lnSpc>
              <a:spcPct val="90000"/>
            </a:lnSpc>
            <a:spcBef>
              <a:spcPct val="0"/>
            </a:spcBef>
            <a:spcAft>
              <a:spcPct val="35000"/>
            </a:spcAft>
            <a:buNone/>
          </a:pPr>
          <a:r>
            <a:rPr lang="en-US" sz="1100" b="1" i="0" u="sng" kern="1200">
              <a:solidFill>
                <a:sysClr val="windowText" lastClr="000000">
                  <a:hueOff val="0"/>
                  <a:satOff val="0"/>
                  <a:lumOff val="0"/>
                  <a:alphaOff val="0"/>
                </a:sysClr>
              </a:solidFill>
              <a:latin typeface="Avenir Next LT Pro"/>
              <a:ea typeface="+mn-ea"/>
              <a:cs typeface="+mn-cs"/>
            </a:rPr>
            <a:t>Fall 2021</a:t>
          </a:r>
        </a:p>
        <a:p>
          <a:pPr marL="0" lvl="0" indent="0" algn="l" defTabSz="488950">
            <a:lnSpc>
              <a:spcPct val="90000"/>
            </a:lnSpc>
            <a:spcBef>
              <a:spcPct val="0"/>
            </a:spcBef>
            <a:spcAft>
              <a:spcPct val="35000"/>
            </a:spcAft>
            <a:buNone/>
          </a:pPr>
          <a:r>
            <a:rPr lang="en-US" sz="1100" b="0" i="0" u="none" kern="1200">
              <a:solidFill>
                <a:sysClr val="windowText" lastClr="000000">
                  <a:hueOff val="0"/>
                  <a:satOff val="0"/>
                  <a:lumOff val="0"/>
                  <a:alphaOff val="0"/>
                </a:sysClr>
              </a:solidFill>
              <a:latin typeface="Avenir Next LT Pro"/>
              <a:ea typeface="+mn-ea"/>
              <a:cs typeface="+mn-cs"/>
            </a:rPr>
            <a:t>GO Team Developed 2021-2025 Strategic Plan</a:t>
          </a:r>
          <a:endParaRPr lang="en-US" sz="1100" kern="1200">
            <a:solidFill>
              <a:sysClr val="windowText" lastClr="000000">
                <a:hueOff val="0"/>
                <a:satOff val="0"/>
                <a:lumOff val="0"/>
                <a:alphaOff val="0"/>
              </a:sysClr>
            </a:solidFill>
            <a:latin typeface="Avenir Next LT Pro"/>
            <a:ea typeface="+mn-ea"/>
            <a:cs typeface="+mn-cs"/>
          </a:endParaRPr>
        </a:p>
      </dsp:txBody>
      <dsp:txXfrm>
        <a:off x="2776" y="1188797"/>
        <a:ext cx="1503112" cy="1262614"/>
      </dsp:txXfrm>
    </dsp:sp>
    <dsp:sp modelId="{9C3A7F13-9585-42DF-AD32-B56F82B123C8}">
      <dsp:nvSpPr>
        <dsp:cNvPr id="0" name=""/>
        <dsp:cNvSpPr/>
      </dsp:nvSpPr>
      <dsp:spPr>
        <a:xfrm>
          <a:off x="438678" y="599576"/>
          <a:ext cx="631307" cy="631307"/>
        </a:xfrm>
        <a:prstGeom prst="ellipse">
          <a:avLst/>
        </a:prstGeom>
        <a:solidFill>
          <a:srgbClr val="F3CF4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219" tIns="12700" rIns="49219" bIns="12700" numCol="1" spcCol="1270" anchor="ctr" anchorCtr="0">
          <a:noAutofit/>
        </a:bodyPr>
        <a:lstStyle/>
        <a:p>
          <a:pPr marL="0" lvl="0" indent="0" algn="ctr" defTabSz="1333500">
            <a:lnSpc>
              <a:spcPct val="90000"/>
            </a:lnSpc>
            <a:spcBef>
              <a:spcPct val="0"/>
            </a:spcBef>
            <a:spcAft>
              <a:spcPct val="35000"/>
            </a:spcAft>
            <a:buNone/>
          </a:pPr>
          <a:r>
            <a:rPr lang="en-US" sz="3000" kern="1200">
              <a:solidFill>
                <a:sysClr val="window" lastClr="FFFFFF"/>
              </a:solidFill>
              <a:latin typeface="Avenir Next LT Pro"/>
              <a:ea typeface="+mn-ea"/>
              <a:cs typeface="+mn-cs"/>
            </a:rPr>
            <a:t>1</a:t>
          </a:r>
        </a:p>
      </dsp:txBody>
      <dsp:txXfrm>
        <a:off x="531131" y="692029"/>
        <a:ext cx="446401" cy="446401"/>
      </dsp:txXfrm>
    </dsp:sp>
    <dsp:sp modelId="{923B2301-552B-45D2-9EF0-53A10AA17FC6}">
      <dsp:nvSpPr>
        <dsp:cNvPr id="0" name=""/>
        <dsp:cNvSpPr/>
      </dsp:nvSpPr>
      <dsp:spPr>
        <a:xfrm>
          <a:off x="2776" y="2493426"/>
          <a:ext cx="1503112" cy="72"/>
        </a:xfrm>
        <a:prstGeom prst="rect">
          <a:avLst/>
        </a:prstGeom>
        <a:solidFill>
          <a:srgbClr val="A92A91">
            <a:hueOff val="0"/>
            <a:satOff val="0"/>
            <a:lumOff val="0"/>
            <a:alphaOff val="0"/>
          </a:srgbClr>
        </a:solidFill>
        <a:ln w="12700" cap="flat" cmpd="sng" algn="ctr">
          <a:solidFill>
            <a:srgbClr val="F3CF45"/>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F7283A-0FC3-4AF1-AA94-0270DC0B1C33}">
      <dsp:nvSpPr>
        <dsp:cNvPr id="0" name=""/>
        <dsp:cNvSpPr/>
      </dsp:nvSpPr>
      <dsp:spPr>
        <a:xfrm>
          <a:off x="1656200" y="389141"/>
          <a:ext cx="1503112" cy="2104357"/>
        </a:xfrm>
        <a:prstGeom prst="rect">
          <a:avLst/>
        </a:prstGeom>
        <a:solidFill>
          <a:srgbClr val="D47B22">
            <a:lumMod val="20000"/>
            <a:lumOff val="80000"/>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189" tIns="330200" rIns="117189" bIns="330200" numCol="1" spcCol="1270" anchor="t" anchorCtr="0">
          <a:noAutofit/>
        </a:bodyPr>
        <a:lstStyle/>
        <a:p>
          <a:pPr marL="0" lvl="0" indent="0" algn="l" defTabSz="488950">
            <a:lnSpc>
              <a:spcPct val="90000"/>
            </a:lnSpc>
            <a:spcBef>
              <a:spcPct val="0"/>
            </a:spcBef>
            <a:spcAft>
              <a:spcPct val="35000"/>
            </a:spcAft>
            <a:buNone/>
          </a:pPr>
          <a:r>
            <a:rPr lang="en-US" sz="1100" b="1" i="0" u="sng" kern="1200">
              <a:solidFill>
                <a:sysClr val="windowText" lastClr="000000">
                  <a:hueOff val="0"/>
                  <a:satOff val="0"/>
                  <a:lumOff val="0"/>
                  <a:alphaOff val="0"/>
                </a:sysClr>
              </a:solidFill>
              <a:latin typeface="Avenir Next LT Pro"/>
              <a:ea typeface="+mn-ea"/>
              <a:cs typeface="+mn-cs"/>
            </a:rPr>
            <a:t>Summer 2022</a:t>
          </a:r>
        </a:p>
        <a:p>
          <a:pPr marL="0" lvl="0" indent="0" algn="l" defTabSz="488950">
            <a:lnSpc>
              <a:spcPct val="90000"/>
            </a:lnSpc>
            <a:spcBef>
              <a:spcPct val="0"/>
            </a:spcBef>
            <a:spcAft>
              <a:spcPct val="35000"/>
            </a:spcAft>
            <a:buNone/>
          </a:pPr>
          <a:r>
            <a:rPr lang="en-US" sz="1100" kern="1200">
              <a:solidFill>
                <a:sysClr val="windowText" lastClr="000000">
                  <a:hueOff val="0"/>
                  <a:satOff val="0"/>
                  <a:lumOff val="0"/>
                  <a:alphaOff val="0"/>
                </a:sysClr>
              </a:solidFill>
              <a:latin typeface="Avenir Next LT Pro"/>
              <a:ea typeface="+mn-ea"/>
              <a:cs typeface="+mn-cs"/>
            </a:rPr>
            <a:t>School Leadership completed Needs Assessment and defined overarching needs for SY22-23</a:t>
          </a:r>
        </a:p>
      </dsp:txBody>
      <dsp:txXfrm>
        <a:off x="1656200" y="1188797"/>
        <a:ext cx="1503112" cy="1262614"/>
      </dsp:txXfrm>
    </dsp:sp>
    <dsp:sp modelId="{C08FC467-91FE-48BD-B243-273925C2B75A}">
      <dsp:nvSpPr>
        <dsp:cNvPr id="0" name=""/>
        <dsp:cNvSpPr/>
      </dsp:nvSpPr>
      <dsp:spPr>
        <a:xfrm>
          <a:off x="2092102" y="599576"/>
          <a:ext cx="631307" cy="631307"/>
        </a:xfrm>
        <a:prstGeom prst="ellipse">
          <a:avLst/>
        </a:prstGeom>
        <a:solidFill>
          <a:srgbClr val="D47B2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219" tIns="12700" rIns="49219" bIns="12700" numCol="1" spcCol="1270" anchor="ctr" anchorCtr="0">
          <a:noAutofit/>
        </a:bodyPr>
        <a:lstStyle/>
        <a:p>
          <a:pPr marL="0" lvl="0" indent="0" algn="ctr" defTabSz="1333500">
            <a:lnSpc>
              <a:spcPct val="90000"/>
            </a:lnSpc>
            <a:spcBef>
              <a:spcPct val="0"/>
            </a:spcBef>
            <a:spcAft>
              <a:spcPct val="35000"/>
            </a:spcAft>
            <a:buNone/>
          </a:pPr>
          <a:r>
            <a:rPr lang="en-US" sz="3000" kern="1200">
              <a:solidFill>
                <a:sysClr val="window" lastClr="FFFFFF"/>
              </a:solidFill>
              <a:latin typeface="Avenir Next LT Pro"/>
              <a:ea typeface="+mn-ea"/>
              <a:cs typeface="+mn-cs"/>
            </a:rPr>
            <a:t>2</a:t>
          </a:r>
        </a:p>
      </dsp:txBody>
      <dsp:txXfrm>
        <a:off x="2184555" y="692029"/>
        <a:ext cx="446401" cy="446401"/>
      </dsp:txXfrm>
    </dsp:sp>
    <dsp:sp modelId="{DE393E47-CBB6-4D77-A342-C9AFD9FC8CB6}">
      <dsp:nvSpPr>
        <dsp:cNvPr id="0" name=""/>
        <dsp:cNvSpPr/>
      </dsp:nvSpPr>
      <dsp:spPr>
        <a:xfrm>
          <a:off x="1656200" y="2493426"/>
          <a:ext cx="1503112" cy="72"/>
        </a:xfrm>
        <a:prstGeom prst="rect">
          <a:avLst/>
        </a:prstGeom>
        <a:solidFill>
          <a:srgbClr val="A92A91">
            <a:hueOff val="0"/>
            <a:satOff val="0"/>
            <a:lumOff val="0"/>
            <a:alphaOff val="0"/>
          </a:srgbClr>
        </a:solidFill>
        <a:ln w="12700" cap="flat" cmpd="sng" algn="ctr">
          <a:solidFill>
            <a:srgbClr val="D47B22"/>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DA272C-701A-4327-802B-15E4D04DF389}">
      <dsp:nvSpPr>
        <dsp:cNvPr id="0" name=""/>
        <dsp:cNvSpPr/>
      </dsp:nvSpPr>
      <dsp:spPr>
        <a:xfrm>
          <a:off x="3309624" y="389141"/>
          <a:ext cx="1503112" cy="2104357"/>
        </a:xfrm>
        <a:prstGeom prst="rect">
          <a:avLst/>
        </a:prstGeom>
        <a:solidFill>
          <a:srgbClr val="0083A9">
            <a:lumMod val="20000"/>
            <a:lumOff val="80000"/>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189" tIns="330200" rIns="117189" bIns="330200" numCol="1" spcCol="1270" anchor="t" anchorCtr="0">
          <a:noAutofit/>
        </a:bodyPr>
        <a:lstStyle/>
        <a:p>
          <a:pPr marL="0" lvl="0" indent="0" algn="l" defTabSz="488950">
            <a:lnSpc>
              <a:spcPct val="90000"/>
            </a:lnSpc>
            <a:spcBef>
              <a:spcPct val="0"/>
            </a:spcBef>
            <a:spcAft>
              <a:spcPct val="35000"/>
            </a:spcAft>
            <a:buNone/>
          </a:pPr>
          <a:r>
            <a:rPr lang="en-US" sz="1100" b="1" i="0" u="sng" kern="1200">
              <a:solidFill>
                <a:sysClr val="windowText" lastClr="000000">
                  <a:hueOff val="0"/>
                  <a:satOff val="0"/>
                  <a:lumOff val="0"/>
                  <a:alphaOff val="0"/>
                </a:sysClr>
              </a:solidFill>
              <a:latin typeface="Avenir Next LT Pro"/>
              <a:ea typeface="+mn-ea"/>
              <a:cs typeface="+mn-cs"/>
            </a:rPr>
            <a:t>August 2022</a:t>
          </a:r>
        </a:p>
        <a:p>
          <a:pPr marL="0" lvl="0" indent="0" algn="l" defTabSz="488950">
            <a:lnSpc>
              <a:spcPct val="90000"/>
            </a:lnSpc>
            <a:spcBef>
              <a:spcPct val="0"/>
            </a:spcBef>
            <a:spcAft>
              <a:spcPct val="35000"/>
            </a:spcAft>
            <a:buNone/>
          </a:pPr>
          <a:r>
            <a:rPr lang="en-US" sz="1100" b="0" u="none" kern="1200">
              <a:solidFill>
                <a:sysClr val="windowText" lastClr="000000">
                  <a:hueOff val="0"/>
                  <a:satOff val="0"/>
                  <a:lumOff val="0"/>
                  <a:alphaOff val="0"/>
                </a:sysClr>
              </a:solidFill>
              <a:latin typeface="Avenir Next LT Pro"/>
              <a:ea typeface="+mn-ea"/>
              <a:cs typeface="+mn-cs"/>
            </a:rPr>
            <a:t>School Leadership completed 2022-2023 Continuous Improvement Plan</a:t>
          </a:r>
        </a:p>
      </dsp:txBody>
      <dsp:txXfrm>
        <a:off x="3309624" y="1188797"/>
        <a:ext cx="1503112" cy="1262614"/>
      </dsp:txXfrm>
    </dsp:sp>
    <dsp:sp modelId="{4104A2F1-FB99-4C42-8067-46B8EEEC9610}">
      <dsp:nvSpPr>
        <dsp:cNvPr id="0" name=""/>
        <dsp:cNvSpPr/>
      </dsp:nvSpPr>
      <dsp:spPr>
        <a:xfrm>
          <a:off x="3745526" y="599576"/>
          <a:ext cx="631307" cy="631307"/>
        </a:xfrm>
        <a:prstGeom prst="ellipse">
          <a:avLst/>
        </a:prstGeom>
        <a:solidFill>
          <a:srgbClr val="0083A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219" tIns="12700" rIns="49219" bIns="12700" numCol="1" spcCol="1270" anchor="ctr" anchorCtr="0">
          <a:noAutofit/>
        </a:bodyPr>
        <a:lstStyle/>
        <a:p>
          <a:pPr marL="0" lvl="0" indent="0" algn="ctr" defTabSz="1333500">
            <a:lnSpc>
              <a:spcPct val="90000"/>
            </a:lnSpc>
            <a:spcBef>
              <a:spcPct val="0"/>
            </a:spcBef>
            <a:spcAft>
              <a:spcPct val="35000"/>
            </a:spcAft>
            <a:buNone/>
          </a:pPr>
          <a:r>
            <a:rPr lang="en-US" sz="3000" kern="1200">
              <a:solidFill>
                <a:sysClr val="window" lastClr="FFFFFF"/>
              </a:solidFill>
              <a:latin typeface="Avenir Next LT Pro"/>
              <a:ea typeface="+mn-ea"/>
              <a:cs typeface="+mn-cs"/>
            </a:rPr>
            <a:t>3</a:t>
          </a:r>
        </a:p>
      </dsp:txBody>
      <dsp:txXfrm>
        <a:off x="3837979" y="692029"/>
        <a:ext cx="446401" cy="446401"/>
      </dsp:txXfrm>
    </dsp:sp>
    <dsp:sp modelId="{2EB92C72-3528-4913-AFF6-FF0B4F338399}">
      <dsp:nvSpPr>
        <dsp:cNvPr id="0" name=""/>
        <dsp:cNvSpPr/>
      </dsp:nvSpPr>
      <dsp:spPr>
        <a:xfrm>
          <a:off x="3309624" y="2493426"/>
          <a:ext cx="1503112" cy="72"/>
        </a:xfrm>
        <a:prstGeom prst="rect">
          <a:avLst/>
        </a:prstGeom>
        <a:solidFill>
          <a:srgbClr val="0083A9"/>
        </a:solidFill>
        <a:ln w="12700" cap="flat" cmpd="sng" algn="ctr">
          <a:solidFill>
            <a:srgbClr val="0083A9"/>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9A837B-0FA3-4970-A9F9-3BD236350D3D}">
      <dsp:nvSpPr>
        <dsp:cNvPr id="0" name=""/>
        <dsp:cNvSpPr/>
      </dsp:nvSpPr>
      <dsp:spPr>
        <a:xfrm>
          <a:off x="4949429" y="396422"/>
          <a:ext cx="1503112" cy="2104357"/>
        </a:xfrm>
        <a:prstGeom prst="rect">
          <a:avLst/>
        </a:prstGeom>
        <a:solidFill>
          <a:srgbClr val="A92A91">
            <a:lumMod val="20000"/>
            <a:lumOff val="80000"/>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189" tIns="330200" rIns="117189" bIns="330200" numCol="1" spcCol="1270" anchor="t" anchorCtr="0">
          <a:noAutofit/>
        </a:bodyPr>
        <a:lstStyle/>
        <a:p>
          <a:pPr marL="0" lvl="0" indent="0" algn="l" defTabSz="488950">
            <a:lnSpc>
              <a:spcPct val="90000"/>
            </a:lnSpc>
            <a:spcBef>
              <a:spcPct val="0"/>
            </a:spcBef>
            <a:spcAft>
              <a:spcPct val="35000"/>
            </a:spcAft>
            <a:buNone/>
          </a:pPr>
          <a:r>
            <a:rPr lang="en-US" sz="1100" b="1" u="sng" kern="1200">
              <a:solidFill>
                <a:sysClr val="windowText" lastClr="000000">
                  <a:hueOff val="0"/>
                  <a:satOff val="0"/>
                  <a:lumOff val="0"/>
                  <a:alphaOff val="0"/>
                </a:sysClr>
              </a:solidFill>
              <a:latin typeface="Avenir Next LT Pro"/>
              <a:ea typeface="+mn-ea"/>
              <a:cs typeface="+mn-cs"/>
            </a:rPr>
            <a:t>Sept. – Dec. 2022</a:t>
          </a:r>
        </a:p>
        <a:p>
          <a:pPr marL="0" lvl="0" indent="0" algn="l" defTabSz="488950">
            <a:lnSpc>
              <a:spcPct val="90000"/>
            </a:lnSpc>
            <a:spcBef>
              <a:spcPct val="0"/>
            </a:spcBef>
            <a:spcAft>
              <a:spcPct val="35000"/>
            </a:spcAft>
            <a:buNone/>
          </a:pPr>
          <a:r>
            <a:rPr lang="en-US" sz="1100" b="0" u="none" kern="1200">
              <a:solidFill>
                <a:sysClr val="windowText" lastClr="000000">
                  <a:hueOff val="0"/>
                  <a:satOff val="0"/>
                  <a:lumOff val="0"/>
                  <a:alphaOff val="0"/>
                </a:sysClr>
              </a:solidFill>
              <a:latin typeface="Avenir Next LT Pro"/>
              <a:ea typeface="+mn-ea"/>
              <a:cs typeface="+mn-cs"/>
            </a:rPr>
            <a:t>Utilizing current data, the </a:t>
          </a:r>
          <a:r>
            <a:rPr lang="en-US" sz="1100" b="1" u="none" kern="1200">
              <a:solidFill>
                <a:sysClr val="windowText" lastClr="000000">
                  <a:hueOff val="0"/>
                  <a:satOff val="0"/>
                  <a:lumOff val="0"/>
                  <a:alphaOff val="0"/>
                </a:sysClr>
              </a:solidFill>
              <a:latin typeface="Avenir Next LT Pro"/>
              <a:ea typeface="+mn-ea"/>
              <a:cs typeface="+mn-cs"/>
            </a:rPr>
            <a:t>GO Team </a:t>
          </a:r>
          <a:r>
            <a:rPr lang="en-US" sz="1100" b="0" u="none" kern="1200">
              <a:solidFill>
                <a:sysClr val="windowText" lastClr="000000">
                  <a:hueOff val="0"/>
                  <a:satOff val="0"/>
                  <a:lumOff val="0"/>
                  <a:alphaOff val="0"/>
                </a:sysClr>
              </a:solidFill>
              <a:latin typeface="Avenir Next LT Pro"/>
              <a:ea typeface="+mn-ea"/>
              <a:cs typeface="+mn-cs"/>
            </a:rPr>
            <a:t>will review &amp; update the school strategic priorities and plan, as needed</a:t>
          </a:r>
        </a:p>
      </dsp:txBody>
      <dsp:txXfrm>
        <a:off x="4949429" y="1196078"/>
        <a:ext cx="1503112" cy="1262614"/>
      </dsp:txXfrm>
    </dsp:sp>
    <dsp:sp modelId="{AC6B335A-D8B4-46D8-93DE-B9EF1773F6AC}">
      <dsp:nvSpPr>
        <dsp:cNvPr id="0" name=""/>
        <dsp:cNvSpPr/>
      </dsp:nvSpPr>
      <dsp:spPr>
        <a:xfrm>
          <a:off x="5398950" y="599576"/>
          <a:ext cx="631307" cy="631307"/>
        </a:xfrm>
        <a:prstGeom prst="ellipse">
          <a:avLst/>
        </a:prstGeom>
        <a:solidFill>
          <a:srgbClr val="A92A9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219" tIns="12700" rIns="49219" bIns="12700" numCol="1" spcCol="1270" anchor="ctr" anchorCtr="0">
          <a:noAutofit/>
        </a:bodyPr>
        <a:lstStyle/>
        <a:p>
          <a:pPr marL="0" lvl="0" indent="0" algn="ctr" defTabSz="1333500">
            <a:lnSpc>
              <a:spcPct val="90000"/>
            </a:lnSpc>
            <a:spcBef>
              <a:spcPct val="0"/>
            </a:spcBef>
            <a:spcAft>
              <a:spcPct val="35000"/>
            </a:spcAft>
            <a:buNone/>
          </a:pPr>
          <a:r>
            <a:rPr lang="en-US" sz="3000" kern="1200">
              <a:solidFill>
                <a:sysClr val="window" lastClr="FFFFFF"/>
              </a:solidFill>
              <a:latin typeface="Avenir Next LT Pro"/>
              <a:ea typeface="+mn-ea"/>
              <a:cs typeface="+mn-cs"/>
            </a:rPr>
            <a:t>4</a:t>
          </a:r>
        </a:p>
      </dsp:txBody>
      <dsp:txXfrm>
        <a:off x="5491403" y="692029"/>
        <a:ext cx="446401" cy="446401"/>
      </dsp:txXfrm>
    </dsp:sp>
    <dsp:sp modelId="{7B3E0A16-DB85-46CA-87D6-4D39F6DBFC52}">
      <dsp:nvSpPr>
        <dsp:cNvPr id="0" name=""/>
        <dsp:cNvSpPr/>
      </dsp:nvSpPr>
      <dsp:spPr>
        <a:xfrm>
          <a:off x="4963048" y="2493426"/>
          <a:ext cx="1503112" cy="72"/>
        </a:xfrm>
        <a:prstGeom prst="rect">
          <a:avLst/>
        </a:prstGeom>
        <a:solidFill>
          <a:srgbClr val="0083A9">
            <a:hueOff val="0"/>
            <a:satOff val="0"/>
            <a:lumOff val="0"/>
            <a:alphaOff val="0"/>
          </a:srgbClr>
        </a:solidFill>
        <a:ln w="12700" cap="flat" cmpd="sng" algn="ctr">
          <a:solidFill>
            <a:srgbClr val="A92A9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95DD00-81CA-4D89-AAC9-9CB098B4E837}">
      <dsp:nvSpPr>
        <dsp:cNvPr id="0" name=""/>
        <dsp:cNvSpPr/>
      </dsp:nvSpPr>
      <dsp:spPr>
        <a:xfrm>
          <a:off x="6616472" y="389141"/>
          <a:ext cx="1503112" cy="2104357"/>
        </a:xfrm>
        <a:prstGeom prst="rect">
          <a:avLst/>
        </a:prstGeom>
        <a:solidFill>
          <a:srgbClr val="159839">
            <a:lumMod val="20000"/>
            <a:lumOff val="80000"/>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189" tIns="330200" rIns="117189" bIns="330200" numCol="1" spcCol="1270" anchor="t" anchorCtr="0">
          <a:noAutofit/>
        </a:bodyPr>
        <a:lstStyle/>
        <a:p>
          <a:pPr marL="0" lvl="0" indent="0" algn="l" defTabSz="488950">
            <a:lnSpc>
              <a:spcPct val="90000"/>
            </a:lnSpc>
            <a:spcBef>
              <a:spcPct val="0"/>
            </a:spcBef>
            <a:spcAft>
              <a:spcPct val="35000"/>
            </a:spcAft>
            <a:buNone/>
          </a:pPr>
          <a:r>
            <a:rPr lang="en-US" sz="1100" b="1" u="sng" kern="1200">
              <a:solidFill>
                <a:sysClr val="windowText" lastClr="000000">
                  <a:hueOff val="0"/>
                  <a:satOff val="0"/>
                  <a:lumOff val="0"/>
                  <a:alphaOff val="0"/>
                </a:sysClr>
              </a:solidFill>
              <a:latin typeface="Avenir Next LT Pro"/>
              <a:ea typeface="+mn-ea"/>
              <a:cs typeface="+mn-cs"/>
            </a:rPr>
            <a:t>Before Winter Break</a:t>
          </a:r>
        </a:p>
        <a:p>
          <a:pPr marL="0" lvl="0" indent="0" algn="l" defTabSz="488950">
            <a:lnSpc>
              <a:spcPct val="90000"/>
            </a:lnSpc>
            <a:spcBef>
              <a:spcPct val="0"/>
            </a:spcBef>
            <a:spcAft>
              <a:spcPct val="35000"/>
            </a:spcAft>
            <a:buNone/>
          </a:pPr>
          <a:r>
            <a:rPr lang="en-US" sz="1100" b="1" kern="1200">
              <a:solidFill>
                <a:sysClr val="windowText" lastClr="000000">
                  <a:hueOff val="0"/>
                  <a:satOff val="0"/>
                  <a:lumOff val="0"/>
                  <a:alphaOff val="0"/>
                </a:sysClr>
              </a:solidFill>
              <a:latin typeface="Avenir Next LT Pro"/>
              <a:ea typeface="+mn-ea"/>
              <a:cs typeface="+mn-cs"/>
            </a:rPr>
            <a:t>GO Team </a:t>
          </a:r>
          <a:r>
            <a:rPr lang="en-US" sz="1100" kern="1200">
              <a:solidFill>
                <a:sysClr val="windowText" lastClr="000000">
                  <a:hueOff val="0"/>
                  <a:satOff val="0"/>
                  <a:lumOff val="0"/>
                  <a:alphaOff val="0"/>
                </a:sysClr>
              </a:solidFill>
              <a:latin typeface="Avenir Next LT Pro"/>
              <a:ea typeface="+mn-ea"/>
              <a:cs typeface="+mn-cs"/>
            </a:rPr>
            <a:t>will take action (vote) on the school’s strategic plan and vote on the ranked strategic plan priorities for SY23-24 budget discussions.</a:t>
          </a:r>
        </a:p>
      </dsp:txBody>
      <dsp:txXfrm>
        <a:off x="6616472" y="1188797"/>
        <a:ext cx="1503112" cy="1262614"/>
      </dsp:txXfrm>
    </dsp:sp>
    <dsp:sp modelId="{06772805-3643-43C2-9C80-F43268C57C20}">
      <dsp:nvSpPr>
        <dsp:cNvPr id="0" name=""/>
        <dsp:cNvSpPr/>
      </dsp:nvSpPr>
      <dsp:spPr>
        <a:xfrm>
          <a:off x="7052374" y="599576"/>
          <a:ext cx="631307" cy="631307"/>
        </a:xfrm>
        <a:prstGeom prst="ellipse">
          <a:avLst/>
        </a:prstGeom>
        <a:solidFill>
          <a:srgbClr val="15983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219" tIns="12700" rIns="49219" bIns="12700" numCol="1" spcCol="1270" anchor="ctr" anchorCtr="0">
          <a:noAutofit/>
        </a:bodyPr>
        <a:lstStyle/>
        <a:p>
          <a:pPr marL="0" lvl="0" indent="0" algn="ctr" defTabSz="1333500">
            <a:lnSpc>
              <a:spcPct val="90000"/>
            </a:lnSpc>
            <a:spcBef>
              <a:spcPct val="0"/>
            </a:spcBef>
            <a:spcAft>
              <a:spcPct val="35000"/>
            </a:spcAft>
            <a:buNone/>
          </a:pPr>
          <a:r>
            <a:rPr lang="en-US" sz="3000" kern="1200">
              <a:solidFill>
                <a:sysClr val="window" lastClr="FFFFFF"/>
              </a:solidFill>
              <a:latin typeface="Avenir Next LT Pro"/>
              <a:ea typeface="+mn-ea"/>
              <a:cs typeface="+mn-cs"/>
            </a:rPr>
            <a:t>5</a:t>
          </a:r>
        </a:p>
      </dsp:txBody>
      <dsp:txXfrm>
        <a:off x="7144827" y="692029"/>
        <a:ext cx="446401" cy="446401"/>
      </dsp:txXfrm>
    </dsp:sp>
    <dsp:sp modelId="{77F59A8B-7684-4E29-B44F-B0F96367FE70}">
      <dsp:nvSpPr>
        <dsp:cNvPr id="0" name=""/>
        <dsp:cNvSpPr/>
      </dsp:nvSpPr>
      <dsp:spPr>
        <a:xfrm>
          <a:off x="6616472" y="2493426"/>
          <a:ext cx="1503112" cy="72"/>
        </a:xfrm>
        <a:prstGeom prst="rect">
          <a:avLst/>
        </a:prstGeom>
        <a:solidFill>
          <a:srgbClr val="159839">
            <a:hueOff val="0"/>
            <a:satOff val="0"/>
            <a:lumOff val="0"/>
            <a:alphaOff val="0"/>
          </a:srgbClr>
        </a:solidFill>
        <a:ln w="12700" cap="flat" cmpd="sng" algn="ctr">
          <a:solidFill>
            <a:srgbClr val="159839">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B5EAAC-5BF1-483F-AD5F-059315B30696}">
      <dsp:nvSpPr>
        <dsp:cNvPr id="0" name=""/>
        <dsp:cNvSpPr/>
      </dsp:nvSpPr>
      <dsp:spPr>
        <a:xfrm>
          <a:off x="0" y="0"/>
          <a:ext cx="7543800" cy="905256"/>
        </a:xfrm>
        <a:prstGeom prst="roundRect">
          <a:avLst>
            <a:gd name="adj" fmla="val 10000"/>
          </a:avLst>
        </a:prstGeom>
        <a:solidFill>
          <a:schemeClr val="bg1"/>
        </a:solidFill>
        <a:ln>
          <a:noFill/>
        </a:ln>
        <a:effectLst/>
      </dsp:spPr>
      <dsp:style>
        <a:lnRef idx="0">
          <a:scrgbClr r="0" g="0" b="0"/>
        </a:lnRef>
        <a:fillRef idx="1">
          <a:scrgbClr r="0" g="0" b="0"/>
        </a:fillRef>
        <a:effectRef idx="0">
          <a:scrgbClr r="0" g="0" b="0"/>
        </a:effectRef>
        <a:fontRef idx="minor"/>
      </dsp:style>
    </dsp:sp>
    <dsp:sp modelId="{914F3F1C-7EC3-4E02-990E-8B2C43A0D2DC}">
      <dsp:nvSpPr>
        <dsp:cNvPr id="0" name=""/>
        <dsp:cNvSpPr/>
      </dsp:nvSpPr>
      <dsp:spPr>
        <a:xfrm>
          <a:off x="1718176" y="938503"/>
          <a:ext cx="497890" cy="497890"/>
        </a:xfrm>
        <a:prstGeom prst="rect">
          <a:avLst/>
        </a:prstGeom>
        <a:solidFill>
          <a:schemeClr val="bg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99EB89-81CF-4408-88CD-B3A5D721D53A}">
      <dsp:nvSpPr>
        <dsp:cNvPr id="0" name=""/>
        <dsp:cNvSpPr/>
      </dsp:nvSpPr>
      <dsp:spPr>
        <a:xfrm>
          <a:off x="1045570" y="490346"/>
          <a:ext cx="6498229" cy="905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806" tIns="95806" rIns="95806" bIns="95806" numCol="1" spcCol="1270" anchor="ctr" anchorCtr="0">
          <a:noAutofit/>
        </a:bodyPr>
        <a:lstStyle/>
        <a:p>
          <a:pPr marL="0" lvl="0" indent="0" algn="l" defTabSz="1111250">
            <a:lnSpc>
              <a:spcPct val="100000"/>
            </a:lnSpc>
            <a:spcBef>
              <a:spcPct val="0"/>
            </a:spcBef>
            <a:spcAft>
              <a:spcPct val="35000"/>
            </a:spcAft>
            <a:buNone/>
          </a:pPr>
          <a:endParaRPr lang="en-US" sz="2500" kern="1200" dirty="0"/>
        </a:p>
      </dsp:txBody>
      <dsp:txXfrm>
        <a:off x="1045570" y="490346"/>
        <a:ext cx="6498229" cy="905256"/>
      </dsp:txXfrm>
    </dsp:sp>
    <dsp:sp modelId="{60EEE63C-692F-45BF-8A25-B1C57114866B}">
      <dsp:nvSpPr>
        <dsp:cNvPr id="0" name=""/>
        <dsp:cNvSpPr/>
      </dsp:nvSpPr>
      <dsp:spPr>
        <a:xfrm>
          <a:off x="0" y="1621916"/>
          <a:ext cx="7543800" cy="90525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B5A3F8-8081-47AD-90AE-68A44518AD58}">
      <dsp:nvSpPr>
        <dsp:cNvPr id="0" name=""/>
        <dsp:cNvSpPr/>
      </dsp:nvSpPr>
      <dsp:spPr>
        <a:xfrm>
          <a:off x="273839" y="1825599"/>
          <a:ext cx="497890" cy="49789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112E54-E738-4B69-BD0E-7659BC00F74D}">
      <dsp:nvSpPr>
        <dsp:cNvPr id="0" name=""/>
        <dsp:cNvSpPr/>
      </dsp:nvSpPr>
      <dsp:spPr>
        <a:xfrm>
          <a:off x="1045570" y="1621916"/>
          <a:ext cx="6498229" cy="905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806" tIns="95806" rIns="95806" bIns="95806" numCol="1" spcCol="1270" anchor="ctr" anchorCtr="0">
          <a:noAutofit/>
        </a:bodyPr>
        <a:lstStyle/>
        <a:p>
          <a:pPr marL="0" lvl="0" indent="0" algn="l" defTabSz="1111250">
            <a:lnSpc>
              <a:spcPct val="100000"/>
            </a:lnSpc>
            <a:spcBef>
              <a:spcPct val="0"/>
            </a:spcBef>
            <a:spcAft>
              <a:spcPct val="35000"/>
            </a:spcAft>
            <a:buNone/>
          </a:pPr>
          <a:r>
            <a:rPr lang="en-US" sz="2500" kern="1200"/>
            <a:t>Revised Board Training Requirements</a:t>
          </a:r>
        </a:p>
      </dsp:txBody>
      <dsp:txXfrm>
        <a:off x="1045570" y="1621916"/>
        <a:ext cx="6498229" cy="90525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BasicLinearProcessNumbered#1">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AB8E97A3-458B-4459-8849-EF3A8D885423}">
          <dgm:prSet phldrT="1"/>
          <dgm:t>
            <a:bodyPr/>
            <a:lstStyle/>
            <a:p>
              <a:r>
                <a:t>1</a:t>
              </a:r>
            </a:p>
          </dgm:t>
        </dgm:pt>
        <dgm:pt modelId="201" type="sibTrans" cxnId="{95F9FFCB-1BFC-4B36-BE44-D6A1469F21C3}">
          <dgm:prSet phldrT="2"/>
          <dgm:t>
            <a:bodyPr/>
            <a:lstStyle/>
            <a:p>
              <a:r>
                <a:t>2</a:t>
              </a:r>
            </a:p>
          </dgm:t>
        </dgm:pt>
        <dgm:pt modelId="301" type="sibTrans" cxnId="{A69863A3-5EBF-4CAE-AA51-83CA76DE20BB}">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BasicLinearProcessNumbered#1">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AB8E97A3-458B-4459-8849-EF3A8D885423}">
          <dgm:prSet phldrT="1"/>
          <dgm:t>
            <a:bodyPr/>
            <a:lstStyle/>
            <a:p>
              <a:r>
                <a:t>1</a:t>
              </a:r>
            </a:p>
          </dgm:t>
        </dgm:pt>
        <dgm:pt modelId="201" type="sibTrans" cxnId="{95F9FFCB-1BFC-4B36-BE44-D6A1469F21C3}">
          <dgm:prSet phldrT="2"/>
          <dgm:t>
            <a:bodyPr/>
            <a:lstStyle/>
            <a:p>
              <a:r>
                <a:t>2</a:t>
              </a:r>
            </a:p>
          </dgm:t>
        </dgm:pt>
        <dgm:pt modelId="301" type="sibTrans" cxnId="{A69863A3-5EBF-4CAE-AA51-83CA76DE20BB}">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5"/>
            <a:ext cx="3038649" cy="466725"/>
          </a:xfrm>
          <a:prstGeom prst="rect">
            <a:avLst/>
          </a:prstGeom>
        </p:spPr>
        <p:txBody>
          <a:bodyPr vert="horz" lIns="92371" tIns="46185" rIns="92371" bIns="46185" rtlCol="0"/>
          <a:lstStyle>
            <a:lvl1pPr algn="l">
              <a:defRPr sz="1200"/>
            </a:lvl1pPr>
          </a:lstStyle>
          <a:p>
            <a:endParaRPr lang="en-US" dirty="0"/>
          </a:p>
        </p:txBody>
      </p:sp>
      <p:sp>
        <p:nvSpPr>
          <p:cNvPr id="3" name="Date Placeholder 2"/>
          <p:cNvSpPr>
            <a:spLocks noGrp="1"/>
          </p:cNvSpPr>
          <p:nvPr>
            <p:ph type="dt" sz="quarter" idx="1"/>
          </p:nvPr>
        </p:nvSpPr>
        <p:spPr>
          <a:xfrm>
            <a:off x="3970141" y="5"/>
            <a:ext cx="3038648" cy="466725"/>
          </a:xfrm>
          <a:prstGeom prst="rect">
            <a:avLst/>
          </a:prstGeom>
        </p:spPr>
        <p:txBody>
          <a:bodyPr vert="horz" lIns="92371" tIns="46185" rIns="92371" bIns="46185" rtlCol="0"/>
          <a:lstStyle>
            <a:lvl1pPr algn="r">
              <a:defRPr sz="1200"/>
            </a:lvl1pPr>
          </a:lstStyle>
          <a:p>
            <a:fld id="{059F52E2-F1DE-46D3-BACC-78119557B962}" type="datetimeFigureOut">
              <a:rPr lang="en-US" smtClean="0"/>
              <a:t>12/8/2022</a:t>
            </a:fld>
            <a:endParaRPr lang="en-US" dirty="0"/>
          </a:p>
        </p:txBody>
      </p:sp>
      <p:sp>
        <p:nvSpPr>
          <p:cNvPr id="4" name="Footer Placeholder 3"/>
          <p:cNvSpPr>
            <a:spLocks noGrp="1"/>
          </p:cNvSpPr>
          <p:nvPr>
            <p:ph type="ftr" sz="quarter" idx="2"/>
          </p:nvPr>
        </p:nvSpPr>
        <p:spPr>
          <a:xfrm>
            <a:off x="6" y="8829678"/>
            <a:ext cx="3038649" cy="466725"/>
          </a:xfrm>
          <a:prstGeom prst="rect">
            <a:avLst/>
          </a:prstGeom>
        </p:spPr>
        <p:txBody>
          <a:bodyPr vert="horz" lIns="92371" tIns="46185" rIns="92371" bIns="4618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141" y="8829678"/>
            <a:ext cx="3038648" cy="466725"/>
          </a:xfrm>
          <a:prstGeom prst="rect">
            <a:avLst/>
          </a:prstGeom>
        </p:spPr>
        <p:txBody>
          <a:bodyPr vert="horz" lIns="92371" tIns="46185" rIns="92371" bIns="46185" rtlCol="0" anchor="b"/>
          <a:lstStyle>
            <a:lvl1pPr algn="r">
              <a:defRPr sz="1200"/>
            </a:lvl1pPr>
          </a:lstStyle>
          <a:p>
            <a:fld id="{4FE15C78-6CC8-4FB4-9DD6-3BEF9917CD66}" type="slidenum">
              <a:rPr lang="en-US" smtClean="0"/>
              <a:t>‹#›</a:t>
            </a:fld>
            <a:endParaRPr lang="en-US" dirty="0"/>
          </a:p>
        </p:txBody>
      </p:sp>
    </p:spTree>
    <p:extLst>
      <p:ext uri="{BB962C8B-B14F-4D97-AF65-F5344CB8AC3E}">
        <p14:creationId xmlns:p14="http://schemas.microsoft.com/office/powerpoint/2010/main" val="32593470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0"/>
            <a:ext cx="3037841" cy="466434"/>
          </a:xfrm>
          <a:prstGeom prst="rect">
            <a:avLst/>
          </a:prstGeom>
        </p:spPr>
        <p:txBody>
          <a:bodyPr vert="horz" lIns="93387" tIns="46693" rIns="93387" bIns="46693" rtlCol="0"/>
          <a:lstStyle>
            <a:lvl1pPr algn="l">
              <a:defRPr sz="1200"/>
            </a:lvl1pPr>
          </a:lstStyle>
          <a:p>
            <a:endParaRPr lang="en-US" dirty="0"/>
          </a:p>
        </p:txBody>
      </p:sp>
      <p:sp>
        <p:nvSpPr>
          <p:cNvPr id="3" name="Date Placeholder 2"/>
          <p:cNvSpPr>
            <a:spLocks noGrp="1"/>
          </p:cNvSpPr>
          <p:nvPr>
            <p:ph type="dt" idx="1"/>
          </p:nvPr>
        </p:nvSpPr>
        <p:spPr>
          <a:xfrm>
            <a:off x="3970939" y="0"/>
            <a:ext cx="3037841" cy="466434"/>
          </a:xfrm>
          <a:prstGeom prst="rect">
            <a:avLst/>
          </a:prstGeom>
        </p:spPr>
        <p:txBody>
          <a:bodyPr vert="horz" lIns="93387" tIns="46693" rIns="93387" bIns="46693" rtlCol="0"/>
          <a:lstStyle>
            <a:lvl1pPr algn="r">
              <a:defRPr sz="1200"/>
            </a:lvl1pPr>
          </a:lstStyle>
          <a:p>
            <a:fld id="{7B299F97-F58F-4790-8A4D-46307B570D7F}" type="datetimeFigureOut">
              <a:rPr lang="en-US" smtClean="0"/>
              <a:t>12/8/2022</a:t>
            </a:fld>
            <a:endParaRPr lang="en-US" dirty="0"/>
          </a:p>
        </p:txBody>
      </p:sp>
      <p:sp>
        <p:nvSpPr>
          <p:cNvPr id="4" name="Slide Image Placeholder 3"/>
          <p:cNvSpPr>
            <a:spLocks noGrp="1" noRot="1" noChangeAspect="1"/>
          </p:cNvSpPr>
          <p:nvPr>
            <p:ph type="sldImg" idx="2"/>
          </p:nvPr>
        </p:nvSpPr>
        <p:spPr>
          <a:xfrm>
            <a:off x="1414463" y="1163638"/>
            <a:ext cx="4181475" cy="3135312"/>
          </a:xfrm>
          <a:prstGeom prst="rect">
            <a:avLst/>
          </a:prstGeom>
          <a:noFill/>
          <a:ln w="12700">
            <a:solidFill>
              <a:prstClr val="black"/>
            </a:solidFill>
          </a:ln>
        </p:spPr>
        <p:txBody>
          <a:bodyPr vert="horz" lIns="93387" tIns="46693" rIns="93387" bIns="46693" rtlCol="0" anchor="ctr"/>
          <a:lstStyle/>
          <a:p>
            <a:endParaRPr lang="en-US" dirty="0"/>
          </a:p>
        </p:txBody>
      </p:sp>
      <p:sp>
        <p:nvSpPr>
          <p:cNvPr id="5" name="Notes Placeholder 4"/>
          <p:cNvSpPr>
            <a:spLocks noGrp="1"/>
          </p:cNvSpPr>
          <p:nvPr>
            <p:ph type="body" sz="quarter" idx="3"/>
          </p:nvPr>
        </p:nvSpPr>
        <p:spPr>
          <a:xfrm>
            <a:off x="701041" y="4473892"/>
            <a:ext cx="5608320" cy="3660457"/>
          </a:xfrm>
          <a:prstGeom prst="rect">
            <a:avLst/>
          </a:prstGeom>
        </p:spPr>
        <p:txBody>
          <a:bodyPr vert="horz" lIns="93387" tIns="46693" rIns="93387" bIns="4669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6" y="8829971"/>
            <a:ext cx="3037841" cy="466433"/>
          </a:xfrm>
          <a:prstGeom prst="rect">
            <a:avLst/>
          </a:prstGeom>
        </p:spPr>
        <p:txBody>
          <a:bodyPr vert="horz" lIns="93387" tIns="46693" rIns="93387" bIns="4669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71"/>
            <a:ext cx="3037841" cy="466433"/>
          </a:xfrm>
          <a:prstGeom prst="rect">
            <a:avLst/>
          </a:prstGeom>
        </p:spPr>
        <p:txBody>
          <a:bodyPr vert="horz" lIns="93387" tIns="46693" rIns="93387" bIns="46693" rtlCol="0" anchor="b"/>
          <a:lstStyle>
            <a:lvl1pPr algn="r">
              <a:defRPr sz="1200"/>
            </a:lvl1pPr>
          </a:lstStyle>
          <a:p>
            <a:fld id="{06FECA5B-CB69-434F-96AB-1E7E18E86F8F}" type="slidenum">
              <a:rPr lang="en-US" smtClean="0"/>
              <a:t>‹#›</a:t>
            </a:fld>
            <a:endParaRPr lang="en-US" dirty="0"/>
          </a:p>
        </p:txBody>
      </p:sp>
    </p:spTree>
    <p:extLst>
      <p:ext uri="{BB962C8B-B14F-4D97-AF65-F5344CB8AC3E}">
        <p14:creationId xmlns:p14="http://schemas.microsoft.com/office/powerpoint/2010/main" val="207322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56468">
              <a:defRPr/>
            </a:pPr>
            <a:fld id="{06FECA5B-CB69-434F-96AB-1E7E18E86F8F}" type="slidenum">
              <a:rPr lang="en-US">
                <a:solidFill>
                  <a:prstClr val="black"/>
                </a:solidFill>
                <a:latin typeface="Calibri"/>
              </a:rPr>
              <a:pPr defTabSz="456468">
                <a:defRPr/>
              </a:pPr>
              <a:t>1</a:t>
            </a:fld>
            <a:endParaRPr lang="en-US" dirty="0">
              <a:solidFill>
                <a:prstClr val="black"/>
              </a:solidFill>
              <a:latin typeface="Calibri"/>
            </a:endParaRPr>
          </a:p>
        </p:txBody>
      </p:sp>
    </p:spTree>
    <p:extLst>
      <p:ext uri="{BB962C8B-B14F-4D97-AF65-F5344CB8AC3E}">
        <p14:creationId xmlns:p14="http://schemas.microsoft.com/office/powerpoint/2010/main" val="2652956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looks at our performance on the End of Pathway Assessments for each pathway.</a:t>
            </a:r>
          </a:p>
          <a:p>
            <a:r>
              <a:rPr lang="en-US" dirty="0"/>
              <a:t> Overall, 70% of the students participated and 53.7% of the students successfully passed the exams. We will focus this year on aligning class assessments to the EOPA and encouraging all students to take the exams. </a:t>
            </a:r>
          </a:p>
          <a:p>
            <a:endParaRPr lang="en-US" dirty="0"/>
          </a:p>
          <a:p>
            <a:r>
              <a:rPr lang="en-US" dirty="0"/>
              <a:t>One pathway, Programming, was not able to test last school year. We are working now to ensure they are able to test this year. </a:t>
            </a:r>
          </a:p>
          <a:p>
            <a:endParaRPr lang="en-US" dirty="0"/>
          </a:p>
        </p:txBody>
      </p:sp>
      <p:sp>
        <p:nvSpPr>
          <p:cNvPr id="4" name="Slide Number Placeholder 3"/>
          <p:cNvSpPr>
            <a:spLocks noGrp="1"/>
          </p:cNvSpPr>
          <p:nvPr>
            <p:ph type="sldNum" sz="quarter" idx="5"/>
          </p:nvPr>
        </p:nvSpPr>
        <p:spPr/>
        <p:txBody>
          <a:bodyPr/>
          <a:lstStyle/>
          <a:p>
            <a:pPr defTabSz="912937">
              <a:defRPr/>
            </a:pPr>
            <a:fld id="{7EC04287-682A-49D2-8897-00CF4AF8B77F}" type="slidenum">
              <a:rPr lang="en-US">
                <a:solidFill>
                  <a:prstClr val="black"/>
                </a:solidFill>
                <a:latin typeface="Calibri" panose="020F0502020204030204"/>
              </a:rPr>
              <a:pPr defTabSz="912937">
                <a:defRPr/>
              </a:pPr>
              <a:t>21</a:t>
            </a:fld>
            <a:endParaRPr lang="en-US">
              <a:solidFill>
                <a:prstClr val="black"/>
              </a:solidFill>
              <a:latin typeface="Calibri" panose="020F0502020204030204"/>
            </a:endParaRPr>
          </a:p>
        </p:txBody>
      </p:sp>
    </p:spTree>
    <p:extLst>
      <p:ext uri="{BB962C8B-B14F-4D97-AF65-F5344CB8AC3E}">
        <p14:creationId xmlns:p14="http://schemas.microsoft.com/office/powerpoint/2010/main" val="1713620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Google Shape;673;g104d8107e1f_8_361:notes"/>
          <p:cNvSpPr txBox="1">
            <a:spLocks noGrp="1"/>
          </p:cNvSpPr>
          <p:nvPr>
            <p:ph type="body" idx="1"/>
          </p:nvPr>
        </p:nvSpPr>
        <p:spPr>
          <a:xfrm>
            <a:off x="699772" y="4467789"/>
            <a:ext cx="5598178" cy="3655616"/>
          </a:xfrm>
          <a:prstGeom prst="rect">
            <a:avLst/>
          </a:prstGeom>
          <a:noFill/>
          <a:ln>
            <a:noFill/>
          </a:ln>
        </p:spPr>
        <p:txBody>
          <a:bodyPr spcFirstLastPara="1" wrap="square" lIns="93013" tIns="46493" rIns="93013" bIns="46493" anchor="t" anchorCtr="0">
            <a:noAutofit/>
          </a:bodyPr>
          <a:lstStyle/>
          <a:p>
            <a:pPr>
              <a:buSzPts val="1400"/>
            </a:pPr>
            <a:endParaRPr/>
          </a:p>
        </p:txBody>
      </p:sp>
      <p:sp>
        <p:nvSpPr>
          <p:cNvPr id="674" name="Google Shape;674;g104d8107e1f_8_361:notes"/>
          <p:cNvSpPr>
            <a:spLocks noGrp="1" noRot="1" noChangeAspect="1"/>
          </p:cNvSpPr>
          <p:nvPr>
            <p:ph type="sldImg" idx="2"/>
          </p:nvPr>
        </p:nvSpPr>
        <p:spPr>
          <a:xfrm>
            <a:off x="1411288" y="1160463"/>
            <a:ext cx="4175125" cy="31321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g10fffd6e7b3_0_88:notes"/>
          <p:cNvSpPr txBox="1">
            <a:spLocks noGrp="1"/>
          </p:cNvSpPr>
          <p:nvPr>
            <p:ph type="body" idx="1"/>
          </p:nvPr>
        </p:nvSpPr>
        <p:spPr>
          <a:xfrm>
            <a:off x="699772" y="4467789"/>
            <a:ext cx="5598178" cy="3655616"/>
          </a:xfrm>
          <a:prstGeom prst="rect">
            <a:avLst/>
          </a:prstGeom>
        </p:spPr>
        <p:txBody>
          <a:bodyPr spcFirstLastPara="1" wrap="square" lIns="93013" tIns="46493" rIns="93013" bIns="46493" anchor="t" anchorCtr="0">
            <a:noAutofit/>
          </a:bodyPr>
          <a:lstStyle/>
          <a:p>
            <a:endParaRPr/>
          </a:p>
        </p:txBody>
      </p:sp>
      <p:sp>
        <p:nvSpPr>
          <p:cNvPr id="692" name="Google Shape;692;g10fffd6e7b3_0_88:notes"/>
          <p:cNvSpPr>
            <a:spLocks noGrp="1" noRot="1" noChangeAspect="1"/>
          </p:cNvSpPr>
          <p:nvPr>
            <p:ph type="sldImg" idx="2"/>
          </p:nvPr>
        </p:nvSpPr>
        <p:spPr>
          <a:xfrm>
            <a:off x="1411288" y="1160463"/>
            <a:ext cx="4175125" cy="313213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g104d8107e1f_8_172:notes"/>
          <p:cNvSpPr>
            <a:spLocks noGrp="1" noRot="1" noChangeAspect="1"/>
          </p:cNvSpPr>
          <p:nvPr>
            <p:ph type="sldImg" idx="2"/>
          </p:nvPr>
        </p:nvSpPr>
        <p:spPr>
          <a:xfrm>
            <a:off x="1411288" y="1160463"/>
            <a:ext cx="4175125" cy="31321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9" name="Google Shape;649;g104d8107e1f_8_172:notes"/>
          <p:cNvSpPr txBox="1">
            <a:spLocks noGrp="1"/>
          </p:cNvSpPr>
          <p:nvPr>
            <p:ph type="body" idx="1"/>
          </p:nvPr>
        </p:nvSpPr>
        <p:spPr>
          <a:xfrm>
            <a:off x="699772" y="4467789"/>
            <a:ext cx="5598178" cy="3655616"/>
          </a:xfrm>
          <a:prstGeom prst="rect">
            <a:avLst/>
          </a:prstGeom>
          <a:noFill/>
          <a:ln>
            <a:noFill/>
          </a:ln>
        </p:spPr>
        <p:txBody>
          <a:bodyPr spcFirstLastPara="1" wrap="square" lIns="93013" tIns="46493" rIns="93013" bIns="46493" anchor="t" anchorCtr="0">
            <a:noAutofit/>
          </a:bodyPr>
          <a:lstStyle/>
          <a:p>
            <a:pPr>
              <a:buSzPts val="1400"/>
            </a:pPr>
            <a:endParaRPr/>
          </a:p>
        </p:txBody>
      </p:sp>
      <p:sp>
        <p:nvSpPr>
          <p:cNvPr id="650" name="Google Shape;650;g104d8107e1f_8_172:notes"/>
          <p:cNvSpPr txBox="1">
            <a:spLocks noGrp="1"/>
          </p:cNvSpPr>
          <p:nvPr>
            <p:ph type="sldNum" idx="12"/>
          </p:nvPr>
        </p:nvSpPr>
        <p:spPr>
          <a:xfrm>
            <a:off x="3963757" y="8817921"/>
            <a:ext cx="3032347" cy="465709"/>
          </a:xfrm>
          <a:prstGeom prst="rect">
            <a:avLst/>
          </a:prstGeom>
          <a:noFill/>
          <a:ln>
            <a:noFill/>
          </a:ln>
        </p:spPr>
        <p:txBody>
          <a:bodyPr spcFirstLastPara="1" wrap="square" lIns="93013" tIns="46493" rIns="93013" bIns="46493" anchor="b" anchorCtr="0">
            <a:noAutofit/>
          </a:bodyPr>
          <a:lstStyle/>
          <a:p>
            <a:pPr defTabSz="930283">
              <a:buClr>
                <a:srgbClr val="000000"/>
              </a:buClr>
              <a:buSzPts val="1400"/>
              <a:defRPr/>
            </a:pPr>
            <a:fld id="{00000000-1234-1234-1234-123412341234}" type="slidenum">
              <a:rPr lang="en-US" sz="1400" kern="0">
                <a:solidFill>
                  <a:srgbClr val="000000"/>
                </a:solidFill>
                <a:latin typeface="Arial"/>
                <a:ea typeface="Arial"/>
                <a:cs typeface="Arial"/>
                <a:sym typeface="Arial"/>
              </a:rPr>
              <a:pPr defTabSz="930283">
                <a:buClr>
                  <a:srgbClr val="000000"/>
                </a:buClr>
                <a:buSzPts val="1400"/>
                <a:defRPr/>
              </a:pPr>
              <a:t>27</a:t>
            </a:fld>
            <a:endParaRPr sz="1400" kern="0">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afternoon,</a:t>
            </a:r>
          </a:p>
          <a:p>
            <a:endParaRPr lang="en-US" dirty="0"/>
          </a:p>
          <a:p>
            <a:r>
              <a:rPr lang="en-US" dirty="0"/>
              <a:t>It is my pleasure to present the Principal’s report on behalf of Dr. Wilson.</a:t>
            </a:r>
          </a:p>
          <a:p>
            <a:endParaRPr lang="en-US" dirty="0"/>
          </a:p>
        </p:txBody>
      </p:sp>
      <p:sp>
        <p:nvSpPr>
          <p:cNvPr id="4" name="Slide Number Placeholder 3"/>
          <p:cNvSpPr>
            <a:spLocks noGrp="1"/>
          </p:cNvSpPr>
          <p:nvPr>
            <p:ph type="sldNum" sz="quarter" idx="5"/>
          </p:nvPr>
        </p:nvSpPr>
        <p:spPr/>
        <p:txBody>
          <a:bodyPr/>
          <a:lstStyle/>
          <a:p>
            <a:pPr defTabSz="456468">
              <a:defRPr/>
            </a:pPr>
            <a:fld id="{7EC04287-682A-49D2-8897-00CF4AF8B77F}" type="slidenum">
              <a:rPr lang="en-US">
                <a:solidFill>
                  <a:prstClr val="black"/>
                </a:solidFill>
                <a:latin typeface="Calibri" panose="020F0502020204030204"/>
              </a:rPr>
              <a:pPr defTabSz="456468">
                <a:defRPr/>
              </a:pPr>
              <a:t>44</a:t>
            </a:fld>
            <a:endParaRPr lang="en-US">
              <a:solidFill>
                <a:prstClr val="black"/>
              </a:solidFill>
              <a:latin typeface="Calibri" panose="020F0502020204030204"/>
            </a:endParaRPr>
          </a:p>
        </p:txBody>
      </p:sp>
    </p:spTree>
    <p:extLst>
      <p:ext uri="{BB962C8B-B14F-4D97-AF65-F5344CB8AC3E}">
        <p14:creationId xmlns:p14="http://schemas.microsoft.com/office/powerpoint/2010/main" val="29901604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reminder, we have all approved board meeting dates listed for the school year. </a:t>
            </a:r>
          </a:p>
          <a:p>
            <a:endParaRPr lang="en-US" dirty="0"/>
          </a:p>
        </p:txBody>
      </p:sp>
      <p:sp>
        <p:nvSpPr>
          <p:cNvPr id="4" name="Slide Number Placeholder 3"/>
          <p:cNvSpPr>
            <a:spLocks noGrp="1"/>
          </p:cNvSpPr>
          <p:nvPr>
            <p:ph type="sldNum" sz="quarter" idx="5"/>
          </p:nvPr>
        </p:nvSpPr>
        <p:spPr/>
        <p:txBody>
          <a:bodyPr/>
          <a:lstStyle/>
          <a:p>
            <a:pPr defTabSz="456468">
              <a:defRPr/>
            </a:pPr>
            <a:fld id="{7EC04287-682A-49D2-8897-00CF4AF8B77F}" type="slidenum">
              <a:rPr lang="en-US">
                <a:solidFill>
                  <a:prstClr val="black"/>
                </a:solidFill>
                <a:latin typeface="Calibri" panose="020F0502020204030204"/>
              </a:rPr>
              <a:pPr defTabSz="456468">
                <a:defRPr/>
              </a:pPr>
              <a:t>48</a:t>
            </a:fld>
            <a:endParaRPr lang="en-US">
              <a:solidFill>
                <a:prstClr val="black"/>
              </a:solidFill>
              <a:latin typeface="Calibri" panose="020F0502020204030204"/>
            </a:endParaRPr>
          </a:p>
        </p:txBody>
      </p:sp>
    </p:spTree>
    <p:extLst>
      <p:ext uri="{BB962C8B-B14F-4D97-AF65-F5344CB8AC3E}">
        <p14:creationId xmlns:p14="http://schemas.microsoft.com/office/powerpoint/2010/main" val="14068951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will open the floor for questions. </a:t>
            </a:r>
          </a:p>
          <a:p>
            <a:endParaRPr lang="en-US" dirty="0"/>
          </a:p>
          <a:p>
            <a:r>
              <a:rPr lang="en-US" dirty="0"/>
              <a:t>Thank you for your attention. </a:t>
            </a:r>
          </a:p>
          <a:p>
            <a:endParaRPr lang="en-US" dirty="0"/>
          </a:p>
        </p:txBody>
      </p:sp>
      <p:sp>
        <p:nvSpPr>
          <p:cNvPr id="4" name="Slide Number Placeholder 3"/>
          <p:cNvSpPr>
            <a:spLocks noGrp="1"/>
          </p:cNvSpPr>
          <p:nvPr>
            <p:ph type="sldNum" sz="quarter" idx="5"/>
          </p:nvPr>
        </p:nvSpPr>
        <p:spPr/>
        <p:txBody>
          <a:bodyPr/>
          <a:lstStyle/>
          <a:p>
            <a:pPr defTabSz="456468">
              <a:defRPr/>
            </a:pPr>
            <a:fld id="{7EC04287-682A-49D2-8897-00CF4AF8B77F}" type="slidenum">
              <a:rPr lang="en-US">
                <a:solidFill>
                  <a:prstClr val="black"/>
                </a:solidFill>
                <a:latin typeface="Calibri" panose="020F0502020204030204"/>
              </a:rPr>
              <a:pPr defTabSz="456468">
                <a:defRPr/>
              </a:pPr>
              <a:t>49</a:t>
            </a:fld>
            <a:endParaRPr lang="en-US">
              <a:solidFill>
                <a:prstClr val="black"/>
              </a:solidFill>
              <a:latin typeface="Calibri" panose="020F0502020204030204"/>
            </a:endParaRPr>
          </a:p>
        </p:txBody>
      </p:sp>
    </p:spTree>
    <p:extLst>
      <p:ext uri="{BB962C8B-B14F-4D97-AF65-F5344CB8AC3E}">
        <p14:creationId xmlns:p14="http://schemas.microsoft.com/office/powerpoint/2010/main" val="11986178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56468">
              <a:defRPr/>
            </a:pPr>
            <a:fld id="{06FECA5B-CB69-434F-96AB-1E7E18E86F8F}" type="slidenum">
              <a:rPr lang="en-US">
                <a:solidFill>
                  <a:prstClr val="black"/>
                </a:solidFill>
                <a:latin typeface="Calibri"/>
              </a:rPr>
              <a:pPr defTabSz="456468">
                <a:defRPr/>
              </a:pPr>
              <a:t>50</a:t>
            </a:fld>
            <a:endParaRPr lang="en-US" dirty="0">
              <a:solidFill>
                <a:prstClr val="black"/>
              </a:solidFill>
              <a:latin typeface="Calibri"/>
            </a:endParaRPr>
          </a:p>
        </p:txBody>
      </p:sp>
    </p:spTree>
    <p:extLst>
      <p:ext uri="{BB962C8B-B14F-4D97-AF65-F5344CB8AC3E}">
        <p14:creationId xmlns:p14="http://schemas.microsoft.com/office/powerpoint/2010/main" val="366901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F74069C-88F8-48B5-8814-06317A2067C5}" type="datetime1">
              <a:rPr lang="en-US" smtClean="0"/>
              <a:t>12/8/2022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3435322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FF1F2A2-C67B-4981-AD94-747309F8D8E6}" type="datetime1">
              <a:rPr lang="en-US" smtClean="0"/>
              <a:t>12/8/2022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408993567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D52BF9E-6463-434D-8EF8-081B1BFE5BE9}" type="datetime1">
              <a:rPr lang="en-US" smtClean="0">
                <a:solidFill>
                  <a:prstClr val="black">
                    <a:tint val="75000"/>
                  </a:prstClr>
                </a:solidFill>
              </a:rPr>
              <a:t>12/8/2022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6961825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4C80A95-A9DB-48DF-B9E4-FADC0CCD30A9}" type="datetime1">
              <a:rPr lang="en-US" smtClean="0">
                <a:solidFill>
                  <a:prstClr val="black">
                    <a:tint val="75000"/>
                  </a:prstClr>
                </a:solidFill>
              </a:rPr>
              <a:t>12/8/2022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5167302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D3C5BBF-013D-49A0-8299-37EBF36C5305}" type="datetime1">
              <a:rPr lang="en-US" smtClean="0">
                <a:solidFill>
                  <a:prstClr val="black">
                    <a:tint val="75000"/>
                  </a:prstClr>
                </a:solidFill>
              </a:rPr>
              <a:t>12/8/2022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3053031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Audience Participation">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228600" y="1447800"/>
            <a:ext cx="8686800" cy="4724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122238" y="234950"/>
            <a:ext cx="8869362" cy="369332"/>
          </a:xfrm>
        </p:spPr>
        <p:txBody>
          <a:bodyPr/>
          <a:lstStyle>
            <a:lvl1pPr>
              <a:defRPr sz="2400">
                <a:effectLst>
                  <a:outerShdw blurRad="38100" dist="38100" dir="2700000" algn="tl">
                    <a:srgbClr val="000000">
                      <a:alpha val="43137"/>
                    </a:srgbClr>
                  </a:outerShdw>
                </a:effectLst>
              </a:defRPr>
            </a:lvl1pPr>
          </a:lstStyle>
          <a:p>
            <a:r>
              <a:rPr lang="en-US" dirty="0"/>
              <a:t>Click to edit Master title style</a:t>
            </a:r>
          </a:p>
        </p:txBody>
      </p:sp>
      <p:cxnSp>
        <p:nvCxnSpPr>
          <p:cNvPr id="8" name="Straight Connector 7"/>
          <p:cNvCxnSpPr/>
          <p:nvPr userDrawn="1"/>
        </p:nvCxnSpPr>
        <p:spPr>
          <a:xfrm>
            <a:off x="76200" y="609600"/>
            <a:ext cx="8915400" cy="0"/>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228474219"/>
      </p:ext>
    </p:extLst>
  </p:cSld>
  <p:clrMapOvr>
    <a:masterClrMapping/>
  </p:clrMapOvr>
  <p:transition>
    <p:wipe dir="d"/>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87B7B8F-86C7-4C7A-AA7F-EC09E19F55AE}" type="datetime1">
              <a:rPr lang="en-US" smtClean="0">
                <a:solidFill>
                  <a:prstClr val="black">
                    <a:tint val="75000"/>
                  </a:prstClr>
                </a:solidFill>
              </a:rPr>
              <a:t>12/8/2022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1719345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4669E4A-BB4D-432F-9FA6-725EF4346736}" type="datetime1">
              <a:rPr lang="en-US" smtClean="0">
                <a:solidFill>
                  <a:prstClr val="black">
                    <a:tint val="75000"/>
                  </a:prstClr>
                </a:solidFill>
              </a:rPr>
              <a:t>12/8/2022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5556532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282442A-9025-4A2E-8FC3-0DFF0A621E88}" type="datetime1">
              <a:rPr lang="en-US" smtClean="0">
                <a:solidFill>
                  <a:prstClr val="black">
                    <a:tint val="75000"/>
                  </a:prstClr>
                </a:solidFill>
              </a:rPr>
              <a:t>12/8/2022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29762121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785101B-11CE-40A1-AE5E-9F6D3B2CFF41}" type="datetime1">
              <a:rPr lang="en-US" smtClean="0">
                <a:solidFill>
                  <a:prstClr val="black">
                    <a:tint val="75000"/>
                  </a:prstClr>
                </a:solidFill>
              </a:rPr>
              <a:t>12/8/2022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3187457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E5A4DEB6-440D-4911-9FBD-1CECBD72598A}" type="datetime1">
              <a:rPr lang="en-US" smtClean="0">
                <a:solidFill>
                  <a:prstClr val="black">
                    <a:tint val="75000"/>
                  </a:prstClr>
                </a:solidFill>
              </a:rPr>
              <a:t>12/8/2022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3717253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3D1032CB-A36F-4489-A2C4-739711ECE5E7}" type="datetime1">
              <a:rPr lang="en-US" smtClean="0">
                <a:solidFill>
                  <a:prstClr val="black">
                    <a:tint val="75000"/>
                  </a:prstClr>
                </a:solidFill>
              </a:rPr>
              <a:t>12/8/2022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00114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D2483BC-6651-4318-8D04-A985A876A93E}" type="datetime1">
              <a:rPr lang="en-US" smtClean="0"/>
              <a:t>12/8/2022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64862166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E35991B1-7D70-40C5-8E46-901602DB1270}" type="datetime1">
              <a:rPr lang="en-US" smtClean="0">
                <a:solidFill>
                  <a:prstClr val="black">
                    <a:tint val="75000"/>
                  </a:prstClr>
                </a:solidFill>
              </a:rPr>
              <a:t>12/8/2022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4582636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D15F06A-3FA2-4788-9C33-08857C3AB286}" type="datetime1">
              <a:rPr lang="en-US" smtClean="0">
                <a:solidFill>
                  <a:prstClr val="black">
                    <a:tint val="75000"/>
                  </a:prstClr>
                </a:solidFill>
              </a:rPr>
              <a:t>12/8/2022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444542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DAFDC10-3F74-43CA-A902-2A4A3CC80EA6}" type="datetime1">
              <a:rPr lang="en-US" smtClean="0">
                <a:solidFill>
                  <a:prstClr val="black">
                    <a:tint val="75000"/>
                  </a:prstClr>
                </a:solidFill>
              </a:rPr>
              <a:t>12/8/2022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64157674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849D47B-53B8-4593-A521-8FDE420F3C5A}" type="datetime1">
              <a:rPr lang="en-US" smtClean="0">
                <a:solidFill>
                  <a:prstClr val="black">
                    <a:tint val="75000"/>
                  </a:prstClr>
                </a:solidFill>
              </a:rPr>
              <a:t>12/8/2022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25870707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963B803-55C8-49D7-81F8-3C22BF5D689F}" type="datetime1">
              <a:rPr lang="en-US" smtClean="0">
                <a:solidFill>
                  <a:prstClr val="black">
                    <a:tint val="75000"/>
                  </a:prstClr>
                </a:solidFill>
              </a:rPr>
              <a:t>12/8/2022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476995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3" name="Freeform 6" title="Page Number Shape"/>
          <p:cNvSpPr/>
          <p:nvPr/>
        </p:nvSpPr>
        <p:spPr bwMode="auto">
          <a:xfrm>
            <a:off x="8736012"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2" name="Title 1"/>
          <p:cNvSpPr>
            <a:spLocks noGrp="1"/>
          </p:cNvSpPr>
          <p:nvPr>
            <p:ph type="ctrTitle"/>
          </p:nvPr>
        </p:nvSpPr>
        <p:spPr>
          <a:xfrm>
            <a:off x="816685" y="1143296"/>
            <a:ext cx="5275772" cy="4268965"/>
          </a:xfrm>
        </p:spPr>
        <p:txBody>
          <a:bodyPr anchor="t">
            <a:normAutofit/>
          </a:bodyPr>
          <a:lstStyle>
            <a:lvl1pPr algn="l">
              <a:lnSpc>
                <a:spcPct val="85000"/>
              </a:lnSpc>
              <a:defRPr sz="435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816685" y="5537928"/>
            <a:ext cx="5275772" cy="706355"/>
          </a:xfrm>
        </p:spPr>
        <p:txBody>
          <a:bodyPr>
            <a:normAutofit/>
          </a:bodyPr>
          <a:lstStyle>
            <a:lvl1pPr marL="0" indent="0" algn="l">
              <a:lnSpc>
                <a:spcPct val="114000"/>
              </a:lnSpc>
              <a:spcBef>
                <a:spcPts val="0"/>
              </a:spcBef>
              <a:buNone/>
              <a:defRPr sz="1350" b="0" i="1" baseline="0">
                <a:solidFill>
                  <a:schemeClr val="tx2"/>
                </a:solidFill>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en-US" dirty="0"/>
          </a:p>
        </p:txBody>
      </p:sp>
      <p:sp>
        <p:nvSpPr>
          <p:cNvPr id="4" name="Date Placeholder 3"/>
          <p:cNvSpPr>
            <a:spLocks noGrp="1"/>
          </p:cNvSpPr>
          <p:nvPr>
            <p:ph type="dt" sz="half" idx="10"/>
          </p:nvPr>
        </p:nvSpPr>
        <p:spPr>
          <a:xfrm>
            <a:off x="816686" y="6314443"/>
            <a:ext cx="1197467" cy="365125"/>
          </a:xfrm>
        </p:spPr>
        <p:txBody>
          <a:bodyPr/>
          <a:lstStyle>
            <a:lvl1pPr algn="l">
              <a:defRPr sz="675">
                <a:solidFill>
                  <a:schemeClr val="tx2"/>
                </a:solidFill>
              </a:defRPr>
            </a:lvl1pPr>
          </a:lstStyle>
          <a:p>
            <a:fld id="{98E2C0A2-D32E-4C59-B7FD-5D0714CA0ACF}" type="datetime1">
              <a:rPr lang="en-US" smtClean="0">
                <a:solidFill>
                  <a:srgbClr val="F5F5F5"/>
                </a:solidFill>
              </a:rPr>
              <a:t>12/8/2022</a:t>
            </a:fld>
            <a:endParaRPr lang="en-US" dirty="0">
              <a:solidFill>
                <a:srgbClr val="F5F5F5"/>
              </a:solidFill>
            </a:endParaRPr>
          </a:p>
        </p:txBody>
      </p:sp>
      <p:sp>
        <p:nvSpPr>
          <p:cNvPr id="5" name="Footer Placeholder 4"/>
          <p:cNvSpPr>
            <a:spLocks noGrp="1"/>
          </p:cNvSpPr>
          <p:nvPr>
            <p:ph type="ftr" sz="quarter" idx="11"/>
          </p:nvPr>
        </p:nvSpPr>
        <p:spPr>
          <a:xfrm>
            <a:off x="2250445" y="6314443"/>
            <a:ext cx="3842012" cy="365125"/>
          </a:xfrm>
        </p:spPr>
        <p:txBody>
          <a:bodyPr/>
          <a:lstStyle>
            <a:lvl1pPr algn="l">
              <a:defRPr b="0">
                <a:solidFill>
                  <a:schemeClr val="tx2"/>
                </a:solidFill>
              </a:defRPr>
            </a:lvl1pPr>
          </a:lstStyle>
          <a:p>
            <a:endParaRPr lang="en-US" dirty="0">
              <a:solidFill>
                <a:srgbClr val="F5F5F5"/>
              </a:solidFill>
            </a:endParaRPr>
          </a:p>
        </p:txBody>
      </p:sp>
      <p:sp>
        <p:nvSpPr>
          <p:cNvPr id="6" name="Slide Number Placeholder 5"/>
          <p:cNvSpPr>
            <a:spLocks noGrp="1"/>
          </p:cNvSpPr>
          <p:nvPr>
            <p:ph type="sldNum" sz="quarter" idx="12"/>
          </p:nvPr>
        </p:nvSpPr>
        <p:spPr>
          <a:xfrm>
            <a:off x="8736013" y="1416219"/>
            <a:ext cx="407987" cy="365125"/>
          </a:xfrm>
        </p:spPr>
        <p:txBody>
          <a:bodyPr/>
          <a:lstStyle>
            <a:lvl1pPr algn="r">
              <a:defRPr>
                <a:solidFill>
                  <a:schemeClr val="accent6">
                    <a:lumMod val="50000"/>
                  </a:schemeClr>
                </a:solidFill>
              </a:defRPr>
            </a:lvl1pPr>
          </a:lstStyle>
          <a:p>
            <a:fld id="{3D6C3DC6-EF6E-8948-BFE6-808D46D584D8}" type="slidenum">
              <a:rPr lang="en-US" smtClean="0">
                <a:solidFill>
                  <a:srgbClr val="645135">
                    <a:lumMod val="50000"/>
                  </a:srgbClr>
                </a:solidFill>
              </a:rPr>
              <a:pPr/>
              <a:t>‹#›</a:t>
            </a:fld>
            <a:endParaRPr lang="en-US" dirty="0">
              <a:solidFill>
                <a:srgbClr val="645135">
                  <a:lumMod val="50000"/>
                </a:srgbClr>
              </a:solidFill>
            </a:endParaRPr>
          </a:p>
        </p:txBody>
      </p:sp>
      <p:cxnSp>
        <p:nvCxnSpPr>
          <p:cNvPr id="9" name="Straight Connector 8"/>
          <p:cNvCxnSpPr/>
          <p:nvPr/>
        </p:nvCxnSpPr>
        <p:spPr>
          <a:xfrm>
            <a:off x="580391" y="1257300"/>
            <a:ext cx="0" cy="560070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80391"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946016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792">
          <p15:clr>
            <a:srgbClr val="FBAE4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E9EA38-37FD-484A-A7EC-6F8800F8F267}" type="datetime1">
              <a:rPr lang="en-US" smtClean="0">
                <a:solidFill>
                  <a:prstClr val="black">
                    <a:lumMod val="85000"/>
                    <a:lumOff val="15000"/>
                  </a:prstClr>
                </a:solidFill>
              </a:rPr>
              <a:t>12/8/2022</a:t>
            </a:fld>
            <a:endParaRPr lang="en-US" dirty="0">
              <a:solidFill>
                <a:prstClr val="black">
                  <a:lumMod val="85000"/>
                  <a:lumOff val="1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85000"/>
                  <a:lumOff val="15000"/>
                </a:prstClr>
              </a:solidFill>
            </a:endParaRPr>
          </a:p>
        </p:txBody>
      </p:sp>
      <p:sp>
        <p:nvSpPr>
          <p:cNvPr id="6" name="Slide Number Placeholder 5"/>
          <p:cNvSpPr>
            <a:spLocks noGrp="1"/>
          </p:cNvSpPr>
          <p:nvPr>
            <p:ph type="sldNum" sz="quarter" idx="12"/>
          </p:nvPr>
        </p:nvSpPr>
        <p:spPr/>
        <p:txBody>
          <a:bodyPr/>
          <a:lstStyle/>
          <a:p>
            <a:fld id="{3D6C3DC6-EF6E-8948-BFE6-808D46D584D8}"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116102317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12" name="Freeform 11" title="Page Number Shape"/>
          <p:cNvSpPr/>
          <p:nvPr/>
        </p:nvSpPr>
        <p:spPr bwMode="auto">
          <a:xfrm>
            <a:off x="8736012" y="139374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1"/>
          <p:cNvSpPr>
            <a:spLocks noGrp="1"/>
          </p:cNvSpPr>
          <p:nvPr>
            <p:ph type="title"/>
          </p:nvPr>
        </p:nvSpPr>
        <p:spPr>
          <a:xfrm>
            <a:off x="1460756" y="2571725"/>
            <a:ext cx="6222491" cy="3286153"/>
          </a:xfrm>
        </p:spPr>
        <p:txBody>
          <a:bodyPr anchor="t">
            <a:normAutofit/>
          </a:bodyPr>
          <a:lstStyle>
            <a:lvl1pPr>
              <a:lnSpc>
                <a:spcPct val="85000"/>
              </a:lnSpc>
              <a:defRPr sz="4350" cap="all" baseline="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460755" y="1393748"/>
            <a:ext cx="6301072" cy="819150"/>
          </a:xfrm>
        </p:spPr>
        <p:txBody>
          <a:bodyPr anchor="ctr">
            <a:normAutofit/>
          </a:bodyPr>
          <a:lstStyle>
            <a:lvl1pPr marL="0" indent="0" algn="r">
              <a:lnSpc>
                <a:spcPct val="113000"/>
              </a:lnSpc>
              <a:spcBef>
                <a:spcPts val="0"/>
              </a:spcBef>
              <a:buNone/>
              <a:defRPr sz="1350" b="0" i="1" baseline="0">
                <a:solidFill>
                  <a:schemeClr val="tx1">
                    <a:lumMod val="85000"/>
                    <a:lumOff val="1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557217" y="6314442"/>
            <a:ext cx="1197467" cy="365125"/>
          </a:xfrm>
        </p:spPr>
        <p:txBody>
          <a:bodyPr/>
          <a:lstStyle>
            <a:lvl1pPr>
              <a:defRPr sz="675">
                <a:solidFill>
                  <a:schemeClr val="tx1">
                    <a:lumMod val="85000"/>
                    <a:lumOff val="15000"/>
                  </a:schemeClr>
                </a:solidFill>
              </a:defRPr>
            </a:lvl1pPr>
          </a:lstStyle>
          <a:p>
            <a:fld id="{83B1F8C1-AB10-4268-8A83-FC403CC8AE13}" type="datetime1">
              <a:rPr lang="en-US" smtClean="0">
                <a:solidFill>
                  <a:prstClr val="black">
                    <a:lumMod val="85000"/>
                    <a:lumOff val="15000"/>
                  </a:prstClr>
                </a:solidFill>
              </a:rPr>
              <a:t>12/8/2022</a:t>
            </a:fld>
            <a:endParaRPr lang="en-US" dirty="0">
              <a:solidFill>
                <a:prstClr val="black">
                  <a:lumMod val="85000"/>
                  <a:lumOff val="15000"/>
                </a:prstClr>
              </a:solidFill>
            </a:endParaRPr>
          </a:p>
        </p:txBody>
      </p:sp>
      <p:sp>
        <p:nvSpPr>
          <p:cNvPr id="5" name="Footer Placeholder 4"/>
          <p:cNvSpPr>
            <a:spLocks noGrp="1"/>
          </p:cNvSpPr>
          <p:nvPr>
            <p:ph type="ftr" sz="quarter" idx="11"/>
          </p:nvPr>
        </p:nvSpPr>
        <p:spPr>
          <a:xfrm>
            <a:off x="1460755" y="6314443"/>
            <a:ext cx="4860170" cy="365125"/>
          </a:xfrm>
        </p:spPr>
        <p:txBody>
          <a:bodyPr/>
          <a:lstStyle>
            <a:lvl1pPr>
              <a:defRPr b="0">
                <a:solidFill>
                  <a:schemeClr val="tx1">
                    <a:lumMod val="85000"/>
                    <a:lumOff val="15000"/>
                  </a:schemeClr>
                </a:solidFill>
              </a:defRPr>
            </a:lvl1pPr>
          </a:lstStyle>
          <a:p>
            <a:endParaRPr lang="en-US" dirty="0">
              <a:solidFill>
                <a:prstClr val="black">
                  <a:lumMod val="85000"/>
                  <a:lumOff val="15000"/>
                </a:prstClr>
              </a:solidFill>
            </a:endParaRPr>
          </a:p>
        </p:txBody>
      </p:sp>
      <p:sp>
        <p:nvSpPr>
          <p:cNvPr id="6" name="Slide Number Placeholder 5"/>
          <p:cNvSpPr>
            <a:spLocks noGrp="1"/>
          </p:cNvSpPr>
          <p:nvPr>
            <p:ph type="sldNum" sz="quarter" idx="12"/>
          </p:nvPr>
        </p:nvSpPr>
        <p:spPr>
          <a:xfrm>
            <a:off x="8736013" y="1620763"/>
            <a:ext cx="407987" cy="365125"/>
          </a:xfrm>
        </p:spPr>
        <p:txBody>
          <a:bodyPr/>
          <a:lstStyle>
            <a:lvl1pPr>
              <a:defRPr>
                <a:solidFill>
                  <a:schemeClr val="bg2"/>
                </a:solidFill>
              </a:defRPr>
            </a:lvl1pPr>
          </a:lstStyle>
          <a:p>
            <a:fld id="{3D6C3DC6-EF6E-8948-BFE6-808D46D584D8}" type="slidenum">
              <a:rPr lang="en-US" smtClean="0">
                <a:solidFill>
                  <a:srgbClr val="F5F5F5"/>
                </a:solidFill>
              </a:rPr>
              <a:pPr/>
              <a:t>‹#›</a:t>
            </a:fld>
            <a:endParaRPr lang="en-US" dirty="0">
              <a:solidFill>
                <a:srgbClr val="F5F5F5"/>
              </a:solidFill>
            </a:endParaRPr>
          </a:p>
        </p:txBody>
      </p:sp>
      <p:cxnSp>
        <p:nvCxnSpPr>
          <p:cNvPr id="10" name="Straight Connector 9"/>
          <p:cNvCxnSpPr/>
          <p:nvPr/>
        </p:nvCxnSpPr>
        <p:spPr>
          <a:xfrm flipH="1">
            <a:off x="2" y="6178167"/>
            <a:ext cx="7683245"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2" y="6178167"/>
            <a:ext cx="7683245"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8446940"/>
      </p:ext>
    </p:extLst>
  </p:cSld>
  <p:clrMapOvr>
    <a:masterClrMapping/>
  </p:clrMapOvr>
  <p:extLst>
    <p:ext uri="{DCECCB84-F9BA-43D5-87BE-67443E8EF086}">
      <p15:sldGuideLst xmlns:p15="http://schemas.microsoft.com/office/powerpoint/2012/main">
        <p15:guide id="1" pos="6456">
          <p15:clr>
            <a:srgbClr val="FBAE40"/>
          </p15:clr>
        </p15:guide>
        <p15:guide id="2" pos="4842">
          <p15:clr>
            <a:srgbClr val="FBAE4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86200" y="540628"/>
            <a:ext cx="4686300" cy="24889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86200" y="3712467"/>
            <a:ext cx="4686300" cy="24822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D1167C4-75BA-4C6B-B80F-60FFD19F788A}" type="datetime1">
              <a:rPr lang="en-US" smtClean="0">
                <a:solidFill>
                  <a:prstClr val="black">
                    <a:lumMod val="85000"/>
                    <a:lumOff val="15000"/>
                  </a:prstClr>
                </a:solidFill>
              </a:rPr>
              <a:t>12/8/2022</a:t>
            </a:fld>
            <a:endParaRPr lang="en-US" dirty="0">
              <a:solidFill>
                <a:prstClr val="black">
                  <a:lumMod val="85000"/>
                  <a:lumOff val="1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85000"/>
                  <a:lumOff val="15000"/>
                </a:prstClr>
              </a:solidFill>
            </a:endParaRPr>
          </a:p>
        </p:txBody>
      </p:sp>
      <p:sp>
        <p:nvSpPr>
          <p:cNvPr id="7" name="Slide Number Placeholder 6"/>
          <p:cNvSpPr>
            <a:spLocks noGrp="1"/>
          </p:cNvSpPr>
          <p:nvPr>
            <p:ph type="sldNum" sz="quarter" idx="12"/>
          </p:nvPr>
        </p:nvSpPr>
        <p:spPr/>
        <p:txBody>
          <a:bodyPr/>
          <a:lstStyle/>
          <a:p>
            <a:fld id="{3D6C3DC6-EF6E-8948-BFE6-808D46D584D8}"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359674147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1500" y="557784"/>
            <a:ext cx="2873502" cy="49560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3886200" y="558065"/>
            <a:ext cx="4690872" cy="913212"/>
          </a:xfrm>
        </p:spPr>
        <p:txBody>
          <a:bodyPr anchor="b">
            <a:normAutofit/>
          </a:bodyPr>
          <a:lstStyle>
            <a:lvl1pPr marL="0" indent="0">
              <a:lnSpc>
                <a:spcPct val="113000"/>
              </a:lnSpc>
              <a:spcBef>
                <a:spcPts val="0"/>
              </a:spcBef>
              <a:buNone/>
              <a:defRPr sz="1800" b="0" i="1" baseline="0">
                <a:solidFill>
                  <a:schemeClr val="tx1">
                    <a:lumMod val="85000"/>
                    <a:lumOff val="15000"/>
                  </a:schemeClr>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3886200" y="1526124"/>
            <a:ext cx="4690872" cy="1751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86200" y="3700830"/>
            <a:ext cx="4690872" cy="913759"/>
          </a:xfrm>
        </p:spPr>
        <p:txBody>
          <a:bodyPr anchor="b">
            <a:normAutofit/>
          </a:bodyPr>
          <a:lstStyle>
            <a:lvl1pPr marL="0" indent="0">
              <a:buNone/>
              <a:defRPr sz="1800" b="0" i="1" baseline="0">
                <a:solidFill>
                  <a:schemeClr val="tx1">
                    <a:lumMod val="85000"/>
                    <a:lumOff val="15000"/>
                  </a:schemeClr>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3886200" y="4669432"/>
            <a:ext cx="4690872" cy="1752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9198645-5B5E-45EA-A2FA-4288E302D485}" type="datetime1">
              <a:rPr lang="en-US" smtClean="0">
                <a:solidFill>
                  <a:prstClr val="black">
                    <a:lumMod val="85000"/>
                    <a:lumOff val="15000"/>
                  </a:prstClr>
                </a:solidFill>
              </a:rPr>
              <a:t>12/8/2022</a:t>
            </a:fld>
            <a:endParaRPr lang="en-US" dirty="0">
              <a:solidFill>
                <a:prstClr val="black">
                  <a:lumMod val="85000"/>
                  <a:lumOff val="15000"/>
                </a:prstClr>
              </a:solidFill>
            </a:endParaRPr>
          </a:p>
        </p:txBody>
      </p:sp>
      <p:sp>
        <p:nvSpPr>
          <p:cNvPr id="8" name="Footer Placeholder 7"/>
          <p:cNvSpPr>
            <a:spLocks noGrp="1"/>
          </p:cNvSpPr>
          <p:nvPr>
            <p:ph type="ftr" sz="quarter" idx="11"/>
          </p:nvPr>
        </p:nvSpPr>
        <p:spPr/>
        <p:txBody>
          <a:bodyPr/>
          <a:lstStyle/>
          <a:p>
            <a:endParaRPr lang="en-US" dirty="0">
              <a:solidFill>
                <a:prstClr val="black">
                  <a:lumMod val="85000"/>
                  <a:lumOff val="15000"/>
                </a:prstClr>
              </a:solidFill>
            </a:endParaRPr>
          </a:p>
        </p:txBody>
      </p:sp>
      <p:sp>
        <p:nvSpPr>
          <p:cNvPr id="9" name="Slide Number Placeholder 8"/>
          <p:cNvSpPr>
            <a:spLocks noGrp="1"/>
          </p:cNvSpPr>
          <p:nvPr>
            <p:ph type="sldNum" sz="quarter" idx="12"/>
          </p:nvPr>
        </p:nvSpPr>
        <p:spPr/>
        <p:txBody>
          <a:bodyPr/>
          <a:lstStyle/>
          <a:p>
            <a:fld id="{3D6C3DC6-EF6E-8948-BFE6-808D46D584D8}"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4529935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58E1913-9345-4E9A-9FCB-5729BA9224F7}" type="datetime1">
              <a:rPr lang="en-US" smtClean="0"/>
              <a:t>12/8/2022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322282238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E378437-6BB8-424B-AB0F-7597240F88A9}" type="datetime1">
              <a:rPr lang="en-US" smtClean="0">
                <a:solidFill>
                  <a:prstClr val="black">
                    <a:lumMod val="85000"/>
                    <a:lumOff val="15000"/>
                  </a:prstClr>
                </a:solidFill>
              </a:rPr>
              <a:t>12/8/2022</a:t>
            </a:fld>
            <a:endParaRPr lang="en-US" dirty="0">
              <a:solidFill>
                <a:prstClr val="black">
                  <a:lumMod val="85000"/>
                  <a:lumOff val="15000"/>
                </a:prstClr>
              </a:solidFill>
            </a:endParaRPr>
          </a:p>
        </p:txBody>
      </p:sp>
      <p:sp>
        <p:nvSpPr>
          <p:cNvPr id="4" name="Footer Placeholder 3"/>
          <p:cNvSpPr>
            <a:spLocks noGrp="1"/>
          </p:cNvSpPr>
          <p:nvPr>
            <p:ph type="ftr" sz="quarter" idx="11"/>
          </p:nvPr>
        </p:nvSpPr>
        <p:spPr/>
        <p:txBody>
          <a:bodyPr/>
          <a:lstStyle/>
          <a:p>
            <a:endParaRPr lang="en-US" dirty="0">
              <a:solidFill>
                <a:prstClr val="black">
                  <a:lumMod val="85000"/>
                  <a:lumOff val="15000"/>
                </a:prstClr>
              </a:solidFill>
            </a:endParaRPr>
          </a:p>
        </p:txBody>
      </p:sp>
      <p:sp>
        <p:nvSpPr>
          <p:cNvPr id="5" name="Slide Number Placeholder 4"/>
          <p:cNvSpPr>
            <a:spLocks noGrp="1"/>
          </p:cNvSpPr>
          <p:nvPr>
            <p:ph type="sldNum" sz="quarter" idx="12"/>
          </p:nvPr>
        </p:nvSpPr>
        <p:spPr/>
        <p:txBody>
          <a:bodyPr/>
          <a:lstStyle/>
          <a:p>
            <a:fld id="{3D6C3DC6-EF6E-8948-BFE6-808D46D584D8}"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213772649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D232DD-9F83-4984-8665-1447695AB811}" type="datetime1">
              <a:rPr lang="en-US" smtClean="0">
                <a:solidFill>
                  <a:prstClr val="black">
                    <a:lumMod val="85000"/>
                    <a:lumOff val="15000"/>
                  </a:prstClr>
                </a:solidFill>
              </a:rPr>
              <a:t>12/8/2022</a:t>
            </a:fld>
            <a:endParaRPr lang="en-US" dirty="0">
              <a:solidFill>
                <a:prstClr val="black">
                  <a:lumMod val="85000"/>
                  <a:lumOff val="15000"/>
                </a:prstClr>
              </a:solidFill>
            </a:endParaRPr>
          </a:p>
        </p:txBody>
      </p:sp>
      <p:sp>
        <p:nvSpPr>
          <p:cNvPr id="3" name="Footer Placeholder 2"/>
          <p:cNvSpPr>
            <a:spLocks noGrp="1"/>
          </p:cNvSpPr>
          <p:nvPr>
            <p:ph type="ftr" sz="quarter" idx="11"/>
          </p:nvPr>
        </p:nvSpPr>
        <p:spPr/>
        <p:txBody>
          <a:bodyPr/>
          <a:lstStyle/>
          <a:p>
            <a:endParaRPr lang="en-US" dirty="0">
              <a:solidFill>
                <a:prstClr val="black">
                  <a:lumMod val="85000"/>
                  <a:lumOff val="15000"/>
                </a:prstClr>
              </a:solidFill>
            </a:endParaRPr>
          </a:p>
        </p:txBody>
      </p:sp>
      <p:sp>
        <p:nvSpPr>
          <p:cNvPr id="4" name="Slide Number Placeholder 3"/>
          <p:cNvSpPr>
            <a:spLocks noGrp="1"/>
          </p:cNvSpPr>
          <p:nvPr>
            <p:ph type="sldNum" sz="quarter" idx="12"/>
          </p:nvPr>
        </p:nvSpPr>
        <p:spPr/>
        <p:txBody>
          <a:bodyPr/>
          <a:lstStyle/>
          <a:p>
            <a:fld id="{3D6C3DC6-EF6E-8948-BFE6-808D46D584D8}"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390927848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0" y="555479"/>
            <a:ext cx="2879082" cy="1921022"/>
          </a:xfrm>
        </p:spPr>
        <p:txBody>
          <a:bodyPr anchor="t">
            <a:noAutofit/>
          </a:bodyPr>
          <a:lstStyle>
            <a:lvl1pPr>
              <a:lnSpc>
                <a:spcPct val="93000"/>
              </a:lnSpc>
              <a:defRPr sz="2250"/>
            </a:lvl1pPr>
          </a:lstStyle>
          <a:p>
            <a:r>
              <a:rPr lang="en-US"/>
              <a:t>Click to edit Master title style</a:t>
            </a:r>
            <a:endParaRPr lang="en-US" dirty="0"/>
          </a:p>
        </p:txBody>
      </p:sp>
      <p:sp>
        <p:nvSpPr>
          <p:cNvPr id="3" name="Content Placeholder 2"/>
          <p:cNvSpPr>
            <a:spLocks noGrp="1"/>
          </p:cNvSpPr>
          <p:nvPr>
            <p:ph idx="1"/>
          </p:nvPr>
        </p:nvSpPr>
        <p:spPr>
          <a:xfrm>
            <a:off x="3886200" y="564147"/>
            <a:ext cx="4686300" cy="5622644"/>
          </a:xfrm>
        </p:spPr>
        <p:txBody>
          <a:bodyPr/>
          <a:lstStyle>
            <a:lvl1pPr>
              <a:lnSpc>
                <a:spcPct val="112000"/>
              </a:lnSpc>
              <a:defRPr sz="1500"/>
            </a:lvl1pPr>
            <a:lvl2pPr>
              <a:lnSpc>
                <a:spcPct val="112000"/>
              </a:lnSpc>
              <a:defRPr sz="1350"/>
            </a:lvl2pPr>
            <a:lvl3pPr>
              <a:lnSpc>
                <a:spcPct val="112000"/>
              </a:lnSpc>
              <a:defRPr sz="1200"/>
            </a:lvl3pPr>
            <a:lvl4pPr>
              <a:lnSpc>
                <a:spcPct val="112000"/>
              </a:lnSpc>
              <a:defRPr sz="1050"/>
            </a:lvl4pPr>
            <a:lvl5pPr>
              <a:lnSpc>
                <a:spcPct val="112000"/>
              </a:lnSpc>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1500" y="2621515"/>
            <a:ext cx="2879082" cy="3239537"/>
          </a:xfrm>
        </p:spPr>
        <p:txBody>
          <a:bodyPr>
            <a:normAutofit/>
          </a:bodyPr>
          <a:lstStyle>
            <a:lvl1pPr marL="0" indent="0" algn="r">
              <a:lnSpc>
                <a:spcPct val="125000"/>
              </a:lnSpc>
              <a:spcBef>
                <a:spcPts val="900"/>
              </a:spcBef>
              <a:buNone/>
              <a:defRPr sz="105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fld id="{6BB91FBB-D5DC-45BD-94AE-282FF0A079D7}" type="datetime1">
              <a:rPr lang="en-US" smtClean="0">
                <a:solidFill>
                  <a:prstClr val="black">
                    <a:lumMod val="85000"/>
                    <a:lumOff val="15000"/>
                  </a:prstClr>
                </a:solidFill>
              </a:rPr>
              <a:t>12/8/2022</a:t>
            </a:fld>
            <a:endParaRPr lang="en-US" dirty="0">
              <a:solidFill>
                <a:prstClr val="black">
                  <a:lumMod val="85000"/>
                  <a:lumOff val="1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85000"/>
                  <a:lumOff val="15000"/>
                </a:prstClr>
              </a:solidFill>
            </a:endParaRPr>
          </a:p>
        </p:txBody>
      </p:sp>
      <p:sp>
        <p:nvSpPr>
          <p:cNvPr id="7" name="Slide Number Placeholder 6"/>
          <p:cNvSpPr>
            <a:spLocks noGrp="1"/>
          </p:cNvSpPr>
          <p:nvPr>
            <p:ph type="sldNum" sz="quarter" idx="12"/>
          </p:nvPr>
        </p:nvSpPr>
        <p:spPr/>
        <p:txBody>
          <a:bodyPr/>
          <a:lstStyle/>
          <a:p>
            <a:fld id="{3D6C3DC6-EF6E-8948-BFE6-808D46D584D8}"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363542025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1" y="557264"/>
            <a:ext cx="2882528" cy="1919239"/>
          </a:xfrm>
        </p:spPr>
        <p:txBody>
          <a:bodyPr anchor="t">
            <a:noAutofit/>
          </a:bodyPr>
          <a:lstStyle>
            <a:lvl1pPr>
              <a:lnSpc>
                <a:spcPct val="93000"/>
              </a:lnSpc>
              <a:defRPr sz="225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3943350" y="3"/>
            <a:ext cx="4629150" cy="6857999"/>
          </a:xfrm>
        </p:spPr>
        <p:txBody>
          <a:bodyPr anchor="t"/>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a:t>Click icon to add picture</a:t>
            </a:r>
            <a:endParaRPr lang="en-US" dirty="0"/>
          </a:p>
        </p:txBody>
      </p:sp>
      <p:sp>
        <p:nvSpPr>
          <p:cNvPr id="4" name="Text Placeholder 3"/>
          <p:cNvSpPr>
            <a:spLocks noGrp="1"/>
          </p:cNvSpPr>
          <p:nvPr>
            <p:ph type="body" sz="half" idx="2"/>
          </p:nvPr>
        </p:nvSpPr>
        <p:spPr>
          <a:xfrm>
            <a:off x="571501" y="2621512"/>
            <a:ext cx="2882528" cy="3236976"/>
          </a:xfrm>
        </p:spPr>
        <p:txBody>
          <a:bodyPr>
            <a:normAutofit/>
          </a:bodyPr>
          <a:lstStyle>
            <a:lvl1pPr marL="0" indent="0" algn="r">
              <a:lnSpc>
                <a:spcPct val="125000"/>
              </a:lnSpc>
              <a:spcBef>
                <a:spcPts val="900"/>
              </a:spcBef>
              <a:buNone/>
              <a:defRPr sz="105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fld id="{2F98115B-A3D5-46C5-9414-FCAA74552CCF}" type="datetime1">
              <a:rPr lang="en-US" smtClean="0">
                <a:solidFill>
                  <a:prstClr val="black">
                    <a:lumMod val="85000"/>
                    <a:lumOff val="15000"/>
                  </a:prstClr>
                </a:solidFill>
              </a:rPr>
              <a:t>12/8/2022</a:t>
            </a:fld>
            <a:endParaRPr lang="en-US" dirty="0">
              <a:solidFill>
                <a:prstClr val="black">
                  <a:lumMod val="85000"/>
                  <a:lumOff val="1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85000"/>
                  <a:lumOff val="15000"/>
                </a:prstClr>
              </a:solidFill>
            </a:endParaRPr>
          </a:p>
        </p:txBody>
      </p:sp>
      <p:sp>
        <p:nvSpPr>
          <p:cNvPr id="7" name="Slide Number Placeholder 6"/>
          <p:cNvSpPr>
            <a:spLocks noGrp="1"/>
          </p:cNvSpPr>
          <p:nvPr>
            <p:ph type="sldNum" sz="quarter" idx="12"/>
          </p:nvPr>
        </p:nvSpPr>
        <p:spPr/>
        <p:txBody>
          <a:bodyPr/>
          <a:lstStyle/>
          <a:p>
            <a:fld id="{3D6C3DC6-EF6E-8948-BFE6-808D46D584D8}"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70601725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3886201" y="640080"/>
            <a:ext cx="4686299" cy="558414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829A76-12C9-4836-A266-521EFEA5A738}" type="datetime1">
              <a:rPr lang="en-US" smtClean="0">
                <a:solidFill>
                  <a:prstClr val="black">
                    <a:lumMod val="85000"/>
                    <a:lumOff val="15000"/>
                  </a:prstClr>
                </a:solidFill>
              </a:rPr>
              <a:t>12/8/2022</a:t>
            </a:fld>
            <a:endParaRPr lang="en-US" dirty="0">
              <a:solidFill>
                <a:prstClr val="black">
                  <a:lumMod val="85000"/>
                  <a:lumOff val="1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85000"/>
                  <a:lumOff val="15000"/>
                </a:prstClr>
              </a:solidFill>
            </a:endParaRPr>
          </a:p>
        </p:txBody>
      </p:sp>
      <p:sp>
        <p:nvSpPr>
          <p:cNvPr id="6" name="Slide Number Placeholder 5"/>
          <p:cNvSpPr>
            <a:spLocks noGrp="1"/>
          </p:cNvSpPr>
          <p:nvPr>
            <p:ph type="sldNum" sz="quarter" idx="12"/>
          </p:nvPr>
        </p:nvSpPr>
        <p:spPr/>
        <p:txBody>
          <a:bodyPr/>
          <a:lstStyle/>
          <a:p>
            <a:fld id="{3D6C3DC6-EF6E-8948-BFE6-808D46D584D8}"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360908070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1" name="Freeform 6" title="Page Number Shape"/>
          <p:cNvSpPr/>
          <p:nvPr/>
        </p:nvSpPr>
        <p:spPr bwMode="auto">
          <a:xfrm>
            <a:off x="8736012"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Vertical Title 1"/>
          <p:cNvSpPr>
            <a:spLocks noGrp="1"/>
          </p:cNvSpPr>
          <p:nvPr>
            <p:ph type="title" orient="vert"/>
          </p:nvPr>
        </p:nvSpPr>
        <p:spPr>
          <a:xfrm>
            <a:off x="5993075" y="642931"/>
            <a:ext cx="1835003" cy="467810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28651" y="642935"/>
            <a:ext cx="5303009" cy="46781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902140" y="5927134"/>
            <a:ext cx="2861142" cy="365125"/>
          </a:xfrm>
        </p:spPr>
        <p:txBody>
          <a:bodyPr/>
          <a:lstStyle/>
          <a:p>
            <a:fld id="{A94FF692-782C-4AC0-B237-547D771BAD3A}" type="datetime1">
              <a:rPr lang="en-US" smtClean="0">
                <a:solidFill>
                  <a:prstClr val="black">
                    <a:lumMod val="85000"/>
                    <a:lumOff val="15000"/>
                  </a:prstClr>
                </a:solidFill>
              </a:rPr>
              <a:t>12/8/2022</a:t>
            </a:fld>
            <a:endParaRPr lang="en-US" dirty="0">
              <a:solidFill>
                <a:prstClr val="black">
                  <a:lumMod val="85000"/>
                  <a:lumOff val="15000"/>
                </a:prstClr>
              </a:solidFill>
            </a:endParaRPr>
          </a:p>
        </p:txBody>
      </p:sp>
      <p:sp>
        <p:nvSpPr>
          <p:cNvPr id="5" name="Footer Placeholder 4"/>
          <p:cNvSpPr>
            <a:spLocks noGrp="1"/>
          </p:cNvSpPr>
          <p:nvPr>
            <p:ph type="ftr" sz="quarter" idx="11"/>
          </p:nvPr>
        </p:nvSpPr>
        <p:spPr>
          <a:xfrm>
            <a:off x="4902140" y="6315952"/>
            <a:ext cx="2861142" cy="365125"/>
          </a:xfrm>
        </p:spPr>
        <p:txBody>
          <a:bodyPr/>
          <a:lstStyle/>
          <a:p>
            <a:endParaRPr lang="en-US" dirty="0">
              <a:solidFill>
                <a:prstClr val="black">
                  <a:lumMod val="85000"/>
                  <a:lumOff val="15000"/>
                </a:prstClr>
              </a:solidFill>
            </a:endParaRPr>
          </a:p>
        </p:txBody>
      </p:sp>
      <p:sp>
        <p:nvSpPr>
          <p:cNvPr id="6" name="Slide Number Placeholder 5"/>
          <p:cNvSpPr>
            <a:spLocks noGrp="1"/>
          </p:cNvSpPr>
          <p:nvPr>
            <p:ph type="sldNum" sz="quarter" idx="12"/>
          </p:nvPr>
        </p:nvSpPr>
        <p:spPr>
          <a:xfrm>
            <a:off x="8736013" y="5607595"/>
            <a:ext cx="407987" cy="365125"/>
          </a:xfrm>
        </p:spPr>
        <p:txBody>
          <a:bodyPr/>
          <a:lstStyle/>
          <a:p>
            <a:fld id="{3D6C3DC6-EF6E-8948-BFE6-808D46D584D8}" type="slidenum">
              <a:rPr lang="en-US" smtClean="0">
                <a:solidFill>
                  <a:srgbClr val="F5F5F5"/>
                </a:solidFill>
              </a:rPr>
              <a:pPr/>
              <a:t>‹#›</a:t>
            </a:fld>
            <a:endParaRPr lang="en-US" dirty="0">
              <a:solidFill>
                <a:srgbClr val="F5F5F5"/>
              </a:solidFill>
            </a:endParaRPr>
          </a:p>
        </p:txBody>
      </p:sp>
      <p:cxnSp>
        <p:nvCxnSpPr>
          <p:cNvPr id="13" name="Straight Connector 12"/>
          <p:cNvCxnSpPr/>
          <p:nvPr/>
        </p:nvCxnSpPr>
        <p:spPr>
          <a:xfrm>
            <a:off x="1" y="6199730"/>
            <a:ext cx="7695008"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 y="6199730"/>
            <a:ext cx="7695008"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2936484"/>
      </p:ext>
    </p:extLst>
  </p:cSld>
  <p:clrMapOvr>
    <a:masterClrMapping/>
  </p:clrMapOvr>
  <p:extLst>
    <p:ext uri="{DCECCB84-F9BA-43D5-87BE-67443E8EF086}">
      <p15:sldGuideLst xmlns:p15="http://schemas.microsoft.com/office/powerpoint/2012/main">
        <p15:guide id="1" pos="6456">
          <p15:clr>
            <a:srgbClr val="FBAE40"/>
          </p15:clr>
        </p15:guide>
        <p15:guide id="2" pos="4842">
          <p15:clr>
            <a:srgbClr val="FBAE4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6000" spc="-38" baseline="0">
                <a:solidFill>
                  <a:srgbClr val="0D85AB"/>
                </a:solidFill>
              </a:defRPr>
            </a:lvl1pPr>
          </a:lstStyle>
          <a:p>
            <a:r>
              <a:rPr lang="en-US" dirty="0"/>
              <a:t>Click to edit Master title style</a:t>
            </a:r>
          </a:p>
        </p:txBody>
      </p:sp>
      <p:sp>
        <p:nvSpPr>
          <p:cNvPr id="3" name="Subtitle 2"/>
          <p:cNvSpPr>
            <a:spLocks noGrp="1"/>
          </p:cNvSpPr>
          <p:nvPr>
            <p:ph type="subTitle" idx="1"/>
          </p:nvPr>
        </p:nvSpPr>
        <p:spPr>
          <a:xfrm>
            <a:off x="825038" y="4455620"/>
            <a:ext cx="7543800" cy="1143000"/>
          </a:xfrm>
        </p:spPr>
        <p:txBody>
          <a:bodyPr lIns="91440" rIns="91440">
            <a:normAutofit/>
          </a:bodyPr>
          <a:lstStyle>
            <a:lvl1pPr marL="0" indent="0" algn="l">
              <a:buNone/>
              <a:defRPr sz="1800" cap="all" spc="150" baseline="0">
                <a:solidFill>
                  <a:srgbClr val="000000"/>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dirty="0"/>
              <a:t>Click to edit Master subtitle style</a:t>
            </a:r>
          </a:p>
        </p:txBody>
      </p:sp>
      <p:sp>
        <p:nvSpPr>
          <p:cNvPr id="4" name="Date Placeholder 3"/>
          <p:cNvSpPr>
            <a:spLocks noGrp="1"/>
          </p:cNvSpPr>
          <p:nvPr>
            <p:ph type="dt" sz="half" idx="10"/>
          </p:nvPr>
        </p:nvSpPr>
        <p:spPr/>
        <p:txBody>
          <a:bodyPr/>
          <a:lstStyle/>
          <a:p>
            <a:fld id="{5586B75A-687E-405C-8A0B-8D00578BA2C3}" type="datetimeFigureOut">
              <a:rPr lang="en-US" smtClean="0"/>
              <a:pPr/>
              <a:t>12/8/2022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9" name="Straight Connector 8"/>
          <p:cNvCxnSpPr/>
          <p:nvPr/>
        </p:nvCxnSpPr>
        <p:spPr>
          <a:xfrm>
            <a:off x="905744" y="4343400"/>
            <a:ext cx="7406640" cy="0"/>
          </a:xfrm>
          <a:prstGeom prst="line">
            <a:avLst/>
          </a:prstGeom>
          <a:ln w="6350">
            <a:solidFill>
              <a:srgbClr val="0D85AB"/>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38776FDF-B46F-4A92-A4CE-C0A82D8D9DBD}"/>
              </a:ext>
            </a:extLst>
          </p:cNvPr>
          <p:cNvPicPr>
            <a:picLocks noChangeAspect="1"/>
          </p:cNvPicPr>
          <p:nvPr userDrawn="1"/>
        </p:nvPicPr>
        <p:blipFill>
          <a:blip r:embed="rId2"/>
          <a:stretch>
            <a:fillRect/>
          </a:stretch>
        </p:blipFill>
        <p:spPr>
          <a:xfrm>
            <a:off x="3684956" y="759071"/>
            <a:ext cx="1774090" cy="1371719"/>
          </a:xfrm>
          <a:prstGeom prst="rect">
            <a:avLst/>
          </a:prstGeom>
        </p:spPr>
      </p:pic>
    </p:spTree>
    <p:extLst>
      <p:ext uri="{BB962C8B-B14F-4D97-AF65-F5344CB8AC3E}">
        <p14:creationId xmlns:p14="http://schemas.microsoft.com/office/powerpoint/2010/main" val="47596746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solidFill>
                  <a:srgbClr val="0D85AB"/>
                </a:solidFill>
              </a:defRPr>
            </a:lvl1pPr>
          </a:lstStyle>
          <a:p>
            <a:r>
              <a:rPr lang="en-US" dirty="0"/>
              <a:t>Click to edit Master title style</a:t>
            </a:r>
          </a:p>
        </p:txBody>
      </p:sp>
      <p:sp>
        <p:nvSpPr>
          <p:cNvPr id="3" name="Content Placeholder 2"/>
          <p:cNvSpPr>
            <a:spLocks noGrp="1"/>
          </p:cNvSpPr>
          <p:nvPr>
            <p:ph idx="1"/>
          </p:nvPr>
        </p:nvSpPr>
        <p:spPr/>
        <p:txBody>
          <a:bodyPr/>
          <a:lstStyle>
            <a:lvl1pPr marL="175022" indent="-175022">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B2D3E9E-A95C-48F2-B4BF-A71542E0BE9A}" type="datetimeFigureOut">
              <a:rPr lang="en-US" smtClean="0"/>
              <a:t>12/8/2022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pic>
        <p:nvPicPr>
          <p:cNvPr id="7" name="Picture 6">
            <a:extLst>
              <a:ext uri="{FF2B5EF4-FFF2-40B4-BE49-F238E27FC236}">
                <a16:creationId xmlns:a16="http://schemas.microsoft.com/office/drawing/2014/main" id="{75267396-37A6-4B58-91FA-49EEEE6C05E5}"/>
              </a:ext>
            </a:extLst>
          </p:cNvPr>
          <p:cNvPicPr>
            <a:picLocks noChangeAspect="1"/>
          </p:cNvPicPr>
          <p:nvPr userDrawn="1"/>
        </p:nvPicPr>
        <p:blipFill>
          <a:blip r:embed="rId2"/>
          <a:stretch>
            <a:fillRect/>
          </a:stretch>
        </p:blipFill>
        <p:spPr>
          <a:xfrm>
            <a:off x="7481670" y="689760"/>
            <a:ext cx="889091" cy="685800"/>
          </a:xfrm>
          <a:prstGeom prst="rect">
            <a:avLst/>
          </a:prstGeom>
        </p:spPr>
      </p:pic>
    </p:spTree>
    <p:extLst>
      <p:ext uri="{BB962C8B-B14F-4D97-AF65-F5344CB8AC3E}">
        <p14:creationId xmlns:p14="http://schemas.microsoft.com/office/powerpoint/2010/main" val="425267513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52099"/>
            <a:ext cx="7543800" cy="1450757"/>
          </a:xfrm>
        </p:spPr>
        <p:txBody>
          <a:bodyPr/>
          <a:lstStyle>
            <a:lvl1pPr>
              <a:defRPr>
                <a:solidFill>
                  <a:srgbClr val="0D85AB"/>
                </a:solidFill>
              </a:defRPr>
            </a:lvl1pPr>
          </a:lstStyle>
          <a:p>
            <a:r>
              <a:rPr lang="en-US" dirty="0"/>
              <a:t>Click to edit Master title style</a:t>
            </a:r>
          </a:p>
        </p:txBody>
      </p:sp>
      <p:sp>
        <p:nvSpPr>
          <p:cNvPr id="3" name="Content Placeholder 2"/>
          <p:cNvSpPr>
            <a:spLocks noGrp="1"/>
          </p:cNvSpPr>
          <p:nvPr>
            <p:ph sz="half" idx="1"/>
          </p:nvPr>
        </p:nvSpPr>
        <p:spPr>
          <a:xfrm>
            <a:off x="822959" y="1845734"/>
            <a:ext cx="3703320" cy="4023360"/>
          </a:xfrm>
        </p:spPr>
        <p:txBody>
          <a:bodyPr/>
          <a:lstStyle>
            <a:lvl1pPr marL="175022" indent="-175022">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63440" y="1845735"/>
            <a:ext cx="3703320" cy="4023360"/>
          </a:xfrm>
        </p:spPr>
        <p:txBody>
          <a:bodyPr/>
          <a:lstStyle>
            <a:lvl1pPr marL="175022" indent="-175022">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F12952B5-7A2F-4CC8-B7CE-9234E21C2837}" type="datetimeFigureOut">
              <a:rPr lang="en-US" smtClean="0"/>
              <a:t>12/8/2022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pic>
        <p:nvPicPr>
          <p:cNvPr id="9" name="Picture 8">
            <a:extLst>
              <a:ext uri="{FF2B5EF4-FFF2-40B4-BE49-F238E27FC236}">
                <a16:creationId xmlns:a16="http://schemas.microsoft.com/office/drawing/2014/main" id="{60C4F0DB-EDC7-4077-85F9-E4E97D069A65}"/>
              </a:ext>
            </a:extLst>
          </p:cNvPr>
          <p:cNvPicPr>
            <a:picLocks noChangeAspect="1"/>
          </p:cNvPicPr>
          <p:nvPr userDrawn="1"/>
        </p:nvPicPr>
        <p:blipFill>
          <a:blip r:embed="rId2"/>
          <a:stretch>
            <a:fillRect/>
          </a:stretch>
        </p:blipFill>
        <p:spPr>
          <a:xfrm>
            <a:off x="7483428" y="689196"/>
            <a:ext cx="888424" cy="685800"/>
          </a:xfrm>
          <a:prstGeom prst="rect">
            <a:avLst/>
          </a:prstGeom>
        </p:spPr>
      </p:pic>
    </p:spTree>
    <p:extLst>
      <p:ext uri="{BB962C8B-B14F-4D97-AF65-F5344CB8AC3E}">
        <p14:creationId xmlns:p14="http://schemas.microsoft.com/office/powerpoint/2010/main" val="308986294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1500" b="0" cap="all" baseline="0">
                <a:solidFill>
                  <a:srgbClr val="000000"/>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822960" y="2582334"/>
            <a:ext cx="3703320" cy="3378200"/>
          </a:xfrm>
        </p:spPr>
        <p:txBody>
          <a:bodyPr/>
          <a:lstStyle>
            <a:lvl1pPr marL="175022" indent="-175022">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1500" b="0" cap="all" baseline="0">
                <a:solidFill>
                  <a:srgbClr val="000000"/>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663440" y="2582334"/>
            <a:ext cx="3703320" cy="3378200"/>
          </a:xfrm>
        </p:spPr>
        <p:txBody>
          <a:bodyPr/>
          <a:lstStyle>
            <a:lvl1pPr marL="175022" indent="-175022">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E1DA07A-9201-4B4B-BAF2-015AFA30F520}" type="datetimeFigureOut">
              <a:rPr lang="en-US" smtClean="0"/>
              <a:t>12/8/2022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pic>
        <p:nvPicPr>
          <p:cNvPr id="11" name="Picture 10">
            <a:extLst>
              <a:ext uri="{FF2B5EF4-FFF2-40B4-BE49-F238E27FC236}">
                <a16:creationId xmlns:a16="http://schemas.microsoft.com/office/drawing/2014/main" id="{50F650F5-4552-46E0-A6DE-5E74EC94094E}"/>
              </a:ext>
            </a:extLst>
          </p:cNvPr>
          <p:cNvPicPr>
            <a:picLocks noChangeAspect="1"/>
          </p:cNvPicPr>
          <p:nvPr userDrawn="1"/>
        </p:nvPicPr>
        <p:blipFill>
          <a:blip r:embed="rId2"/>
          <a:stretch>
            <a:fillRect/>
          </a:stretch>
        </p:blipFill>
        <p:spPr>
          <a:xfrm>
            <a:off x="7483596" y="685696"/>
            <a:ext cx="888424" cy="685800"/>
          </a:xfrm>
          <a:prstGeom prst="rect">
            <a:avLst/>
          </a:prstGeom>
        </p:spPr>
      </p:pic>
    </p:spTree>
    <p:extLst>
      <p:ext uri="{BB962C8B-B14F-4D97-AF65-F5344CB8AC3E}">
        <p14:creationId xmlns:p14="http://schemas.microsoft.com/office/powerpoint/2010/main" val="39879881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D5BDE8-FE5A-4FA4-AA9D-5132DC699435}" type="datetime1">
              <a:rPr lang="en-US" smtClean="0"/>
              <a:t>12/8/2022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6962875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73D7E00A-486F-4252-8B1D-E32645521F49}" type="datetimeFigureOut">
              <a:rPr lang="en-US" smtClean="0"/>
              <a:t>12/8/2022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pic>
        <p:nvPicPr>
          <p:cNvPr id="7" name="Picture 6" descr="A close up of a sign&#10;&#10;Description automatically generated">
            <a:extLst>
              <a:ext uri="{FF2B5EF4-FFF2-40B4-BE49-F238E27FC236}">
                <a16:creationId xmlns:a16="http://schemas.microsoft.com/office/drawing/2014/main" id="{72908CA9-F809-4A95-9B49-F5EBA3884C85}"/>
              </a:ext>
            </a:extLst>
          </p:cNvPr>
          <p:cNvPicPr>
            <a:picLocks noChangeAspect="1"/>
          </p:cNvPicPr>
          <p:nvPr userDrawn="1"/>
        </p:nvPicPr>
        <p:blipFill>
          <a:blip r:embed="rId2"/>
          <a:stretch>
            <a:fillRect/>
          </a:stretch>
        </p:blipFill>
        <p:spPr>
          <a:xfrm>
            <a:off x="7455636" y="689058"/>
            <a:ext cx="918329" cy="685800"/>
          </a:xfrm>
          <a:prstGeom prst="rect">
            <a:avLst/>
          </a:prstGeom>
        </p:spPr>
      </p:pic>
    </p:spTree>
    <p:extLst>
      <p:ext uri="{BB962C8B-B14F-4D97-AF65-F5344CB8AC3E}">
        <p14:creationId xmlns:p14="http://schemas.microsoft.com/office/powerpoint/2010/main" val="57508813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DDF5F92-E675-4B36-9A60-69A962A68675}" type="datetimeFigureOut">
              <a:rPr lang="en-US" smtClean="0"/>
              <a:t>12/8/2022</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pic>
        <p:nvPicPr>
          <p:cNvPr id="3" name="Picture 2" descr="A close up of a sign&#10;&#10;Description automatically generated">
            <a:extLst>
              <a:ext uri="{FF2B5EF4-FFF2-40B4-BE49-F238E27FC236}">
                <a16:creationId xmlns:a16="http://schemas.microsoft.com/office/drawing/2014/main" id="{22386B8A-95EC-4E74-A26F-0082152CFF27}"/>
              </a:ext>
            </a:extLst>
          </p:cNvPr>
          <p:cNvPicPr>
            <a:picLocks noChangeAspect="1"/>
          </p:cNvPicPr>
          <p:nvPr userDrawn="1"/>
        </p:nvPicPr>
        <p:blipFill>
          <a:blip r:embed="rId2"/>
          <a:stretch>
            <a:fillRect/>
          </a:stretch>
        </p:blipFill>
        <p:spPr>
          <a:xfrm>
            <a:off x="7419184" y="681495"/>
            <a:ext cx="924383" cy="685800"/>
          </a:xfrm>
          <a:prstGeom prst="rect">
            <a:avLst/>
          </a:prstGeom>
        </p:spPr>
      </p:pic>
    </p:spTree>
    <p:extLst>
      <p:ext uri="{BB962C8B-B14F-4D97-AF65-F5344CB8AC3E}">
        <p14:creationId xmlns:p14="http://schemas.microsoft.com/office/powerpoint/2010/main" val="73447898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27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AF6E2C9B-5FA2-460D-9BE7-B0812FC2A6FF}" type="datetimeFigureOut">
              <a:rPr lang="en-US" smtClean="0"/>
              <a:t>12/8/2022</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64507920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4948" cy="822960"/>
          </a:xfrm>
        </p:spPr>
        <p:txBody>
          <a:bodyPr lIns="91440" tIns="0" rIns="91440" bIns="0" anchor="b">
            <a:noAutofit/>
          </a:bodyPr>
          <a:lstStyle>
            <a:lvl1pPr>
              <a:defRPr sz="27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2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22960" y="5907023"/>
            <a:ext cx="7584948" cy="594360"/>
          </a:xfrm>
        </p:spPr>
        <p:txBody>
          <a:bodyPr lIns="91440" tIns="0" rIns="91440" bIns="0">
            <a:normAutofit/>
          </a:bodyPr>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12/8/2022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41189983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4E5243-F52A-4D37-9694-EB26C6C31910}" type="datetimeFigureOut">
              <a:rPr lang="en-US" smtClean="0"/>
              <a:t>12/8/2022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92380160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8"/>
            <a:ext cx="5800725"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77B6E1-634A-48DC-9E8B-D894023267EF}" type="datetimeFigureOut">
              <a:rPr lang="en-US" smtClean="0"/>
              <a:t>12/8/2022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10849592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Freeform 13">
            <a:extLst>
              <a:ext uri="{FF2B5EF4-FFF2-40B4-BE49-F238E27FC236}">
                <a16:creationId xmlns:a16="http://schemas.microsoft.com/office/drawing/2014/main" id="{FCE00AC6-1AA1-42D9-83DD-4C308C3F9322}"/>
              </a:ext>
            </a:extLst>
          </p:cNvPr>
          <p:cNvSpPr/>
          <p:nvPr userDrawn="1"/>
        </p:nvSpPr>
        <p:spPr>
          <a:xfrm>
            <a:off x="3000375" y="1087404"/>
            <a:ext cx="6143625" cy="5770597"/>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5319A315-F756-49EC-8181-0EC3F0A37B09}"/>
              </a:ext>
            </a:extLst>
          </p:cNvPr>
          <p:cNvCxnSpPr>
            <a:cxnSpLocks/>
          </p:cNvCxnSpPr>
          <p:nvPr userDrawn="1"/>
        </p:nvCxnSpPr>
        <p:spPr>
          <a:xfrm>
            <a:off x="304681" y="18393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560F3E26-F530-48F5-983F-9DCFF41D4F39}"/>
              </a:ext>
            </a:extLst>
          </p:cNvPr>
          <p:cNvSpPr/>
          <p:nvPr userDrawn="1"/>
        </p:nvSpPr>
        <p:spPr>
          <a:xfrm>
            <a:off x="3969261" y="2"/>
            <a:ext cx="1709807"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5C97701E-DAF9-4174-AA91-DA203CD27D6A}"/>
              </a:ext>
            </a:extLst>
          </p:cNvPr>
          <p:cNvSpPr/>
          <p:nvPr userDrawn="1"/>
        </p:nvSpPr>
        <p:spPr>
          <a:xfrm>
            <a:off x="7656521" y="2"/>
            <a:ext cx="851300"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4F765374-1A4B-41DC-9E75-A95A6C655328}"/>
              </a:ext>
            </a:extLst>
          </p:cNvPr>
          <p:cNvSpPr/>
          <p:nvPr userDrawn="1"/>
        </p:nvSpPr>
        <p:spPr>
          <a:xfrm>
            <a:off x="1176783" y="514899"/>
            <a:ext cx="1795013" cy="23284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7618DB8E-B14E-42E2-B454-6F4F36A8A9D9}"/>
              </a:ext>
            </a:extLst>
          </p:cNvPr>
          <p:cNvSpPr/>
          <p:nvPr userDrawn="1"/>
        </p:nvSpPr>
        <p:spPr>
          <a:xfrm flipH="1">
            <a:off x="1" y="2949740"/>
            <a:ext cx="889838"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Arc 21">
            <a:extLst>
              <a:ext uri="{FF2B5EF4-FFF2-40B4-BE49-F238E27FC236}">
                <a16:creationId xmlns:a16="http://schemas.microsoft.com/office/drawing/2014/main" id="{97666F55-03F1-4D18-9653-0F360E127A7E}"/>
              </a:ext>
            </a:extLst>
          </p:cNvPr>
          <p:cNvSpPr/>
          <p:nvPr userDrawn="1"/>
        </p:nvSpPr>
        <p:spPr>
          <a:xfrm rot="16200000">
            <a:off x="644334" y="4713857"/>
            <a:ext cx="4083433"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4DE1A06-8754-4870-9E44-E39BADAD9845}"/>
              </a:ext>
            </a:extLst>
          </p:cNvPr>
          <p:cNvSpPr>
            <a:spLocks noGrp="1"/>
          </p:cNvSpPr>
          <p:nvPr>
            <p:ph type="ctrTitle"/>
          </p:nvPr>
        </p:nvSpPr>
        <p:spPr>
          <a:xfrm>
            <a:off x="3819906" y="2743200"/>
            <a:ext cx="4944618" cy="2386584"/>
          </a:xfrm>
        </p:spPr>
        <p:txBody>
          <a:bodyPr anchor="b"/>
          <a:lstStyle>
            <a:lvl1pPr algn="r">
              <a:defRPr sz="45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3527F020-BBC3-49BB-91C2-5B2CBD64B3C5}"/>
              </a:ext>
            </a:extLst>
          </p:cNvPr>
          <p:cNvSpPr>
            <a:spLocks noGrp="1"/>
          </p:cNvSpPr>
          <p:nvPr>
            <p:ph type="subTitle" idx="1"/>
          </p:nvPr>
        </p:nvSpPr>
        <p:spPr>
          <a:xfrm>
            <a:off x="3819906" y="5221224"/>
            <a:ext cx="4944618" cy="996696"/>
          </a:xfrm>
        </p:spPr>
        <p:txBody>
          <a:bodyPr/>
          <a:lstStyle>
            <a:lvl1pPr marL="0" indent="0" algn="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340208271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AFA665D7-34D0-4262-B345-9B1A1BA8DA17}"/>
              </a:ext>
            </a:extLst>
          </p:cNvPr>
          <p:cNvSpPr/>
          <p:nvPr userDrawn="1"/>
        </p:nvSpPr>
        <p:spPr>
          <a:xfrm>
            <a:off x="366892" y="1119031"/>
            <a:ext cx="3464954"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Arc 11">
            <a:extLst>
              <a:ext uri="{FF2B5EF4-FFF2-40B4-BE49-F238E27FC236}">
                <a16:creationId xmlns:a16="http://schemas.microsoft.com/office/drawing/2014/main" id="{39ECC553-79E5-4B14-89C9-4DAD2B1021B1}"/>
              </a:ext>
            </a:extLst>
          </p:cNvPr>
          <p:cNvSpPr/>
          <p:nvPr userDrawn="1"/>
        </p:nvSpPr>
        <p:spPr>
          <a:xfrm rot="19809111">
            <a:off x="6512791" y="941149"/>
            <a:ext cx="2240924"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55797934-7E2B-4F94-89C4-0279413FF821}"/>
              </a:ext>
            </a:extLst>
          </p:cNvPr>
          <p:cNvSpPr/>
          <p:nvPr userDrawn="1"/>
        </p:nvSpPr>
        <p:spPr>
          <a:xfrm>
            <a:off x="682536" y="4780992"/>
            <a:ext cx="409575"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a:xfrm>
            <a:off x="877824" y="1399032"/>
            <a:ext cx="2427732" cy="4069080"/>
          </a:xfrm>
        </p:spPr>
        <p:txBody>
          <a:bodyPr/>
          <a:lstStyle>
            <a:lvl1pPr algn="ct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4341114" y="1527048"/>
            <a:ext cx="3833622" cy="3931920"/>
          </a:xfrm>
        </p:spPr>
        <p:txBody>
          <a:bodyPr anchor="ctr"/>
          <a:lstStyle>
            <a:lvl1pPr marL="0" indent="0">
              <a:buNone/>
              <a:defRPr/>
            </a:lvl1pPr>
            <a:lvl2pPr marL="171450">
              <a:defRPr/>
            </a:lvl2pPr>
            <a:lvl3pPr marL="342900">
              <a:defRPr/>
            </a:lvl3pPr>
            <a:lvl4pPr>
              <a:buNone/>
              <a:defRPr/>
            </a:lvl4pPr>
          </a:lstStyle>
          <a:p>
            <a:pPr lvl="0"/>
            <a:r>
              <a:rPr lang="en-US"/>
              <a:t>Click to edit Master text styles</a:t>
            </a:r>
          </a:p>
          <a:p>
            <a:pPr lvl="1"/>
            <a:r>
              <a:rPr lang="en-US"/>
              <a:t>Second level</a:t>
            </a:r>
          </a:p>
          <a:p>
            <a:pPr lvl="2"/>
            <a:r>
              <a:rPr lang="en-US"/>
              <a:t>Third level</a:t>
            </a:r>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7660462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itle and Content 2 small pictures">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5A614E3F-4FB2-4152-A59C-941C908D7B05}"/>
              </a:ext>
            </a:extLst>
          </p:cNvPr>
          <p:cNvSpPr>
            <a:spLocks noGrp="1"/>
          </p:cNvSpPr>
          <p:nvPr>
            <p:ph type="pic" sz="quarter" idx="13"/>
          </p:nvPr>
        </p:nvSpPr>
        <p:spPr>
          <a:xfrm>
            <a:off x="5400359" y="1150210"/>
            <a:ext cx="1655285" cy="2204178"/>
          </a:xfrm>
          <a:custGeom>
            <a:avLst/>
            <a:gdLst>
              <a:gd name="connsiteX0" fmla="*/ 1098749 w 2207046"/>
              <a:gd name="connsiteY0" fmla="*/ 0 h 2204178"/>
              <a:gd name="connsiteX1" fmla="*/ 2201707 w 2207046"/>
              <a:gd name="connsiteY1" fmla="*/ 995326 h 2204178"/>
              <a:gd name="connsiteX2" fmla="*/ 2207046 w 2207046"/>
              <a:gd name="connsiteY2" fmla="*/ 1101058 h 2204178"/>
              <a:gd name="connsiteX3" fmla="*/ 2207046 w 2207046"/>
              <a:gd name="connsiteY3" fmla="*/ 1116306 h 2204178"/>
              <a:gd name="connsiteX4" fmla="*/ 2201707 w 2207046"/>
              <a:gd name="connsiteY4" fmla="*/ 1222039 h 2204178"/>
              <a:gd name="connsiteX5" fmla="*/ 1322187 w 2207046"/>
              <a:gd name="connsiteY5" fmla="*/ 2194840 h 2204178"/>
              <a:gd name="connsiteX6" fmla="*/ 1260999 w 2207046"/>
              <a:gd name="connsiteY6" fmla="*/ 2204178 h 2204178"/>
              <a:gd name="connsiteX7" fmla="*/ 936500 w 2207046"/>
              <a:gd name="connsiteY7" fmla="*/ 2204178 h 2204178"/>
              <a:gd name="connsiteX8" fmla="*/ 875311 w 2207046"/>
              <a:gd name="connsiteY8" fmla="*/ 2194840 h 2204178"/>
              <a:gd name="connsiteX9" fmla="*/ 12592 w 2207046"/>
              <a:gd name="connsiteY9" fmla="*/ 1332120 h 2204178"/>
              <a:gd name="connsiteX10" fmla="*/ 0 w 2207046"/>
              <a:gd name="connsiteY10" fmla="*/ 1249617 h 2204178"/>
              <a:gd name="connsiteX11" fmla="*/ 0 w 2207046"/>
              <a:gd name="connsiteY11" fmla="*/ 967747 h 2204178"/>
              <a:gd name="connsiteX12" fmla="*/ 12592 w 2207046"/>
              <a:gd name="connsiteY12" fmla="*/ 885244 h 2204178"/>
              <a:gd name="connsiteX13" fmla="*/ 1098749 w 2207046"/>
              <a:gd name="connsiteY13" fmla="*/ 0 h 2204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07046" h="2204178">
                <a:moveTo>
                  <a:pt x="1098749" y="0"/>
                </a:moveTo>
                <a:cubicBezTo>
                  <a:pt x="1672788" y="0"/>
                  <a:pt x="2144931" y="436266"/>
                  <a:pt x="2201707" y="995326"/>
                </a:cubicBezTo>
                <a:lnTo>
                  <a:pt x="2207046" y="1101058"/>
                </a:lnTo>
                <a:lnTo>
                  <a:pt x="2207046" y="1116306"/>
                </a:lnTo>
                <a:lnTo>
                  <a:pt x="2201707" y="1222039"/>
                </a:lnTo>
                <a:cubicBezTo>
                  <a:pt x="2152501" y="1706557"/>
                  <a:pt x="1791308" y="2098844"/>
                  <a:pt x="1322187" y="2194840"/>
                </a:cubicBezTo>
                <a:lnTo>
                  <a:pt x="1260999" y="2204178"/>
                </a:lnTo>
                <a:lnTo>
                  <a:pt x="936500" y="2204178"/>
                </a:lnTo>
                <a:lnTo>
                  <a:pt x="875311" y="2194840"/>
                </a:lnTo>
                <a:cubicBezTo>
                  <a:pt x="442276" y="2106228"/>
                  <a:pt x="101204" y="1765156"/>
                  <a:pt x="12592" y="1332120"/>
                </a:cubicBezTo>
                <a:lnTo>
                  <a:pt x="0" y="1249617"/>
                </a:lnTo>
                <a:lnTo>
                  <a:pt x="0" y="967747"/>
                </a:lnTo>
                <a:lnTo>
                  <a:pt x="12592" y="885244"/>
                </a:lnTo>
                <a:cubicBezTo>
                  <a:pt x="115972" y="380036"/>
                  <a:pt x="562980" y="0"/>
                  <a:pt x="1098749" y="0"/>
                </a:cubicBezTo>
                <a:close/>
              </a:path>
            </a:pathLst>
          </a:custGeom>
        </p:spPr>
        <p:txBody>
          <a:bodyPr wrap="square" anchor="ctr">
            <a:noAutofit/>
          </a:bodyPr>
          <a:lstStyle>
            <a:lvl1pPr algn="ctr">
              <a:buNone/>
              <a:defRPr sz="1350"/>
            </a:lvl1pPr>
          </a:lstStyle>
          <a:p>
            <a:r>
              <a:rPr lang="en-US"/>
              <a:t>Click icon to add picture</a:t>
            </a:r>
            <a:endParaRPr lang="en-US" dirty="0"/>
          </a:p>
        </p:txBody>
      </p:sp>
      <p:sp>
        <p:nvSpPr>
          <p:cNvPr id="21" name="Picture Placeholder 20">
            <a:extLst>
              <a:ext uri="{FF2B5EF4-FFF2-40B4-BE49-F238E27FC236}">
                <a16:creationId xmlns:a16="http://schemas.microsoft.com/office/drawing/2014/main" id="{8A1F486A-F545-4642-B1CB-5356704413D3}"/>
              </a:ext>
            </a:extLst>
          </p:cNvPr>
          <p:cNvSpPr>
            <a:spLocks noGrp="1"/>
          </p:cNvSpPr>
          <p:nvPr>
            <p:ph type="pic" sz="quarter" idx="14"/>
          </p:nvPr>
        </p:nvSpPr>
        <p:spPr>
          <a:xfrm>
            <a:off x="6333475" y="2579684"/>
            <a:ext cx="2322605" cy="3096807"/>
          </a:xfrm>
          <a:custGeom>
            <a:avLst/>
            <a:gdLst>
              <a:gd name="connsiteX0" fmla="*/ 1548404 w 3096807"/>
              <a:gd name="connsiteY0" fmla="*/ 0 h 3096807"/>
              <a:gd name="connsiteX1" fmla="*/ 3096807 w 3096807"/>
              <a:gd name="connsiteY1" fmla="*/ 1548404 h 3096807"/>
              <a:gd name="connsiteX2" fmla="*/ 1548404 w 3096807"/>
              <a:gd name="connsiteY2" fmla="*/ 3096807 h 3096807"/>
              <a:gd name="connsiteX3" fmla="*/ 0 w 3096807"/>
              <a:gd name="connsiteY3" fmla="*/ 1548404 h 3096807"/>
              <a:gd name="connsiteX4" fmla="*/ 1548404 w 3096807"/>
              <a:gd name="connsiteY4" fmla="*/ 0 h 3096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6807" h="3096807">
                <a:moveTo>
                  <a:pt x="1548404" y="0"/>
                </a:moveTo>
                <a:cubicBezTo>
                  <a:pt x="2403564" y="0"/>
                  <a:pt x="3096807" y="693243"/>
                  <a:pt x="3096807" y="1548404"/>
                </a:cubicBezTo>
                <a:cubicBezTo>
                  <a:pt x="3096807" y="2403564"/>
                  <a:pt x="2403564" y="3096807"/>
                  <a:pt x="1548404" y="3096807"/>
                </a:cubicBezTo>
                <a:cubicBezTo>
                  <a:pt x="693243" y="3096807"/>
                  <a:pt x="0" y="2403564"/>
                  <a:pt x="0" y="1548404"/>
                </a:cubicBezTo>
                <a:cubicBezTo>
                  <a:pt x="0" y="693243"/>
                  <a:pt x="693243" y="0"/>
                  <a:pt x="1548404" y="0"/>
                </a:cubicBezTo>
                <a:close/>
              </a:path>
            </a:pathLst>
          </a:custGeom>
        </p:spPr>
        <p:txBody>
          <a:bodyPr wrap="square" anchor="ctr">
            <a:noAutofit/>
          </a:bodyPr>
          <a:lstStyle>
            <a:lvl1pPr algn="ctr">
              <a:buNone/>
              <a:defRPr sz="1350"/>
            </a:lvl1pPr>
          </a:lstStyle>
          <a:p>
            <a:r>
              <a:rPr lang="en-US"/>
              <a:t>Click icon to add picture</a:t>
            </a:r>
            <a:endParaRPr lang="en-US" dirty="0"/>
          </a:p>
        </p:txBody>
      </p:sp>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a:xfrm>
            <a:off x="404622" y="365124"/>
            <a:ext cx="4354830" cy="132588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404622" y="1825625"/>
            <a:ext cx="4354830" cy="4352544"/>
          </a:xfrm>
        </p:spPr>
        <p:txBody>
          <a:bodyPr>
            <a:normAutofit/>
          </a:bodyPr>
          <a:lstStyle>
            <a:lvl1pPr marL="0" indent="0">
              <a:lnSpc>
                <a:spcPct val="110000"/>
              </a:lnSpc>
              <a:buNone/>
              <a:defRPr sz="1800"/>
            </a:lvl1pPr>
            <a:lvl2pPr marL="171450">
              <a:lnSpc>
                <a:spcPct val="110000"/>
              </a:lnSpc>
              <a:defRPr sz="1500"/>
            </a:lvl2pPr>
            <a:lvl3pPr marL="342900">
              <a:lnSpc>
                <a:spcPct val="110000"/>
              </a:lnSpc>
              <a:defRPr sz="1350"/>
            </a:lvl3pPr>
            <a:lvl4pPr marL="514350">
              <a:lnSpc>
                <a:spcPct val="110000"/>
              </a:lnSpc>
              <a:defRPr sz="1200"/>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10" name="Oval 9">
            <a:extLst>
              <a:ext uri="{FF2B5EF4-FFF2-40B4-BE49-F238E27FC236}">
                <a16:creationId xmlns:a16="http://schemas.microsoft.com/office/drawing/2014/main" id="{E8E71C73-7BAD-4838-88C1-42E045A9D179}"/>
              </a:ext>
            </a:extLst>
          </p:cNvPr>
          <p:cNvSpPr/>
          <p:nvPr userDrawn="1"/>
        </p:nvSpPr>
        <p:spPr>
          <a:xfrm>
            <a:off x="7687216" y="1555068"/>
            <a:ext cx="614477" cy="7970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44560922-5803-412D-880B-065E75DCBC0A}"/>
              </a:ext>
            </a:extLst>
          </p:cNvPr>
          <p:cNvSpPr/>
          <p:nvPr userDrawn="1"/>
        </p:nvSpPr>
        <p:spPr>
          <a:xfrm>
            <a:off x="5692567" y="4034393"/>
            <a:ext cx="657528" cy="876704"/>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774366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200EACD1-D216-4037-8AFF-80CF273586DF}"/>
              </a:ext>
            </a:extLst>
          </p:cNvPr>
          <p:cNvSpPr/>
          <p:nvPr userDrawn="1"/>
        </p:nvSpPr>
        <p:spPr>
          <a:xfrm>
            <a:off x="2111947" y="148929"/>
            <a:ext cx="4920107" cy="656014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Arc 7">
            <a:extLst>
              <a:ext uri="{FF2B5EF4-FFF2-40B4-BE49-F238E27FC236}">
                <a16:creationId xmlns:a16="http://schemas.microsoft.com/office/drawing/2014/main" id="{F941DE04-3FEA-4A57-B200-F9F6A765C792}"/>
              </a:ext>
            </a:extLst>
          </p:cNvPr>
          <p:cNvSpPr/>
          <p:nvPr userDrawn="1"/>
        </p:nvSpPr>
        <p:spPr>
          <a:xfrm rot="9222429" flipV="1">
            <a:off x="1870589" y="-28502"/>
            <a:ext cx="5112197"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A565C7B4-4152-4548-A771-EB148A028FDB}"/>
              </a:ext>
            </a:extLst>
          </p:cNvPr>
          <p:cNvSpPr/>
          <p:nvPr userDrawn="1"/>
        </p:nvSpPr>
        <p:spPr>
          <a:xfrm>
            <a:off x="6124063" y="5241988"/>
            <a:ext cx="569552" cy="73880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4C0001-5D76-45A0-A9F4-7172BDDD5D28}"/>
              </a:ext>
            </a:extLst>
          </p:cNvPr>
          <p:cNvSpPr>
            <a:spLocks noGrp="1"/>
          </p:cNvSpPr>
          <p:nvPr>
            <p:ph type="title"/>
          </p:nvPr>
        </p:nvSpPr>
        <p:spPr>
          <a:xfrm>
            <a:off x="2489454" y="1380744"/>
            <a:ext cx="4169664" cy="2514600"/>
          </a:xfrm>
        </p:spPr>
        <p:txBody>
          <a:bodyPr anchor="b"/>
          <a:lstStyle>
            <a:lvl1pPr algn="ctr">
              <a:defRPr sz="45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2489454" y="4078224"/>
            <a:ext cx="4169664" cy="1536192"/>
          </a:xfrm>
        </p:spPr>
        <p:txBody>
          <a:bodyPr/>
          <a:lstStyle>
            <a:lvl1pPr marL="0" indent="0" algn="ctr">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3751082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97A603-9F58-4668-BE71-248724430663}" type="datetime1">
              <a:rPr lang="en-US" smtClean="0"/>
              <a:t>12/8/2022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188422044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a:xfrm>
            <a:off x="404622" y="365126"/>
            <a:ext cx="78867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884682" y="1911096"/>
            <a:ext cx="737235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7" name="Freeform: Shape 6">
            <a:extLst>
              <a:ext uri="{FF2B5EF4-FFF2-40B4-BE49-F238E27FC236}">
                <a16:creationId xmlns:a16="http://schemas.microsoft.com/office/drawing/2014/main" id="{23DA7759-3209-4FE2-96D1-4EEDD81E9EA0}"/>
              </a:ext>
            </a:extLst>
          </p:cNvPr>
          <p:cNvSpPr/>
          <p:nvPr/>
        </p:nvSpPr>
        <p:spPr>
          <a:xfrm>
            <a:off x="7870825" y="2"/>
            <a:ext cx="636996"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41460DAD-8769-4C9F-9C8C-BB0443909D76}"/>
              </a:ext>
            </a:extLst>
          </p:cNvPr>
          <p:cNvSpPr/>
          <p:nvPr/>
        </p:nvSpPr>
        <p:spPr>
          <a:xfrm flipH="1">
            <a:off x="92652" y="5717906"/>
            <a:ext cx="1328707"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423389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6" name="Freeform: Shape 5">
            <a:extLst>
              <a:ext uri="{FF2B5EF4-FFF2-40B4-BE49-F238E27FC236}">
                <a16:creationId xmlns:a16="http://schemas.microsoft.com/office/drawing/2014/main" id="{DC13EF9C-0B5A-4364-91AA-E5DD5B536E54}"/>
              </a:ext>
            </a:extLst>
          </p:cNvPr>
          <p:cNvSpPr/>
          <p:nvPr/>
        </p:nvSpPr>
        <p:spPr>
          <a:xfrm rot="16200000">
            <a:off x="-508875" y="4961136"/>
            <a:ext cx="1737401" cy="719652"/>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8F674475-6327-490A-BD7F-084F5C07F2E4}"/>
              </a:ext>
            </a:extLst>
          </p:cNvPr>
          <p:cNvSpPr/>
          <p:nvPr/>
        </p:nvSpPr>
        <p:spPr>
          <a:xfrm>
            <a:off x="7870825" y="2"/>
            <a:ext cx="636996"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Content Placeholder 2">
            <a:extLst>
              <a:ext uri="{FF2B5EF4-FFF2-40B4-BE49-F238E27FC236}">
                <a16:creationId xmlns:a16="http://schemas.microsoft.com/office/drawing/2014/main" id="{4753B078-30BA-4AB9-A020-EE8D9404B69E}"/>
              </a:ext>
            </a:extLst>
          </p:cNvPr>
          <p:cNvSpPr>
            <a:spLocks noGrp="1"/>
          </p:cNvSpPr>
          <p:nvPr>
            <p:ph idx="1"/>
          </p:nvPr>
        </p:nvSpPr>
        <p:spPr>
          <a:xfrm>
            <a:off x="628650" y="1911096"/>
            <a:ext cx="78867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0116558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Quote slide with picture">
    <p:bg>
      <p:bgPr>
        <a:solidFill>
          <a:schemeClr val="tx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63E3FD7E-C80A-4707-A8E9-4134DF91F3FF}"/>
              </a:ext>
            </a:extLst>
          </p:cNvPr>
          <p:cNvSpPr>
            <a:spLocks noGrp="1"/>
          </p:cNvSpPr>
          <p:nvPr>
            <p:ph type="pic" sz="quarter" idx="10"/>
          </p:nvPr>
        </p:nvSpPr>
        <p:spPr>
          <a:xfrm>
            <a:off x="0" y="1"/>
            <a:ext cx="9144000" cy="6858000"/>
          </a:xfrm>
        </p:spPr>
        <p:txBody>
          <a:bodyPr/>
          <a:lstStyle>
            <a:lvl1pPr>
              <a:buNone/>
              <a:defRPr>
                <a:solidFill>
                  <a:schemeClr val="bg1"/>
                </a:solidFill>
              </a:defRPr>
            </a:lvl1pPr>
          </a:lstStyle>
          <a:p>
            <a:r>
              <a:rPr lang="en-US"/>
              <a:t>Click icon to add picture</a:t>
            </a:r>
            <a:endParaRPr lang="en-US" dirty="0"/>
          </a:p>
        </p:txBody>
      </p:sp>
      <p:sp>
        <p:nvSpPr>
          <p:cNvPr id="10" name="Title 9">
            <a:extLst>
              <a:ext uri="{FF2B5EF4-FFF2-40B4-BE49-F238E27FC236}">
                <a16:creationId xmlns:a16="http://schemas.microsoft.com/office/drawing/2014/main" id="{10EC23F5-CD2E-4207-A4E6-73BDFF74D868}"/>
              </a:ext>
            </a:extLst>
          </p:cNvPr>
          <p:cNvSpPr>
            <a:spLocks noGrp="1"/>
          </p:cNvSpPr>
          <p:nvPr>
            <p:ph type="title"/>
          </p:nvPr>
        </p:nvSpPr>
        <p:spPr>
          <a:xfrm>
            <a:off x="2333625" y="370600"/>
            <a:ext cx="4442882" cy="5923842"/>
          </a:xfrm>
          <a:custGeom>
            <a:avLst/>
            <a:gdLst>
              <a:gd name="connsiteX0" fmla="*/ 2961921 w 5923842"/>
              <a:gd name="connsiteY0" fmla="*/ 0 h 5923842"/>
              <a:gd name="connsiteX1" fmla="*/ 5923842 w 5923842"/>
              <a:gd name="connsiteY1" fmla="*/ 2961921 h 5923842"/>
              <a:gd name="connsiteX2" fmla="*/ 2961921 w 5923842"/>
              <a:gd name="connsiteY2" fmla="*/ 5923842 h 5923842"/>
              <a:gd name="connsiteX3" fmla="*/ 0 w 5923842"/>
              <a:gd name="connsiteY3" fmla="*/ 2961921 h 5923842"/>
              <a:gd name="connsiteX4" fmla="*/ 2961921 w 5923842"/>
              <a:gd name="connsiteY4" fmla="*/ 0 h 5923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3842" h="5923842">
                <a:moveTo>
                  <a:pt x="2961921" y="0"/>
                </a:moveTo>
                <a:cubicBezTo>
                  <a:pt x="4597745" y="0"/>
                  <a:pt x="5923842" y="1326097"/>
                  <a:pt x="5923842" y="2961921"/>
                </a:cubicBezTo>
                <a:cubicBezTo>
                  <a:pt x="5923842" y="4597745"/>
                  <a:pt x="4597745" y="5923842"/>
                  <a:pt x="2961921" y="5923842"/>
                </a:cubicBezTo>
                <a:cubicBezTo>
                  <a:pt x="1326097" y="5923842"/>
                  <a:pt x="0" y="4597745"/>
                  <a:pt x="0" y="2961921"/>
                </a:cubicBezTo>
                <a:cubicBezTo>
                  <a:pt x="0" y="1326097"/>
                  <a:pt x="1326097" y="0"/>
                  <a:pt x="2961921" y="0"/>
                </a:cubicBezTo>
                <a:close/>
              </a:path>
            </a:pathLst>
          </a:custGeom>
          <a:solidFill>
            <a:schemeClr val="bg1">
              <a:alpha val="95000"/>
            </a:schemeClr>
          </a:solidFill>
        </p:spPr>
        <p:txBody>
          <a:bodyPr wrap="square" lIns="457200" rIns="457200" bIns="2331720" anchor="b" anchorCtr="0">
            <a:noAutofit/>
          </a:bodyPr>
          <a:lstStyle>
            <a:lvl1pPr algn="ctr">
              <a:defRPr sz="3000">
                <a:solidFill>
                  <a:schemeClr val="tx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2681478" y="4379976"/>
            <a:ext cx="3778758" cy="713232"/>
          </a:xfrm>
        </p:spPr>
        <p:txBody>
          <a:bodyPr/>
          <a:lstStyle>
            <a:lvl1pPr marL="0" indent="0" algn="ctr">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12" name="Footer Placeholder 11">
            <a:extLst>
              <a:ext uri="{FF2B5EF4-FFF2-40B4-BE49-F238E27FC236}">
                <a16:creationId xmlns:a16="http://schemas.microsoft.com/office/drawing/2014/main" id="{AD26FED4-1CE2-444B-A77E-EB3CB505AF19}"/>
              </a:ext>
            </a:extLst>
          </p:cNvPr>
          <p:cNvSpPr>
            <a:spLocks noGrp="1"/>
          </p:cNvSpPr>
          <p:nvPr>
            <p:ph type="ftr" sz="quarter" idx="12"/>
          </p:nvPr>
        </p:nvSpPr>
        <p:spPr/>
        <p:txBody>
          <a:bodyPr/>
          <a:lstStyle>
            <a:lvl1pPr>
              <a:defRPr>
                <a:solidFill>
                  <a:schemeClr val="bg1"/>
                </a:solidFill>
                <a:latin typeface="+mn-lt"/>
              </a:defRPr>
            </a:lvl1pPr>
          </a:lstStyle>
          <a:p>
            <a:pPr>
              <a:defRPr/>
            </a:pPr>
            <a:r>
              <a:rPr lang="en-US" dirty="0"/>
              <a:t>Presentation Title</a:t>
            </a:r>
          </a:p>
        </p:txBody>
      </p:sp>
      <p:sp>
        <p:nvSpPr>
          <p:cNvPr id="13" name="Slide Number Placeholder 12">
            <a:extLst>
              <a:ext uri="{FF2B5EF4-FFF2-40B4-BE49-F238E27FC236}">
                <a16:creationId xmlns:a16="http://schemas.microsoft.com/office/drawing/2014/main" id="{28FD25AA-10CC-48D8-9577-257871107B9A}"/>
              </a:ext>
            </a:extLst>
          </p:cNvPr>
          <p:cNvSpPr>
            <a:spLocks noGrp="1"/>
          </p:cNvSpPr>
          <p:nvPr>
            <p:ph type="sldNum" sz="quarter" idx="13"/>
          </p:nvPr>
        </p:nvSpPr>
        <p:spPr/>
        <p:txBody>
          <a:bodyPr/>
          <a:lstStyle>
            <a:lvl1pPr>
              <a:defRPr>
                <a:solidFill>
                  <a:schemeClr val="bg1"/>
                </a:solidFill>
                <a:latin typeface="+mn-lt"/>
              </a:defRPr>
            </a:lvl1pPr>
          </a:lstStyle>
          <a:p>
            <a:pPr>
              <a:defRPr/>
            </a:pPr>
            <a:fld id="{D76B855D-E9CC-4FF8-AD85-6CDC7B89A0DE}" type="slidenum">
              <a:rPr lang="en-US" smtClean="0"/>
              <a:pPr>
                <a:defRPr/>
              </a:pPr>
              <a:t>‹#›</a:t>
            </a:fld>
            <a:endParaRPr lang="en-US" dirty="0"/>
          </a:p>
        </p:txBody>
      </p:sp>
    </p:spTree>
    <p:extLst>
      <p:ext uri="{BB962C8B-B14F-4D97-AF65-F5344CB8AC3E}">
        <p14:creationId xmlns:p14="http://schemas.microsoft.com/office/powerpoint/2010/main" val="350510983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FD05-2CB2-4A7E-89E7-57615BA82B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9532B8-D460-476D-816F-725E8D96C0A4}"/>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F7120F-70AF-4ED5-B364-3AA55C6B44B6}"/>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B781C6BC-B23D-48BC-AD44-654DDB8D0122}"/>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7" name="Slide Number Placeholder 6">
            <a:extLst>
              <a:ext uri="{FF2B5EF4-FFF2-40B4-BE49-F238E27FC236}">
                <a16:creationId xmlns:a16="http://schemas.microsoft.com/office/drawing/2014/main" id="{6100D60B-86A1-479D-BCE8-06D2C3DBC94E}"/>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Freeform: Shape 7">
            <a:extLst>
              <a:ext uri="{FF2B5EF4-FFF2-40B4-BE49-F238E27FC236}">
                <a16:creationId xmlns:a16="http://schemas.microsoft.com/office/drawing/2014/main" id="{B4EC5136-99DA-40B5-8F79-5C3A56D38BA1}"/>
              </a:ext>
            </a:extLst>
          </p:cNvPr>
          <p:cNvSpPr/>
          <p:nvPr/>
        </p:nvSpPr>
        <p:spPr>
          <a:xfrm rot="16200000">
            <a:off x="-508875" y="4961136"/>
            <a:ext cx="1737401" cy="719652"/>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4F8FB775-26C4-41BA-837C-4478D48D2157}"/>
              </a:ext>
            </a:extLst>
          </p:cNvPr>
          <p:cNvSpPr/>
          <p:nvPr/>
        </p:nvSpPr>
        <p:spPr>
          <a:xfrm>
            <a:off x="7870825" y="2"/>
            <a:ext cx="636996"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034148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629842" y="2505075"/>
            <a:ext cx="3868340" cy="3684588"/>
          </a:xfrm>
        </p:spPr>
        <p:txBody>
          <a:bodyPr>
            <a:normAutofit/>
          </a:bodyPr>
          <a:lstStyle>
            <a:lvl1pPr>
              <a:defRPr sz="1800"/>
            </a:lvl1pPr>
            <a:lvl2pPr>
              <a:defRPr sz="1500"/>
            </a:lvl2pPr>
            <a:lvl3pPr>
              <a:defRPr sz="135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4629150" y="2505075"/>
            <a:ext cx="3887391" cy="3684588"/>
          </a:xfrm>
        </p:spPr>
        <p:txBody>
          <a:bodyPr>
            <a:normAutofit/>
          </a:bodyPr>
          <a:lstStyle>
            <a:lvl1pPr>
              <a:defRPr sz="1800"/>
            </a:lvl1pPr>
            <a:lvl2pPr>
              <a:defRPr sz="1500"/>
            </a:lvl2pPr>
            <a:lvl3pPr>
              <a:defRPr sz="135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508875" y="4961136"/>
            <a:ext cx="1737401" cy="719652"/>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7870825" y="2"/>
            <a:ext cx="636996"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401546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woTxTwoObj" preserve="1">
  <p:cSld name="Comparison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629841" y="1681163"/>
            <a:ext cx="246888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629841" y="2505075"/>
            <a:ext cx="2468880" cy="3684588"/>
          </a:xfrm>
        </p:spPr>
        <p:txBody>
          <a:bodyPr>
            <a:normAutofit/>
          </a:bodyPr>
          <a:lstStyle>
            <a:lvl1pPr>
              <a:defRPr sz="1500"/>
            </a:lvl1pPr>
            <a:lvl2pPr>
              <a:defRPr sz="1350"/>
            </a:lvl2pPr>
            <a:lvl3pPr>
              <a:defRPr sz="12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3339846" y="1681163"/>
            <a:ext cx="246888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3339846" y="2505075"/>
            <a:ext cx="2468880" cy="3684588"/>
          </a:xfrm>
        </p:spPr>
        <p:txBody>
          <a:bodyPr>
            <a:normAutofit/>
          </a:bodyPr>
          <a:lstStyle>
            <a:lvl1pPr>
              <a:defRPr sz="1500"/>
            </a:lvl1pPr>
            <a:lvl2pPr>
              <a:defRPr sz="1350"/>
            </a:lvl2pPr>
            <a:lvl3pPr>
              <a:defRPr sz="12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508875" y="4961136"/>
            <a:ext cx="1737401" cy="719652"/>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7870825" y="2"/>
            <a:ext cx="636996"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 Placeholder 4">
            <a:extLst>
              <a:ext uri="{FF2B5EF4-FFF2-40B4-BE49-F238E27FC236}">
                <a16:creationId xmlns:a16="http://schemas.microsoft.com/office/drawing/2014/main" id="{ACF5677B-E56F-4452-ADDC-DA0E20A955EC}"/>
              </a:ext>
            </a:extLst>
          </p:cNvPr>
          <p:cNvSpPr>
            <a:spLocks noGrp="1"/>
          </p:cNvSpPr>
          <p:nvPr>
            <p:ph type="body" sz="quarter" idx="13"/>
          </p:nvPr>
        </p:nvSpPr>
        <p:spPr>
          <a:xfrm>
            <a:off x="6048756" y="1681163"/>
            <a:ext cx="246888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3" name="Content Placeholder 5">
            <a:extLst>
              <a:ext uri="{FF2B5EF4-FFF2-40B4-BE49-F238E27FC236}">
                <a16:creationId xmlns:a16="http://schemas.microsoft.com/office/drawing/2014/main" id="{865D9C09-AB3B-40EB-B1DA-9C6D72343451}"/>
              </a:ext>
            </a:extLst>
          </p:cNvPr>
          <p:cNvSpPr>
            <a:spLocks noGrp="1"/>
          </p:cNvSpPr>
          <p:nvPr>
            <p:ph sz="quarter" idx="14"/>
          </p:nvPr>
        </p:nvSpPr>
        <p:spPr>
          <a:xfrm>
            <a:off x="6048756" y="2505075"/>
            <a:ext cx="2468880" cy="3684588"/>
          </a:xfrm>
        </p:spPr>
        <p:txBody>
          <a:bodyPr>
            <a:normAutofit/>
          </a:bodyPr>
          <a:lstStyle>
            <a:lvl1pPr>
              <a:defRPr sz="1500"/>
            </a:lvl1pPr>
            <a:lvl2pPr>
              <a:defRPr sz="1350"/>
            </a:lvl2pPr>
            <a:lvl3pPr>
              <a:defRPr sz="12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1686970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itle and Content with 2 medium pictures">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FAA9DFF3-1B49-48A9-BF8A-57DD7D07CFAF}"/>
              </a:ext>
            </a:extLst>
          </p:cNvPr>
          <p:cNvSpPr>
            <a:spLocks noGrp="1"/>
          </p:cNvSpPr>
          <p:nvPr>
            <p:ph type="pic" sz="quarter" idx="14"/>
          </p:nvPr>
        </p:nvSpPr>
        <p:spPr>
          <a:xfrm>
            <a:off x="5925944" y="2727730"/>
            <a:ext cx="3218055" cy="4130271"/>
          </a:xfrm>
          <a:custGeom>
            <a:avLst/>
            <a:gdLst>
              <a:gd name="connsiteX0" fmla="*/ 2503809 w 4290740"/>
              <a:gd name="connsiteY0" fmla="*/ 0 h 4130271"/>
              <a:gd name="connsiteX1" fmla="*/ 4198398 w 4290740"/>
              <a:gd name="connsiteY1" fmla="*/ 660580 h 4130271"/>
              <a:gd name="connsiteX2" fmla="*/ 4290740 w 4290740"/>
              <a:gd name="connsiteY2" fmla="*/ 751285 h 4130271"/>
              <a:gd name="connsiteX3" fmla="*/ 4290740 w 4290740"/>
              <a:gd name="connsiteY3" fmla="*/ 4130271 h 4130271"/>
              <a:gd name="connsiteX4" fmla="*/ 604508 w 4290740"/>
              <a:gd name="connsiteY4" fmla="*/ 4130271 h 4130271"/>
              <a:gd name="connsiteX5" fmla="*/ 461940 w 4290740"/>
              <a:gd name="connsiteY5" fmla="*/ 3953232 h 4130271"/>
              <a:gd name="connsiteX6" fmla="*/ 0 w 4290740"/>
              <a:gd name="connsiteY6" fmla="*/ 2503809 h 4130271"/>
              <a:gd name="connsiteX7" fmla="*/ 2503809 w 4290740"/>
              <a:gd name="connsiteY7" fmla="*/ 0 h 4130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0740" h="4130271">
                <a:moveTo>
                  <a:pt x="2503809" y="0"/>
                </a:moveTo>
                <a:cubicBezTo>
                  <a:pt x="3157405" y="0"/>
                  <a:pt x="3752509" y="250434"/>
                  <a:pt x="4198398" y="660580"/>
                </a:cubicBezTo>
                <a:lnTo>
                  <a:pt x="4290740" y="751285"/>
                </a:lnTo>
                <a:lnTo>
                  <a:pt x="4290740" y="4130271"/>
                </a:lnTo>
                <a:lnTo>
                  <a:pt x="604508" y="4130271"/>
                </a:lnTo>
                <a:lnTo>
                  <a:pt x="461940" y="3953232"/>
                </a:lnTo>
                <a:cubicBezTo>
                  <a:pt x="171051" y="3544183"/>
                  <a:pt x="0" y="3043971"/>
                  <a:pt x="0" y="2503809"/>
                </a:cubicBezTo>
                <a:cubicBezTo>
                  <a:pt x="0" y="1120992"/>
                  <a:pt x="1120992" y="0"/>
                  <a:pt x="2503809" y="0"/>
                </a:cubicBezTo>
                <a:close/>
              </a:path>
            </a:pathLst>
          </a:custGeom>
        </p:spPr>
        <p:txBody>
          <a:bodyPr wrap="square" anchor="ctr">
            <a:noAutofit/>
          </a:bodyPr>
          <a:lstStyle>
            <a:lvl1pPr algn="ctr">
              <a:buNone/>
              <a:defRPr sz="1350"/>
            </a:lvl1pPr>
          </a:lstStyle>
          <a:p>
            <a:r>
              <a:rPr lang="en-US"/>
              <a:t>Click icon to add picture</a:t>
            </a:r>
            <a:endParaRPr lang="en-US" dirty="0"/>
          </a:p>
        </p:txBody>
      </p:sp>
      <p:sp>
        <p:nvSpPr>
          <p:cNvPr id="21" name="Picture Placeholder 20">
            <a:extLst>
              <a:ext uri="{FF2B5EF4-FFF2-40B4-BE49-F238E27FC236}">
                <a16:creationId xmlns:a16="http://schemas.microsoft.com/office/drawing/2014/main" id="{5CFEFC13-B998-4A6F-A7ED-411E266D288C}"/>
              </a:ext>
            </a:extLst>
          </p:cNvPr>
          <p:cNvSpPr>
            <a:spLocks noGrp="1"/>
          </p:cNvSpPr>
          <p:nvPr>
            <p:ph type="pic" sz="quarter" idx="13"/>
          </p:nvPr>
        </p:nvSpPr>
        <p:spPr>
          <a:xfrm>
            <a:off x="4696207" y="1"/>
            <a:ext cx="2639483" cy="3007909"/>
          </a:xfrm>
          <a:custGeom>
            <a:avLst/>
            <a:gdLst>
              <a:gd name="connsiteX0" fmla="*/ 519779 w 3519311"/>
              <a:gd name="connsiteY0" fmla="*/ 0 h 3007909"/>
              <a:gd name="connsiteX1" fmla="*/ 2999531 w 3519311"/>
              <a:gd name="connsiteY1" fmla="*/ 0 h 3007909"/>
              <a:gd name="connsiteX2" fmla="*/ 3003920 w 3519311"/>
              <a:gd name="connsiteY2" fmla="*/ 3989 h 3007909"/>
              <a:gd name="connsiteX3" fmla="*/ 3519311 w 3519311"/>
              <a:gd name="connsiteY3" fmla="*/ 1248253 h 3007909"/>
              <a:gd name="connsiteX4" fmla="*/ 1759655 w 3519311"/>
              <a:gd name="connsiteY4" fmla="*/ 3007909 h 3007909"/>
              <a:gd name="connsiteX5" fmla="*/ 9084 w 3519311"/>
              <a:gd name="connsiteY5" fmla="*/ 1428168 h 3007909"/>
              <a:gd name="connsiteX6" fmla="*/ 0 w 3519311"/>
              <a:gd name="connsiteY6" fmla="*/ 1248273 h 3007909"/>
              <a:gd name="connsiteX7" fmla="*/ 0 w 3519311"/>
              <a:gd name="connsiteY7" fmla="*/ 1248233 h 3007909"/>
              <a:gd name="connsiteX8" fmla="*/ 9084 w 3519311"/>
              <a:gd name="connsiteY8" fmla="*/ 1068339 h 3007909"/>
              <a:gd name="connsiteX9" fmla="*/ 515391 w 3519311"/>
              <a:gd name="connsiteY9" fmla="*/ 3989 h 300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9311" h="3007909">
                <a:moveTo>
                  <a:pt x="519779" y="0"/>
                </a:moveTo>
                <a:lnTo>
                  <a:pt x="2999531" y="0"/>
                </a:lnTo>
                <a:lnTo>
                  <a:pt x="3003920" y="3989"/>
                </a:lnTo>
                <a:cubicBezTo>
                  <a:pt x="3322355" y="322424"/>
                  <a:pt x="3519311" y="762338"/>
                  <a:pt x="3519311" y="1248253"/>
                </a:cubicBezTo>
                <a:cubicBezTo>
                  <a:pt x="3519311" y="2220084"/>
                  <a:pt x="2731486" y="3007909"/>
                  <a:pt x="1759655" y="3007909"/>
                </a:cubicBezTo>
                <a:cubicBezTo>
                  <a:pt x="848565" y="3007909"/>
                  <a:pt x="99196" y="2315485"/>
                  <a:pt x="9084" y="1428168"/>
                </a:cubicBezTo>
                <a:lnTo>
                  <a:pt x="0" y="1248273"/>
                </a:lnTo>
                <a:lnTo>
                  <a:pt x="0" y="1248233"/>
                </a:lnTo>
                <a:lnTo>
                  <a:pt x="9084" y="1068339"/>
                </a:lnTo>
                <a:cubicBezTo>
                  <a:pt x="51137" y="654258"/>
                  <a:pt x="236761" y="282620"/>
                  <a:pt x="515391" y="3989"/>
                </a:cubicBezTo>
                <a:close/>
              </a:path>
            </a:pathLst>
          </a:custGeom>
        </p:spPr>
        <p:txBody>
          <a:bodyPr wrap="square" anchor="ctr">
            <a:noAutofit/>
          </a:bodyPr>
          <a:lstStyle>
            <a:lvl1pPr algn="ctr">
              <a:buNone/>
              <a:defRPr sz="1350"/>
            </a:lvl1pPr>
          </a:lstStyle>
          <a:p>
            <a:r>
              <a:rPr lang="en-US"/>
              <a:t>Click icon to add picture</a:t>
            </a:r>
            <a:endParaRPr lang="en-US" dirty="0"/>
          </a:p>
        </p:txBody>
      </p:sp>
      <p:sp>
        <p:nvSpPr>
          <p:cNvPr id="10" name="Oval 9">
            <a:extLst>
              <a:ext uri="{FF2B5EF4-FFF2-40B4-BE49-F238E27FC236}">
                <a16:creationId xmlns:a16="http://schemas.microsoft.com/office/drawing/2014/main" id="{B7BFFB5A-A05C-4B0C-905C-5884361304B2}"/>
              </a:ext>
            </a:extLst>
          </p:cNvPr>
          <p:cNvSpPr/>
          <p:nvPr userDrawn="1"/>
        </p:nvSpPr>
        <p:spPr>
          <a:xfrm>
            <a:off x="7815427" y="1364733"/>
            <a:ext cx="710616"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 name="Arc 11">
            <a:extLst>
              <a:ext uri="{FF2B5EF4-FFF2-40B4-BE49-F238E27FC236}">
                <a16:creationId xmlns:a16="http://schemas.microsoft.com/office/drawing/2014/main" id="{9F33AC6C-4807-4785-AE9F-84BFEEDA9F7E}"/>
              </a:ext>
            </a:extLst>
          </p:cNvPr>
          <p:cNvSpPr/>
          <p:nvPr userDrawn="1"/>
        </p:nvSpPr>
        <p:spPr>
          <a:xfrm rot="4759070" flipV="1">
            <a:off x="4022955" y="-170491"/>
            <a:ext cx="4021193" cy="3015895"/>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a:xfrm>
            <a:off x="630936" y="365760"/>
            <a:ext cx="3840480" cy="1325880"/>
          </a:xfrm>
        </p:spPr>
        <p:txBody>
          <a:body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Content Placeholder 2">
            <a:extLst>
              <a:ext uri="{FF2B5EF4-FFF2-40B4-BE49-F238E27FC236}">
                <a16:creationId xmlns:a16="http://schemas.microsoft.com/office/drawing/2014/main" id="{4753B078-30BA-4AB9-A020-EE8D9404B69E}"/>
              </a:ext>
            </a:extLst>
          </p:cNvPr>
          <p:cNvSpPr>
            <a:spLocks noGrp="1"/>
          </p:cNvSpPr>
          <p:nvPr>
            <p:ph idx="1"/>
          </p:nvPr>
        </p:nvSpPr>
        <p:spPr>
          <a:xfrm>
            <a:off x="630936" y="1828800"/>
            <a:ext cx="3819906" cy="4352544"/>
          </a:xfrm>
        </p:spPr>
        <p:txBody>
          <a:bodyPr/>
          <a:lstStyle>
            <a:lvl1pPr marL="0" indent="0">
              <a:buNone/>
              <a:defRPr sz="1800"/>
            </a:lvl1pPr>
            <a:lvl2pPr marL="171450">
              <a:defRPr/>
            </a:lvl2pPr>
            <a:lvl3pPr marL="342900">
              <a:defRPr/>
            </a:lvl3pPr>
            <a:lvl4pPr marL="514350">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1328522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2642EAF0-DE94-4F90-82E3-6F316AA8353A}"/>
              </a:ext>
            </a:extLst>
          </p:cNvPr>
          <p:cNvSpPr/>
          <p:nvPr userDrawn="1"/>
        </p:nvSpPr>
        <p:spPr>
          <a:xfrm>
            <a:off x="530545" y="847600"/>
            <a:ext cx="3464954"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D22D7888-22FA-4AA1-9BA4-CC61D6643D47}"/>
              </a:ext>
            </a:extLst>
          </p:cNvPr>
          <p:cNvSpPr/>
          <p:nvPr userDrawn="1"/>
        </p:nvSpPr>
        <p:spPr>
          <a:xfrm flipH="1">
            <a:off x="397897" y="1"/>
            <a:ext cx="866357"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EBB6E464-8999-4773-A1F2-E6CAA990E572}"/>
              </a:ext>
            </a:extLst>
          </p:cNvPr>
          <p:cNvSpPr/>
          <p:nvPr userDrawn="1"/>
        </p:nvSpPr>
        <p:spPr>
          <a:xfrm flipH="1">
            <a:off x="2971134" y="-1"/>
            <a:ext cx="130305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CE9CE183-B21E-41EB-A082-DF9C3AD659D5}"/>
              </a:ext>
            </a:extLst>
          </p:cNvPr>
          <p:cNvSpPr/>
          <p:nvPr userDrawn="1"/>
        </p:nvSpPr>
        <p:spPr>
          <a:xfrm flipH="1">
            <a:off x="0" y="2936831"/>
            <a:ext cx="119806"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1EA14BE8-FDD0-4434-9C3E-BFF78C22D9E3}"/>
              </a:ext>
            </a:extLst>
          </p:cNvPr>
          <p:cNvSpPr/>
          <p:nvPr userDrawn="1"/>
        </p:nvSpPr>
        <p:spPr>
          <a:xfrm flipH="1">
            <a:off x="0" y="5835650"/>
            <a:ext cx="1161135"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5C76330B-4C5E-463F-921A-D91F1F1F6049}"/>
              </a:ext>
            </a:extLst>
          </p:cNvPr>
          <p:cNvSpPr/>
          <p:nvPr userDrawn="1"/>
        </p:nvSpPr>
        <p:spPr>
          <a:xfrm flipH="1">
            <a:off x="2553792" y="5717906"/>
            <a:ext cx="1328707"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E494E364-7EA8-4D92-915D-75D1A3A67C07}"/>
              </a:ext>
            </a:extLst>
          </p:cNvPr>
          <p:cNvSpPr/>
          <p:nvPr userDrawn="1"/>
        </p:nvSpPr>
        <p:spPr>
          <a:xfrm flipH="1">
            <a:off x="3099729" y="6258756"/>
            <a:ext cx="1174455"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a:xfrm>
            <a:off x="1042416" y="1234440"/>
            <a:ext cx="2427732" cy="4069080"/>
          </a:xfrm>
        </p:spPr>
        <p:txBody>
          <a:bodyPr/>
          <a:lstStyle>
            <a:lvl1pPr algn="ctr">
              <a:defRPr>
                <a:solidFill>
                  <a:schemeClr val="bg1"/>
                </a:solidFill>
              </a:defRPr>
            </a:lvl1pPr>
          </a:lstStyle>
          <a:p>
            <a:r>
              <a:rPr lang="en-US" dirty="0"/>
              <a:t>Click to edit Master title style</a:t>
            </a:r>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a:xfrm>
            <a:off x="4574286" y="6356351"/>
            <a:ext cx="3086100" cy="365125"/>
          </a:xfrm>
        </p:spPr>
        <p:txBody>
          <a:bodyPr/>
          <a:lstStyle>
            <a:lvl1pPr algn="l">
              <a:defRPr>
                <a:latin typeface="+mn-lt"/>
              </a:defRPr>
            </a:lvl1pPr>
          </a:lstStyle>
          <a:p>
            <a:pPr algn="l">
              <a:defRPr/>
            </a:pPr>
            <a:r>
              <a:rPr lang="en-US" dirty="0">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a:xfrm>
            <a:off x="7879842" y="6356351"/>
            <a:ext cx="637794" cy="365125"/>
          </a:xfrm>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Content Placeholder 2">
            <a:extLst>
              <a:ext uri="{FF2B5EF4-FFF2-40B4-BE49-F238E27FC236}">
                <a16:creationId xmlns:a16="http://schemas.microsoft.com/office/drawing/2014/main" id="{4753B078-30BA-4AB9-A020-EE8D9404B69E}"/>
              </a:ext>
            </a:extLst>
          </p:cNvPr>
          <p:cNvSpPr>
            <a:spLocks noGrp="1"/>
          </p:cNvSpPr>
          <p:nvPr>
            <p:ph idx="1"/>
          </p:nvPr>
        </p:nvSpPr>
        <p:spPr>
          <a:xfrm>
            <a:off x="4999482" y="2551176"/>
            <a:ext cx="3531870" cy="1755648"/>
          </a:xfrm>
        </p:spPr>
        <p:txBody>
          <a:bodyPr/>
          <a:lstStyle>
            <a:lvl1pPr marL="0" indent="0">
              <a:buNone/>
              <a:defRPr sz="1800"/>
            </a:lvl1pPr>
            <a:lvl2pPr marL="171450">
              <a:defRPr sz="1350"/>
            </a:lvl2pPr>
            <a:lvl3pPr marL="342900">
              <a:defRPr sz="135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33557439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508875" y="4961136"/>
            <a:ext cx="1737401" cy="719652"/>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7870825" y="2"/>
            <a:ext cx="636996"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875149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508875" y="4961136"/>
            <a:ext cx="1737401" cy="719652"/>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7870825" y="2"/>
            <a:ext cx="636996"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itle 6">
            <a:extLst>
              <a:ext uri="{FF2B5EF4-FFF2-40B4-BE49-F238E27FC236}">
                <a16:creationId xmlns:a16="http://schemas.microsoft.com/office/drawing/2014/main" id="{C9A1C714-6A0E-456D-A2E2-6288C0EA077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156151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3725F51-049C-4F09-985E-88373BC58708}" type="datetime1">
              <a:rPr lang="en-US" smtClean="0"/>
              <a:t>12/8/2022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392523935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FC812-4DB6-4F98-9404-29C191D3BAD7}"/>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92F0855E-0CD6-47DD-B648-4C84C783D784}"/>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50082B-17D7-4D61-8AEB-81517D85D25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6" name="Footer Placeholder 5">
            <a:extLst>
              <a:ext uri="{FF2B5EF4-FFF2-40B4-BE49-F238E27FC236}">
                <a16:creationId xmlns:a16="http://schemas.microsoft.com/office/drawing/2014/main" id="{7D92E260-747D-40FD-A062-9DD5E6835ABB}"/>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7" name="Slide Number Placeholder 6">
            <a:extLst>
              <a:ext uri="{FF2B5EF4-FFF2-40B4-BE49-F238E27FC236}">
                <a16:creationId xmlns:a16="http://schemas.microsoft.com/office/drawing/2014/main" id="{887E50A0-1E05-49C5-88C9-46267751201F}"/>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Freeform: Shape 7">
            <a:extLst>
              <a:ext uri="{FF2B5EF4-FFF2-40B4-BE49-F238E27FC236}">
                <a16:creationId xmlns:a16="http://schemas.microsoft.com/office/drawing/2014/main" id="{2C155C63-9F58-4422-B669-F97486280671}"/>
              </a:ext>
            </a:extLst>
          </p:cNvPr>
          <p:cNvSpPr/>
          <p:nvPr/>
        </p:nvSpPr>
        <p:spPr>
          <a:xfrm rot="16200000">
            <a:off x="-508875" y="4961136"/>
            <a:ext cx="1737401" cy="719652"/>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385DBA62-0EDB-47AA-86C7-90463BC9B308}"/>
              </a:ext>
            </a:extLst>
          </p:cNvPr>
          <p:cNvSpPr/>
          <p:nvPr/>
        </p:nvSpPr>
        <p:spPr>
          <a:xfrm>
            <a:off x="7870825" y="2"/>
            <a:ext cx="636996"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906646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D7521-E43D-41D1-B458-26B20DC6DDD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2472CF2-2653-4B98-A416-D7A0A860ECE0}"/>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A6EF87F5-0B10-4AC7-9599-F088C5E796D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6" name="Footer Placeholder 5">
            <a:extLst>
              <a:ext uri="{FF2B5EF4-FFF2-40B4-BE49-F238E27FC236}">
                <a16:creationId xmlns:a16="http://schemas.microsoft.com/office/drawing/2014/main" id="{92EEB226-AD45-45DF-AAB5-5513AE732AAE}"/>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7" name="Slide Number Placeholder 6">
            <a:extLst>
              <a:ext uri="{FF2B5EF4-FFF2-40B4-BE49-F238E27FC236}">
                <a16:creationId xmlns:a16="http://schemas.microsoft.com/office/drawing/2014/main" id="{95E96AEB-9481-4CCE-B110-FEDD334835B8}"/>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Freeform: Shape 7">
            <a:extLst>
              <a:ext uri="{FF2B5EF4-FFF2-40B4-BE49-F238E27FC236}">
                <a16:creationId xmlns:a16="http://schemas.microsoft.com/office/drawing/2014/main" id="{6BA9707F-7BCE-464F-BF45-E216527084EE}"/>
              </a:ext>
            </a:extLst>
          </p:cNvPr>
          <p:cNvSpPr/>
          <p:nvPr/>
        </p:nvSpPr>
        <p:spPr>
          <a:xfrm rot="16200000">
            <a:off x="-508875" y="4961136"/>
            <a:ext cx="1737401" cy="719652"/>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BC589723-2CC8-49D1-B4E1-36FECED6A2D7}"/>
              </a:ext>
            </a:extLst>
          </p:cNvPr>
          <p:cNvSpPr/>
          <p:nvPr/>
        </p:nvSpPr>
        <p:spPr>
          <a:xfrm>
            <a:off x="7870825" y="2"/>
            <a:ext cx="636996"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962361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875620" y="1122363"/>
            <a:ext cx="5322700" cy="2387600"/>
          </a:xfrm>
        </p:spPr>
        <p:txBody>
          <a:bodyPr anchor="b">
            <a:noAutofit/>
          </a:bodyPr>
          <a:lstStyle>
            <a:lvl1pPr algn="l">
              <a:defRPr sz="4500" b="1">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875620" y="3602039"/>
            <a:ext cx="7125380" cy="806675"/>
          </a:xfrm>
        </p:spPr>
        <p:txBody>
          <a:bodyPr>
            <a:noAutofit/>
          </a:bodyPr>
          <a:lstStyle>
            <a:lvl1pPr marL="0" indent="0" algn="l">
              <a:buNone/>
              <a:defRPr sz="240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Rectangle 3">
            <a:extLst>
              <a:ext uri="{FF2B5EF4-FFF2-40B4-BE49-F238E27FC236}">
                <a16:creationId xmlns:a16="http://schemas.microsoft.com/office/drawing/2014/main" id="{9AC79249-FDC0-364D-A734-AE1DE1605D28}"/>
              </a:ext>
            </a:extLst>
          </p:cNvPr>
          <p:cNvSpPr/>
          <p:nvPr userDrawn="1"/>
        </p:nvSpPr>
        <p:spPr>
          <a:xfrm>
            <a:off x="0" y="4572000"/>
            <a:ext cx="9144000"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Oval 4">
            <a:extLst>
              <a:ext uri="{FF2B5EF4-FFF2-40B4-BE49-F238E27FC236}">
                <a16:creationId xmlns:a16="http://schemas.microsoft.com/office/drawing/2014/main" id="{902465C8-266D-104C-9C49-323DF4A8277E}"/>
              </a:ext>
            </a:extLst>
          </p:cNvPr>
          <p:cNvSpPr/>
          <p:nvPr userDrawn="1"/>
        </p:nvSpPr>
        <p:spPr>
          <a:xfrm>
            <a:off x="437809" y="4960030"/>
            <a:ext cx="1163411" cy="155121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Freeform 10">
            <a:extLst>
              <a:ext uri="{FF2B5EF4-FFF2-40B4-BE49-F238E27FC236}">
                <a16:creationId xmlns:a16="http://schemas.microsoft.com/office/drawing/2014/main" id="{37979A1C-BF60-B345-A664-2E4F7A3461EB}"/>
              </a:ext>
            </a:extLst>
          </p:cNvPr>
          <p:cNvSpPr/>
          <p:nvPr userDrawn="1"/>
        </p:nvSpPr>
        <p:spPr>
          <a:xfrm>
            <a:off x="1" y="4571999"/>
            <a:ext cx="838881" cy="1118508"/>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9" name="Freeform 8">
            <a:extLst>
              <a:ext uri="{FF2B5EF4-FFF2-40B4-BE49-F238E27FC236}">
                <a16:creationId xmlns:a16="http://schemas.microsoft.com/office/drawing/2014/main" id="{58080B3E-915C-2D4C-8608-596E1BFD6387}"/>
              </a:ext>
            </a:extLst>
          </p:cNvPr>
          <p:cNvSpPr/>
          <p:nvPr userDrawn="1"/>
        </p:nvSpPr>
        <p:spPr>
          <a:xfrm>
            <a:off x="1" y="5739492"/>
            <a:ext cx="838881" cy="1118508"/>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6198321" y="-3419"/>
            <a:ext cx="2945680" cy="3165022"/>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875620"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8" name="Freeform 27">
            <a:extLst>
              <a:ext uri="{FF2B5EF4-FFF2-40B4-BE49-F238E27FC236}">
                <a16:creationId xmlns:a16="http://schemas.microsoft.com/office/drawing/2014/main" id="{9E240E8A-950E-7946-826C-415CB5DACA43}"/>
              </a:ext>
            </a:extLst>
          </p:cNvPr>
          <p:cNvSpPr/>
          <p:nvPr userDrawn="1"/>
        </p:nvSpPr>
        <p:spPr>
          <a:xfrm>
            <a:off x="8268381" y="4580708"/>
            <a:ext cx="875620" cy="2277292"/>
          </a:xfrm>
          <a:custGeom>
            <a:avLst/>
            <a:gdLst>
              <a:gd name="connsiteX0" fmla="*/ 1167473 w 1167493"/>
              <a:gd name="connsiteY0" fmla="*/ 0 h 2272167"/>
              <a:gd name="connsiteX1" fmla="*/ 1167493 w 1167493"/>
              <a:gd name="connsiteY1" fmla="*/ 0 h 2272167"/>
              <a:gd name="connsiteX2" fmla="*/ 1167493 w 1167493"/>
              <a:gd name="connsiteY2" fmla="*/ 492960 h 2272167"/>
              <a:gd name="connsiteX3" fmla="*/ 1167493 w 1167493"/>
              <a:gd name="connsiteY3" fmla="*/ 720385 h 2272167"/>
              <a:gd name="connsiteX4" fmla="*/ 1167493 w 1167493"/>
              <a:gd name="connsiteY4" fmla="*/ 2272167 h 2272167"/>
              <a:gd name="connsiteX5" fmla="*/ 0 w 1167493"/>
              <a:gd name="connsiteY5" fmla="*/ 2272167 h 2272167"/>
              <a:gd name="connsiteX6" fmla="*/ 0 w 1167493"/>
              <a:gd name="connsiteY6" fmla="*/ 1898074 h 2272167"/>
              <a:gd name="connsiteX7" fmla="*/ 0 w 1167493"/>
              <a:gd name="connsiteY7" fmla="*/ 1271597 h 2272167"/>
              <a:gd name="connsiteX8" fmla="*/ 0 w 1167493"/>
              <a:gd name="connsiteY8" fmla="*/ 1177688 h 2272167"/>
              <a:gd name="connsiteX9" fmla="*/ 1048124 w 1167493"/>
              <a:gd name="connsiteY9" fmla="*/ 6080 h 2272167"/>
              <a:gd name="connsiteX10" fmla="*/ 1167473 w 1167493"/>
              <a:gd name="connsiteY10" fmla="*/ 0 h 227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7493" h="2272167">
                <a:moveTo>
                  <a:pt x="1167473" y="0"/>
                </a:moveTo>
                <a:lnTo>
                  <a:pt x="1167493" y="0"/>
                </a:lnTo>
                <a:lnTo>
                  <a:pt x="1167493" y="492960"/>
                </a:lnTo>
                <a:lnTo>
                  <a:pt x="1167493" y="720385"/>
                </a:lnTo>
                <a:lnTo>
                  <a:pt x="1167493" y="2272167"/>
                </a:lnTo>
                <a:lnTo>
                  <a:pt x="0" y="2272167"/>
                </a:lnTo>
                <a:lnTo>
                  <a:pt x="0" y="1898074"/>
                </a:lnTo>
                <a:lnTo>
                  <a:pt x="0" y="1271597"/>
                </a:lnTo>
                <a:lnTo>
                  <a:pt x="0" y="1177688"/>
                </a:lnTo>
                <a:cubicBezTo>
                  <a:pt x="0" y="567919"/>
                  <a:pt x="459408" y="66389"/>
                  <a:pt x="1048124" y="6080"/>
                </a:cubicBezTo>
                <a:lnTo>
                  <a:pt x="116747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7" name="Slide Number Placeholder 6">
            <a:extLst>
              <a:ext uri="{FF2B5EF4-FFF2-40B4-BE49-F238E27FC236}">
                <a16:creationId xmlns:a16="http://schemas.microsoft.com/office/drawing/2014/main" id="{698AE20B-EBB3-094D-DB4C-C2D61D613A8C}"/>
              </a:ext>
            </a:extLst>
          </p:cNvPr>
          <p:cNvSpPr>
            <a:spLocks noGrp="1"/>
          </p:cNvSpPr>
          <p:nvPr>
            <p:ph type="sldNum" sz="quarter" idx="10"/>
          </p:nvPr>
        </p:nvSpPr>
        <p:spPr/>
        <p:txBody>
          <a:bodyPr/>
          <a:lstStyle/>
          <a:p>
            <a:fld id="{294A09A9-5501-47C1-A89A-A340965A2BE2}" type="slidenum">
              <a:rPr lang="en-US" smtClean="0"/>
              <a:pPr/>
              <a:t>‹#›</a:t>
            </a:fld>
            <a:endParaRPr lang="en-US"/>
          </a:p>
        </p:txBody>
      </p:sp>
    </p:spTree>
    <p:extLst>
      <p:ext uri="{BB962C8B-B14F-4D97-AF65-F5344CB8AC3E}">
        <p14:creationId xmlns:p14="http://schemas.microsoft.com/office/powerpoint/2010/main" val="390547277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875620" y="2017468"/>
            <a:ext cx="7334387" cy="3366815"/>
          </a:xfrm>
        </p:spPr>
        <p:txBody>
          <a:bodyPr>
            <a:noAutofit/>
          </a:bodyPr>
          <a:lstStyle>
            <a:lvl1pPr marL="0" indent="0">
              <a:buNone/>
              <a:defRPr>
                <a:latin typeface="+mn-lt"/>
              </a:defRPr>
            </a:lvl1pPr>
            <a:lvl2pPr marL="342900" indent="0">
              <a:buNone/>
              <a:defRPr>
                <a:latin typeface="+mn-lt"/>
              </a:defRPr>
            </a:lvl2pPr>
            <a:lvl3pPr marL="685800" indent="0">
              <a:buNone/>
              <a:defRPr>
                <a:latin typeface="+mn-lt"/>
              </a:defRPr>
            </a:lvl3pPr>
            <a:lvl4pPr marL="1028700" indent="0">
              <a:buNone/>
              <a:defRPr>
                <a:latin typeface="+mn-lt"/>
              </a:defRPr>
            </a:lvl4pPr>
            <a:lvl5pPr marL="13716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6435672" y="1"/>
            <a:ext cx="2708328"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6435672" y="3246896"/>
            <a:ext cx="2708328"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700392"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6061569" y="5590904"/>
            <a:ext cx="1179285"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sp>
        <p:nvSpPr>
          <p:cNvPr id="15" name="Title 14">
            <a:extLst>
              <a:ext uri="{FF2B5EF4-FFF2-40B4-BE49-F238E27FC236}">
                <a16:creationId xmlns:a16="http://schemas.microsoft.com/office/drawing/2014/main" id="{B78DCB74-D75C-A010-7A21-F2ABB54BDE9B}"/>
              </a:ext>
            </a:extLst>
          </p:cNvPr>
          <p:cNvSpPr>
            <a:spLocks noGrp="1"/>
          </p:cNvSpPr>
          <p:nvPr>
            <p:ph type="title"/>
          </p:nvPr>
        </p:nvSpPr>
        <p:spPr/>
        <p:txBody>
          <a:bodyPr/>
          <a:lstStyle>
            <a:lvl1pPr>
              <a:defRPr b="1">
                <a:solidFill>
                  <a:schemeClr val="accent3"/>
                </a:solidFill>
              </a:defRPr>
            </a:lvl1pPr>
          </a:lstStyle>
          <a:p>
            <a:r>
              <a:rPr lang="en-US"/>
              <a:t>Click to edit Master title style</a:t>
            </a:r>
          </a:p>
        </p:txBody>
      </p:sp>
    </p:spTree>
    <p:extLst>
      <p:ext uri="{BB962C8B-B14F-4D97-AF65-F5344CB8AC3E}">
        <p14:creationId xmlns:p14="http://schemas.microsoft.com/office/powerpoint/2010/main" val="41718178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62587F-7496-384A-AF40-18FC8CF0709D}"/>
              </a:ext>
            </a:extLst>
          </p:cNvPr>
          <p:cNvSpPr/>
          <p:nvPr userDrawn="1"/>
        </p:nvSpPr>
        <p:spPr>
          <a:xfrm>
            <a:off x="0" y="2285998"/>
            <a:ext cx="9156617"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Freeform 11">
            <a:extLst>
              <a:ext uri="{FF2B5EF4-FFF2-40B4-BE49-F238E27FC236}">
                <a16:creationId xmlns:a16="http://schemas.microsoft.com/office/drawing/2014/main" id="{84DB028B-A475-224B-B675-A15A56CAD0BF}"/>
              </a:ext>
            </a:extLst>
          </p:cNvPr>
          <p:cNvSpPr/>
          <p:nvPr userDrawn="1"/>
        </p:nvSpPr>
        <p:spPr>
          <a:xfrm flipH="1">
            <a:off x="6448289" y="3246896"/>
            <a:ext cx="2708328"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4" name="Freeform 13">
            <a:extLst>
              <a:ext uri="{FF2B5EF4-FFF2-40B4-BE49-F238E27FC236}">
                <a16:creationId xmlns:a16="http://schemas.microsoft.com/office/drawing/2014/main" id="{61C34955-105B-4D4D-B51D-754C5D38A85D}"/>
              </a:ext>
            </a:extLst>
          </p:cNvPr>
          <p:cNvSpPr/>
          <p:nvPr userDrawn="1"/>
        </p:nvSpPr>
        <p:spPr>
          <a:xfrm>
            <a:off x="1" y="0"/>
            <a:ext cx="700392"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5" name="Freeform 14">
            <a:extLst>
              <a:ext uri="{FF2B5EF4-FFF2-40B4-BE49-F238E27FC236}">
                <a16:creationId xmlns:a16="http://schemas.microsoft.com/office/drawing/2014/main" id="{2734DEB1-EC02-2E42-9292-4ADD115060A5}"/>
              </a:ext>
            </a:extLst>
          </p:cNvPr>
          <p:cNvSpPr/>
          <p:nvPr userDrawn="1"/>
        </p:nvSpPr>
        <p:spPr>
          <a:xfrm rot="5400000" flipH="1" flipV="1">
            <a:off x="7472326" y="614324"/>
            <a:ext cx="2285999" cy="1057351"/>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3" name="Title 1">
            <a:extLst>
              <a:ext uri="{FF2B5EF4-FFF2-40B4-BE49-F238E27FC236}">
                <a16:creationId xmlns:a16="http://schemas.microsoft.com/office/drawing/2014/main" id="{5E932F0D-7FC3-634B-932C-3625C16C8DE2}"/>
              </a:ext>
            </a:extLst>
          </p:cNvPr>
          <p:cNvSpPr>
            <a:spLocks noGrp="1"/>
          </p:cNvSpPr>
          <p:nvPr>
            <p:ph type="title"/>
          </p:nvPr>
        </p:nvSpPr>
        <p:spPr>
          <a:xfrm>
            <a:off x="875620" y="381000"/>
            <a:ext cx="7334387" cy="1325563"/>
          </a:xfrm>
        </p:spPr>
        <p:txBody>
          <a:bodyPr anchor="b">
            <a:noAutofit/>
          </a:bodyPr>
          <a:lstStyle>
            <a:lvl1pPr>
              <a:defRPr sz="3600" b="1">
                <a:latin typeface="+mj-lt"/>
              </a:defRPr>
            </a:lvl1pPr>
          </a:lstStyle>
          <a:p>
            <a:r>
              <a:rPr lang="en-US"/>
              <a:t>Click to edit Master title style</a:t>
            </a:r>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875620" y="2653168"/>
            <a:ext cx="7334387" cy="3436483"/>
          </a:xfrm>
        </p:spPr>
        <p:txBody>
          <a:bodyPr>
            <a:noAutofit/>
          </a:bodyPr>
          <a:lstStyle>
            <a:lvl1pPr marL="0" indent="0">
              <a:lnSpc>
                <a:spcPct val="150000"/>
              </a:lnSpc>
              <a:buNone/>
              <a:defRPr sz="1800">
                <a:solidFill>
                  <a:schemeClr val="bg1"/>
                </a:solidFill>
                <a:latin typeface="+mn-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DB69FC35-DDC8-45FB-8ACB-21C15F57C1F1}"/>
              </a:ext>
            </a:extLst>
          </p:cNvPr>
          <p:cNvSpPr>
            <a:spLocks noGrp="1"/>
          </p:cNvSpPr>
          <p:nvPr>
            <p:ph type="sldNum" sz="quarter" idx="12"/>
          </p:nvPr>
        </p:nvSpPr>
        <p:spPr>
          <a:xfrm>
            <a:off x="7654738" y="6356351"/>
            <a:ext cx="1203512"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185315190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Section title">
    <p:spTree>
      <p:nvGrpSpPr>
        <p:cNvPr id="1" name=""/>
        <p:cNvGrpSpPr/>
        <p:nvPr/>
      </p:nvGrpSpPr>
      <p:grpSpPr>
        <a:xfrm>
          <a:off x="0" y="0"/>
          <a:ext cx="0" cy="0"/>
          <a:chOff x="0" y="0"/>
          <a:chExt cx="0" cy="0"/>
        </a:xfrm>
      </p:grpSpPr>
      <p:sp>
        <p:nvSpPr>
          <p:cNvPr id="23" name="Freeform 22">
            <a:extLst>
              <a:ext uri="{FF2B5EF4-FFF2-40B4-BE49-F238E27FC236}">
                <a16:creationId xmlns:a16="http://schemas.microsoft.com/office/drawing/2014/main" id="{067EACEC-C2DD-EA42-8504-176673AD1F20}"/>
              </a:ext>
            </a:extLst>
          </p:cNvPr>
          <p:cNvSpPr/>
          <p:nvPr userDrawn="1"/>
        </p:nvSpPr>
        <p:spPr>
          <a:xfrm>
            <a:off x="0" y="0"/>
            <a:ext cx="6019118" cy="6858000"/>
          </a:xfrm>
          <a:custGeom>
            <a:avLst/>
            <a:gdLst>
              <a:gd name="connsiteX0" fmla="*/ 0 w 8025490"/>
              <a:gd name="connsiteY0" fmla="*/ 0 h 6858000"/>
              <a:gd name="connsiteX1" fmla="*/ 4596490 w 8025490"/>
              <a:gd name="connsiteY1" fmla="*/ 0 h 6858000"/>
              <a:gd name="connsiteX2" fmla="*/ 8025490 w 8025490"/>
              <a:gd name="connsiteY2" fmla="*/ 3429000 h 6858000"/>
              <a:gd name="connsiteX3" fmla="*/ 4596490 w 8025490"/>
              <a:gd name="connsiteY3" fmla="*/ 6858000 h 6858000"/>
              <a:gd name="connsiteX4" fmla="*/ 0 w 802549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25490" h="6858000">
                <a:moveTo>
                  <a:pt x="0" y="0"/>
                </a:moveTo>
                <a:lnTo>
                  <a:pt x="4596490" y="0"/>
                </a:lnTo>
                <a:cubicBezTo>
                  <a:pt x="6490274" y="0"/>
                  <a:pt x="8025490" y="1535216"/>
                  <a:pt x="8025490" y="3429000"/>
                </a:cubicBezTo>
                <a:cubicBezTo>
                  <a:pt x="8025490" y="5322784"/>
                  <a:pt x="6490274" y="6858000"/>
                  <a:pt x="4596490" y="6858000"/>
                </a:cubicBez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875621" y="1059400"/>
            <a:ext cx="4684434" cy="2387600"/>
          </a:xfrm>
        </p:spPr>
        <p:txBody>
          <a:bodyPr anchor="b">
            <a:noAutofit/>
          </a:bodyPr>
          <a:lstStyle>
            <a:lvl1pPr algn="l">
              <a:defRPr sz="4500" b="1">
                <a:solidFill>
                  <a:schemeClr val="bg1"/>
                </a:solidFill>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875621" y="3539076"/>
            <a:ext cx="4684434" cy="1406101"/>
          </a:xfrm>
        </p:spPr>
        <p:txBody>
          <a:bodyPr>
            <a:noAutofit/>
          </a:bodyPr>
          <a:lstStyle>
            <a:lvl1pPr marL="0" indent="0" algn="l">
              <a:buNone/>
              <a:defRPr sz="2400">
                <a:solidFill>
                  <a:schemeClr val="bg1"/>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grpSp>
        <p:nvGrpSpPr>
          <p:cNvPr id="6" name="Group 5">
            <a:extLst>
              <a:ext uri="{FF2B5EF4-FFF2-40B4-BE49-F238E27FC236}">
                <a16:creationId xmlns:a16="http://schemas.microsoft.com/office/drawing/2014/main" id="{89843C7E-5704-7A46-8974-F3BFA42E7310}"/>
              </a:ext>
            </a:extLst>
          </p:cNvPr>
          <p:cNvGrpSpPr/>
          <p:nvPr userDrawn="1"/>
        </p:nvGrpSpPr>
        <p:grpSpPr>
          <a:xfrm rot="16200000">
            <a:off x="5835853" y="2512646"/>
            <a:ext cx="3032351" cy="1832708"/>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17" name="Freeform 16">
            <a:extLst>
              <a:ext uri="{FF2B5EF4-FFF2-40B4-BE49-F238E27FC236}">
                <a16:creationId xmlns:a16="http://schemas.microsoft.com/office/drawing/2014/main" id="{0B179973-08D2-EF40-B516-35E75E906394}"/>
              </a:ext>
            </a:extLst>
          </p:cNvPr>
          <p:cNvSpPr/>
          <p:nvPr userDrawn="1"/>
        </p:nvSpPr>
        <p:spPr>
          <a:xfrm flipH="1">
            <a:off x="6435672" y="1"/>
            <a:ext cx="2708328"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8" name="Freeform 17">
            <a:extLst>
              <a:ext uri="{FF2B5EF4-FFF2-40B4-BE49-F238E27FC236}">
                <a16:creationId xmlns:a16="http://schemas.microsoft.com/office/drawing/2014/main" id="{6C811FF3-E48A-194D-8022-65F8C3A17449}"/>
              </a:ext>
            </a:extLst>
          </p:cNvPr>
          <p:cNvSpPr/>
          <p:nvPr userDrawn="1"/>
        </p:nvSpPr>
        <p:spPr>
          <a:xfrm flipH="1">
            <a:off x="6435672" y="3246896"/>
            <a:ext cx="2708328"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Tree>
    <p:extLst>
      <p:ext uri="{BB962C8B-B14F-4D97-AF65-F5344CB8AC3E}">
        <p14:creationId xmlns:p14="http://schemas.microsoft.com/office/powerpoint/2010/main" val="173609689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75620" y="381000"/>
            <a:ext cx="7334387"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875620" y="2087562"/>
            <a:ext cx="7334387" cy="3366815"/>
          </a:xfrm>
        </p:spPr>
        <p:txBody>
          <a:bodyPr>
            <a:noAutofit/>
          </a:bodyPr>
          <a:lstStyle>
            <a:lvl1pPr marL="0" indent="0">
              <a:buNone/>
              <a:defRPr>
                <a:latin typeface="+mn-lt"/>
              </a:defRPr>
            </a:lvl1pPr>
            <a:lvl2pPr marL="342900" indent="0">
              <a:buNone/>
              <a:defRPr>
                <a:latin typeface="+mn-lt"/>
              </a:defRPr>
            </a:lvl2pPr>
            <a:lvl3pPr marL="685800" indent="0">
              <a:buNone/>
              <a:defRPr>
                <a:latin typeface="+mn-lt"/>
              </a:defRPr>
            </a:lvl3pPr>
            <a:lvl4pPr marL="1028700" indent="0">
              <a:buNone/>
              <a:defRPr>
                <a:latin typeface="+mn-lt"/>
              </a:defRPr>
            </a:lvl4pPr>
            <a:lvl5pPr marL="13716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6435672" y="1"/>
            <a:ext cx="2708328"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451387" y="3698284"/>
            <a:ext cx="3611104" cy="2708328"/>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7614958" y="6356351"/>
            <a:ext cx="1243292" cy="365125"/>
          </a:xfrm>
          <a:prstGeom prst="rect">
            <a:avLst/>
          </a:prstGeom>
        </p:spPr>
        <p:txBody>
          <a:bodyPr vert="horz" lIns="91440" tIns="45720" rIns="91440" bIns="45720" rtlCol="0" anchor="ctr">
            <a:noAutofit/>
          </a:bodyPr>
          <a:lstStyle>
            <a:lvl1pPr algn="r">
              <a:defRPr sz="900">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413463977"/>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Chart 2">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BA2A58C-57B7-834C-8F5C-3299322411B1}"/>
              </a:ext>
            </a:extLst>
          </p:cNvPr>
          <p:cNvGrpSpPr/>
          <p:nvPr userDrawn="1"/>
        </p:nvGrpSpPr>
        <p:grpSpPr>
          <a:xfrm rot="16200000">
            <a:off x="7882649" y="311029"/>
            <a:ext cx="1572380" cy="950323"/>
            <a:chOff x="7413403" y="4976359"/>
            <a:chExt cx="2334986" cy="1881641"/>
          </a:xfrm>
        </p:grpSpPr>
        <p:sp>
          <p:nvSpPr>
            <p:cNvPr id="13" name="Freeform 12">
              <a:extLst>
                <a:ext uri="{FF2B5EF4-FFF2-40B4-BE49-F238E27FC236}">
                  <a16:creationId xmlns:a16="http://schemas.microsoft.com/office/drawing/2014/main" id="{801D8067-144A-FE48-AF1E-529B662DCAD3}"/>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4" name="Freeform 13">
              <a:extLst>
                <a:ext uri="{FF2B5EF4-FFF2-40B4-BE49-F238E27FC236}">
                  <a16:creationId xmlns:a16="http://schemas.microsoft.com/office/drawing/2014/main" id="{2ECA7D87-C78C-C140-AA28-C0FB20209045}"/>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75620" y="381000"/>
            <a:ext cx="7334387"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875620" y="2087564"/>
            <a:ext cx="7334387" cy="3366813"/>
          </a:xfrm>
        </p:spPr>
        <p:txBody>
          <a:bodyPr>
            <a:noAutofit/>
          </a:bodyPr>
          <a:lstStyle>
            <a:lvl1pPr marL="0" indent="0">
              <a:buNone/>
              <a:defRPr>
                <a:latin typeface="+mn-lt"/>
              </a:defRPr>
            </a:lvl1pPr>
            <a:lvl2pPr marL="342900" indent="0">
              <a:buNone/>
              <a:defRPr>
                <a:latin typeface="+mn-lt"/>
              </a:defRPr>
            </a:lvl2pPr>
            <a:lvl3pPr marL="685800" indent="0">
              <a:buNone/>
              <a:defRPr>
                <a:latin typeface="+mn-lt"/>
              </a:defRPr>
            </a:lvl3pPr>
            <a:lvl4pPr marL="1028700" indent="0">
              <a:buNone/>
              <a:defRPr>
                <a:latin typeface="+mn-lt"/>
              </a:defRPr>
            </a:lvl4pPr>
            <a:lvl5pPr marL="13716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7614958" y="6356351"/>
            <a:ext cx="1243292" cy="365125"/>
          </a:xfrm>
          <a:prstGeom prst="rect">
            <a:avLst/>
          </a:prstGeom>
        </p:spPr>
        <p:txBody>
          <a:bodyPr vert="horz" lIns="91440" tIns="45720" rIns="91440" bIns="45720" rtlCol="0" anchor="ctr">
            <a:noAutofit/>
          </a:bodyPr>
          <a:lstStyle>
            <a:lvl1pPr algn="r">
              <a:defRPr sz="900">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394155813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p:nvPr>
        </p:nvSpPr>
        <p:spPr>
          <a:xfrm>
            <a:off x="1349041" y="1684338"/>
            <a:ext cx="6445919" cy="2810460"/>
          </a:xfrm>
        </p:spPr>
        <p:txBody>
          <a:bodyPr>
            <a:noAutofit/>
          </a:bodyPr>
          <a:lstStyle>
            <a:lvl1pPr algn="ctr">
              <a:lnSpc>
                <a:spcPct val="100000"/>
              </a:lnSpc>
              <a:defRPr sz="3450">
                <a:solidFill>
                  <a:schemeClr val="bg1"/>
                </a:solidFill>
                <a:latin typeface="+mj-lt"/>
              </a:defRPr>
            </a:lvl1pPr>
          </a:lstStyle>
          <a:p>
            <a:r>
              <a:rPr lang="en-US"/>
              <a:t>Click to edit Master title style</a:t>
            </a:r>
          </a:p>
        </p:txBody>
      </p:sp>
      <p:sp>
        <p:nvSpPr>
          <p:cNvPr id="8" name="Text Placeholder 7">
            <a:extLst>
              <a:ext uri="{FF2B5EF4-FFF2-40B4-BE49-F238E27FC236}">
                <a16:creationId xmlns:a16="http://schemas.microsoft.com/office/drawing/2014/main" id="{4C91C146-F9A8-9A4C-9508-8590923B8D9A}"/>
              </a:ext>
            </a:extLst>
          </p:cNvPr>
          <p:cNvSpPr>
            <a:spLocks noGrp="1"/>
          </p:cNvSpPr>
          <p:nvPr>
            <p:ph type="body" sz="quarter" idx="13" hasCustomPrompt="1"/>
          </p:nvPr>
        </p:nvSpPr>
        <p:spPr>
          <a:xfrm>
            <a:off x="285750" y="519406"/>
            <a:ext cx="1023223" cy="1094521"/>
          </a:xfrm>
        </p:spPr>
        <p:txBody>
          <a:bodyPr>
            <a:noAutofit/>
          </a:bodyPr>
          <a:lstStyle>
            <a:lvl1pPr marL="0" indent="0" algn="ctr">
              <a:buNone/>
              <a:defRPr sz="17925" b="1">
                <a:solidFill>
                  <a:schemeClr val="accent1">
                    <a:lumMod val="75000"/>
                  </a:schemeClr>
                </a:solidFill>
                <a:latin typeface="Tenorite" pitchFamily="2" charset="0"/>
              </a:defRPr>
            </a:lvl1pPr>
            <a:lvl2pPr marL="342900" indent="0">
              <a:buNone/>
              <a:defRPr b="1">
                <a:solidFill>
                  <a:schemeClr val="bg1"/>
                </a:solidFill>
                <a:latin typeface="Tenorite" pitchFamily="2" charset="0"/>
              </a:defRPr>
            </a:lvl2pPr>
            <a:lvl3pPr marL="685800" indent="0">
              <a:buNone/>
              <a:defRPr b="1">
                <a:solidFill>
                  <a:schemeClr val="bg1"/>
                </a:solidFill>
                <a:latin typeface="Tenorite" pitchFamily="2" charset="0"/>
              </a:defRPr>
            </a:lvl3pPr>
            <a:lvl4pPr marL="1028700" indent="0">
              <a:buNone/>
              <a:defRPr b="1">
                <a:solidFill>
                  <a:schemeClr val="bg1"/>
                </a:solidFill>
                <a:latin typeface="Tenorite" pitchFamily="2" charset="0"/>
              </a:defRPr>
            </a:lvl4pPr>
            <a:lvl5pPr marL="1371600" indent="0">
              <a:buNone/>
              <a:defRPr b="1">
                <a:solidFill>
                  <a:schemeClr val="bg1"/>
                </a:solidFill>
                <a:latin typeface="Tenorite" pitchFamily="2" charset="0"/>
              </a:defRPr>
            </a:lvl5pPr>
          </a:lstStyle>
          <a:p>
            <a:pPr lvl="0"/>
            <a:r>
              <a:rPr lang="en-US"/>
              <a:t>“</a:t>
            </a:r>
          </a:p>
        </p:txBody>
      </p:sp>
      <p:sp>
        <p:nvSpPr>
          <p:cNvPr id="10" name="Text Placeholder 9">
            <a:extLst>
              <a:ext uri="{FF2B5EF4-FFF2-40B4-BE49-F238E27FC236}">
                <a16:creationId xmlns:a16="http://schemas.microsoft.com/office/drawing/2014/main" id="{322D6C2B-78AC-DD47-9289-067C968B06C1}"/>
              </a:ext>
            </a:extLst>
          </p:cNvPr>
          <p:cNvSpPr>
            <a:spLocks noGrp="1"/>
          </p:cNvSpPr>
          <p:nvPr>
            <p:ph type="body" sz="quarter" idx="14"/>
          </p:nvPr>
        </p:nvSpPr>
        <p:spPr>
          <a:xfrm>
            <a:off x="5161360" y="4494213"/>
            <a:ext cx="2633663" cy="679450"/>
          </a:xfrm>
        </p:spPr>
        <p:txBody>
          <a:bodyPr>
            <a:noAutofit/>
          </a:bodyPr>
          <a:lstStyle>
            <a:lvl1pPr marL="0" indent="0" algn="r">
              <a:buNone/>
              <a:defRPr sz="1500">
                <a:solidFill>
                  <a:schemeClr val="bg1"/>
                </a:solidFill>
                <a:latin typeface="+mn-lt"/>
              </a:defRPr>
            </a:lvl1pPr>
            <a:lvl2pPr marL="342900" indent="0" algn="r">
              <a:buNone/>
              <a:defRPr sz="1350">
                <a:solidFill>
                  <a:schemeClr val="bg1"/>
                </a:solidFill>
                <a:latin typeface="Tenorite" pitchFamily="2" charset="0"/>
              </a:defRPr>
            </a:lvl2pPr>
            <a:lvl3pPr marL="685800" indent="0" algn="r">
              <a:buNone/>
              <a:defRPr sz="1200">
                <a:solidFill>
                  <a:schemeClr val="bg1"/>
                </a:solidFill>
                <a:latin typeface="Tenorite" pitchFamily="2" charset="0"/>
              </a:defRPr>
            </a:lvl3pPr>
            <a:lvl4pPr marL="1028700" indent="0" algn="r">
              <a:buNone/>
              <a:defRPr sz="1050">
                <a:solidFill>
                  <a:schemeClr val="bg1"/>
                </a:solidFill>
                <a:latin typeface="Tenorite" pitchFamily="2" charset="0"/>
              </a:defRPr>
            </a:lvl4pPr>
            <a:lvl5pPr marL="1371600" indent="0" algn="r">
              <a:buNone/>
              <a:defRPr sz="1050">
                <a:solidFill>
                  <a:schemeClr val="bg1"/>
                </a:solidFill>
                <a:latin typeface="Tenorite" pitchFamily="2" charset="0"/>
              </a:defRPr>
            </a:lvl5pPr>
          </a:lstStyle>
          <a:p>
            <a:pPr lvl="0"/>
            <a:r>
              <a:rPr lang="en-US"/>
              <a:t>Click to edit Master text styles</a:t>
            </a:r>
          </a:p>
        </p:txBody>
      </p:sp>
      <p:sp>
        <p:nvSpPr>
          <p:cNvPr id="9" name="Text Placeholder 7">
            <a:extLst>
              <a:ext uri="{FF2B5EF4-FFF2-40B4-BE49-F238E27FC236}">
                <a16:creationId xmlns:a16="http://schemas.microsoft.com/office/drawing/2014/main" id="{612193CD-03AD-D74D-A5CD-747A9B53F49A}"/>
              </a:ext>
            </a:extLst>
          </p:cNvPr>
          <p:cNvSpPr>
            <a:spLocks noGrp="1"/>
          </p:cNvSpPr>
          <p:nvPr>
            <p:ph type="body" sz="quarter" idx="15" hasCustomPrompt="1"/>
          </p:nvPr>
        </p:nvSpPr>
        <p:spPr>
          <a:xfrm>
            <a:off x="7956828" y="3399693"/>
            <a:ext cx="1023223" cy="1094521"/>
          </a:xfrm>
        </p:spPr>
        <p:txBody>
          <a:bodyPr>
            <a:noAutofit/>
          </a:bodyPr>
          <a:lstStyle>
            <a:lvl1pPr marL="0" indent="0" algn="ctr">
              <a:buNone/>
              <a:defRPr sz="17925" b="1">
                <a:solidFill>
                  <a:schemeClr val="accent1">
                    <a:lumMod val="75000"/>
                  </a:schemeClr>
                </a:solidFill>
                <a:latin typeface="Tenorite" pitchFamily="2" charset="0"/>
              </a:defRPr>
            </a:lvl1pPr>
            <a:lvl2pPr marL="342900" indent="0">
              <a:buNone/>
              <a:defRPr b="1">
                <a:solidFill>
                  <a:schemeClr val="bg1"/>
                </a:solidFill>
                <a:latin typeface="Tenorite" pitchFamily="2" charset="0"/>
              </a:defRPr>
            </a:lvl2pPr>
            <a:lvl3pPr marL="685800" indent="0">
              <a:buNone/>
              <a:defRPr b="1">
                <a:solidFill>
                  <a:schemeClr val="bg1"/>
                </a:solidFill>
                <a:latin typeface="Tenorite" pitchFamily="2" charset="0"/>
              </a:defRPr>
            </a:lvl3pPr>
            <a:lvl4pPr marL="1028700" indent="0">
              <a:buNone/>
              <a:defRPr b="1">
                <a:solidFill>
                  <a:schemeClr val="bg1"/>
                </a:solidFill>
                <a:latin typeface="Tenorite" pitchFamily="2" charset="0"/>
              </a:defRPr>
            </a:lvl4pPr>
            <a:lvl5pPr marL="1371600" indent="0">
              <a:buNone/>
              <a:defRPr b="1">
                <a:solidFill>
                  <a:schemeClr val="bg1"/>
                </a:solidFill>
                <a:latin typeface="Tenorite" pitchFamily="2" charset="0"/>
              </a:defRPr>
            </a:lvl5pPr>
          </a:lstStyle>
          <a:p>
            <a:pPr lvl="0"/>
            <a:r>
              <a:rPr lang="en-US"/>
              <a:t>”</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noAutofit/>
          </a:bodyPr>
          <a:lstStyle>
            <a:lvl1pPr>
              <a:defRPr>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192182001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28C225EC-F6EF-1144-834A-F0B91974AA41}"/>
              </a:ext>
            </a:extLst>
          </p:cNvPr>
          <p:cNvSpPr/>
          <p:nvPr userDrawn="1"/>
        </p:nvSpPr>
        <p:spPr>
          <a:xfrm>
            <a:off x="0" y="-1664"/>
            <a:ext cx="7392759" cy="68596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Title 1">
            <a:extLst>
              <a:ext uri="{FF2B5EF4-FFF2-40B4-BE49-F238E27FC236}">
                <a16:creationId xmlns:a16="http://schemas.microsoft.com/office/drawing/2014/main" id="{1E40CEAF-B1BB-174E-A798-3BA60D9C0458}"/>
              </a:ext>
            </a:extLst>
          </p:cNvPr>
          <p:cNvSpPr>
            <a:spLocks noGrp="1"/>
          </p:cNvSpPr>
          <p:nvPr>
            <p:ph type="title"/>
          </p:nvPr>
        </p:nvSpPr>
        <p:spPr>
          <a:xfrm>
            <a:off x="562822" y="381000"/>
            <a:ext cx="6301218" cy="1325563"/>
          </a:xfrm>
        </p:spPr>
        <p:txBody>
          <a:bodyPr lIns="0" anchor="b">
            <a:noAutofit/>
          </a:bodyPr>
          <a:lstStyle>
            <a:lvl1pPr>
              <a:defRPr sz="3600" b="1">
                <a:latin typeface="+mj-lt"/>
              </a:defRPr>
            </a:lvl1pPr>
          </a:lstStyle>
          <a:p>
            <a:r>
              <a:rPr lang="en-US"/>
              <a:t>Click to edit Master title style</a:t>
            </a:r>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562822" y="2227758"/>
            <a:ext cx="900281"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0" name="Text Placeholder 28">
            <a:extLst>
              <a:ext uri="{FF2B5EF4-FFF2-40B4-BE49-F238E27FC236}">
                <a16:creationId xmlns:a16="http://schemas.microsoft.com/office/drawing/2014/main" id="{CC3A7E03-4F06-4380-90A1-845651EEA3C0}"/>
              </a:ext>
            </a:extLst>
          </p:cNvPr>
          <p:cNvSpPr>
            <a:spLocks noGrp="1"/>
          </p:cNvSpPr>
          <p:nvPr>
            <p:ph type="body" sz="quarter" idx="17" hasCustomPrompt="1"/>
          </p:nvPr>
        </p:nvSpPr>
        <p:spPr>
          <a:xfrm>
            <a:off x="1592514" y="2426400"/>
            <a:ext cx="1710928"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1" name="Text Placeholder 28">
            <a:extLst>
              <a:ext uri="{FF2B5EF4-FFF2-40B4-BE49-F238E27FC236}">
                <a16:creationId xmlns:a16="http://schemas.microsoft.com/office/drawing/2014/main" id="{31AF5791-727B-438A-A7EF-5D132167C89B}"/>
              </a:ext>
            </a:extLst>
          </p:cNvPr>
          <p:cNvSpPr>
            <a:spLocks noGrp="1"/>
          </p:cNvSpPr>
          <p:nvPr>
            <p:ph type="body" sz="quarter" idx="18" hasCustomPrompt="1"/>
          </p:nvPr>
        </p:nvSpPr>
        <p:spPr>
          <a:xfrm>
            <a:off x="1592513" y="2811646"/>
            <a:ext cx="1710928"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7" name="Picture Placeholder 23">
            <a:extLst>
              <a:ext uri="{FF2B5EF4-FFF2-40B4-BE49-F238E27FC236}">
                <a16:creationId xmlns:a16="http://schemas.microsoft.com/office/drawing/2014/main" id="{9ABA5222-6FD6-405B-8AC8-18022C36590F}"/>
              </a:ext>
            </a:extLst>
          </p:cNvPr>
          <p:cNvSpPr>
            <a:spLocks noGrp="1"/>
          </p:cNvSpPr>
          <p:nvPr>
            <p:ph type="pic" sz="quarter" idx="14"/>
          </p:nvPr>
        </p:nvSpPr>
        <p:spPr>
          <a:xfrm>
            <a:off x="4121860" y="2227758"/>
            <a:ext cx="900281"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2" name="Text Placeholder 28">
            <a:extLst>
              <a:ext uri="{FF2B5EF4-FFF2-40B4-BE49-F238E27FC236}">
                <a16:creationId xmlns:a16="http://schemas.microsoft.com/office/drawing/2014/main" id="{A1A33FCF-D2EB-478E-8679-428657895F76}"/>
              </a:ext>
            </a:extLst>
          </p:cNvPr>
          <p:cNvSpPr>
            <a:spLocks noGrp="1"/>
          </p:cNvSpPr>
          <p:nvPr>
            <p:ph type="body" sz="quarter" idx="19" hasCustomPrompt="1"/>
          </p:nvPr>
        </p:nvSpPr>
        <p:spPr>
          <a:xfrm>
            <a:off x="5153113" y="2422565"/>
            <a:ext cx="1710928"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3" name="Text Placeholder 28">
            <a:extLst>
              <a:ext uri="{FF2B5EF4-FFF2-40B4-BE49-F238E27FC236}">
                <a16:creationId xmlns:a16="http://schemas.microsoft.com/office/drawing/2014/main" id="{55274EF8-F641-41B2-89C1-FD94AFA48684}"/>
              </a:ext>
            </a:extLst>
          </p:cNvPr>
          <p:cNvSpPr>
            <a:spLocks noGrp="1"/>
          </p:cNvSpPr>
          <p:nvPr>
            <p:ph type="body" sz="quarter" idx="20" hasCustomPrompt="1"/>
          </p:nvPr>
        </p:nvSpPr>
        <p:spPr>
          <a:xfrm>
            <a:off x="5153112" y="2807811"/>
            <a:ext cx="1710928"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8" name="Picture Placeholder 23">
            <a:extLst>
              <a:ext uri="{FF2B5EF4-FFF2-40B4-BE49-F238E27FC236}">
                <a16:creationId xmlns:a16="http://schemas.microsoft.com/office/drawing/2014/main" id="{124DE785-775F-4AE4-94B3-FA728188EBA5}"/>
              </a:ext>
            </a:extLst>
          </p:cNvPr>
          <p:cNvSpPr>
            <a:spLocks noGrp="1"/>
          </p:cNvSpPr>
          <p:nvPr>
            <p:ph type="pic" sz="quarter" idx="15"/>
          </p:nvPr>
        </p:nvSpPr>
        <p:spPr>
          <a:xfrm>
            <a:off x="562822" y="4254273"/>
            <a:ext cx="900281"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4" name="Text Placeholder 28">
            <a:extLst>
              <a:ext uri="{FF2B5EF4-FFF2-40B4-BE49-F238E27FC236}">
                <a16:creationId xmlns:a16="http://schemas.microsoft.com/office/drawing/2014/main" id="{5A429D4E-B795-4E55-852E-9E161F9EBD36}"/>
              </a:ext>
            </a:extLst>
          </p:cNvPr>
          <p:cNvSpPr>
            <a:spLocks noGrp="1"/>
          </p:cNvSpPr>
          <p:nvPr>
            <p:ph type="body" sz="quarter" idx="21" hasCustomPrompt="1"/>
          </p:nvPr>
        </p:nvSpPr>
        <p:spPr>
          <a:xfrm>
            <a:off x="1592514" y="4498793"/>
            <a:ext cx="1710928"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5" name="Text Placeholder 28">
            <a:extLst>
              <a:ext uri="{FF2B5EF4-FFF2-40B4-BE49-F238E27FC236}">
                <a16:creationId xmlns:a16="http://schemas.microsoft.com/office/drawing/2014/main" id="{41D297CB-52EE-4DE4-AEAC-CD4AAF2BF17B}"/>
              </a:ext>
            </a:extLst>
          </p:cNvPr>
          <p:cNvSpPr>
            <a:spLocks noGrp="1"/>
          </p:cNvSpPr>
          <p:nvPr>
            <p:ph type="body" sz="quarter" idx="22" hasCustomPrompt="1"/>
          </p:nvPr>
        </p:nvSpPr>
        <p:spPr>
          <a:xfrm>
            <a:off x="1592513" y="4884039"/>
            <a:ext cx="1710928"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9" name="Picture Placeholder 23">
            <a:extLst>
              <a:ext uri="{FF2B5EF4-FFF2-40B4-BE49-F238E27FC236}">
                <a16:creationId xmlns:a16="http://schemas.microsoft.com/office/drawing/2014/main" id="{F5694B35-7776-4DB9-9EB7-3AF076EC357D}"/>
              </a:ext>
            </a:extLst>
          </p:cNvPr>
          <p:cNvSpPr>
            <a:spLocks noGrp="1"/>
          </p:cNvSpPr>
          <p:nvPr>
            <p:ph type="pic" sz="quarter" idx="16"/>
          </p:nvPr>
        </p:nvSpPr>
        <p:spPr>
          <a:xfrm>
            <a:off x="4121860" y="4254273"/>
            <a:ext cx="900281"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6" name="Text Placeholder 28">
            <a:extLst>
              <a:ext uri="{FF2B5EF4-FFF2-40B4-BE49-F238E27FC236}">
                <a16:creationId xmlns:a16="http://schemas.microsoft.com/office/drawing/2014/main" id="{AD7B736B-3A10-499F-8F23-4437982C8231}"/>
              </a:ext>
            </a:extLst>
          </p:cNvPr>
          <p:cNvSpPr>
            <a:spLocks noGrp="1"/>
          </p:cNvSpPr>
          <p:nvPr>
            <p:ph type="body" sz="quarter" idx="23" hasCustomPrompt="1"/>
          </p:nvPr>
        </p:nvSpPr>
        <p:spPr>
          <a:xfrm>
            <a:off x="5153113" y="4498793"/>
            <a:ext cx="1710928"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7" name="Text Placeholder 28">
            <a:extLst>
              <a:ext uri="{FF2B5EF4-FFF2-40B4-BE49-F238E27FC236}">
                <a16:creationId xmlns:a16="http://schemas.microsoft.com/office/drawing/2014/main" id="{07165540-290D-4A38-87DE-F52B05BD6A1A}"/>
              </a:ext>
            </a:extLst>
          </p:cNvPr>
          <p:cNvSpPr>
            <a:spLocks noGrp="1"/>
          </p:cNvSpPr>
          <p:nvPr>
            <p:ph type="body" sz="quarter" idx="24" hasCustomPrompt="1"/>
          </p:nvPr>
        </p:nvSpPr>
        <p:spPr>
          <a:xfrm>
            <a:off x="5153112" y="4884039"/>
            <a:ext cx="1710928"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a:xfrm>
            <a:off x="6249251" y="6356351"/>
            <a:ext cx="875621"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
        <p:nvSpPr>
          <p:cNvPr id="19" name="Freeform 18">
            <a:extLst>
              <a:ext uri="{FF2B5EF4-FFF2-40B4-BE49-F238E27FC236}">
                <a16:creationId xmlns:a16="http://schemas.microsoft.com/office/drawing/2014/main" id="{AAB3BC7E-B34F-EF47-B125-1574C5484E22}"/>
              </a:ext>
            </a:extLst>
          </p:cNvPr>
          <p:cNvSpPr/>
          <p:nvPr userDrawn="1"/>
        </p:nvSpPr>
        <p:spPr>
          <a:xfrm rot="16200000" flipV="1">
            <a:off x="6889750" y="501347"/>
            <a:ext cx="1881641" cy="875620"/>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1" name="Freeform 20">
            <a:extLst>
              <a:ext uri="{FF2B5EF4-FFF2-40B4-BE49-F238E27FC236}">
                <a16:creationId xmlns:a16="http://schemas.microsoft.com/office/drawing/2014/main" id="{7CBC82D0-4F72-C649-8B7F-D4B087957B6C}"/>
              </a:ext>
            </a:extLst>
          </p:cNvPr>
          <p:cNvSpPr/>
          <p:nvPr userDrawn="1"/>
        </p:nvSpPr>
        <p:spPr>
          <a:xfrm flipH="1">
            <a:off x="8149828" y="1879978"/>
            <a:ext cx="994172"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5" name="Freeform 24">
            <a:extLst>
              <a:ext uri="{FF2B5EF4-FFF2-40B4-BE49-F238E27FC236}">
                <a16:creationId xmlns:a16="http://schemas.microsoft.com/office/drawing/2014/main" id="{9383F23A-D872-2A4C-B386-A9D269BE694D}"/>
              </a:ext>
            </a:extLst>
          </p:cNvPr>
          <p:cNvSpPr/>
          <p:nvPr userDrawn="1"/>
        </p:nvSpPr>
        <p:spPr>
          <a:xfrm>
            <a:off x="8268380" y="-1664"/>
            <a:ext cx="875621"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6" name="Oval 25">
            <a:extLst>
              <a:ext uri="{FF2B5EF4-FFF2-40B4-BE49-F238E27FC236}">
                <a16:creationId xmlns:a16="http://schemas.microsoft.com/office/drawing/2014/main" id="{9221FFDB-AAE2-5943-97A1-82D66AE05DB4}"/>
              </a:ext>
            </a:extLst>
          </p:cNvPr>
          <p:cNvSpPr/>
          <p:nvPr userDrawn="1"/>
        </p:nvSpPr>
        <p:spPr>
          <a:xfrm>
            <a:off x="7750568" y="2737752"/>
            <a:ext cx="1035623" cy="138083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350"/>
          </a:p>
        </p:txBody>
      </p:sp>
      <p:sp>
        <p:nvSpPr>
          <p:cNvPr id="27" name="Freeform 26">
            <a:extLst>
              <a:ext uri="{FF2B5EF4-FFF2-40B4-BE49-F238E27FC236}">
                <a16:creationId xmlns:a16="http://schemas.microsoft.com/office/drawing/2014/main" id="{2E58EEF7-63CA-A845-BAC4-9D3BE05918B5}"/>
              </a:ext>
            </a:extLst>
          </p:cNvPr>
          <p:cNvSpPr/>
          <p:nvPr userDrawn="1"/>
        </p:nvSpPr>
        <p:spPr>
          <a:xfrm rot="16200000" flipH="1">
            <a:off x="7765369" y="5479369"/>
            <a:ext cx="1881641" cy="875620"/>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8" name="Freeform 27">
            <a:extLst>
              <a:ext uri="{FF2B5EF4-FFF2-40B4-BE49-F238E27FC236}">
                <a16:creationId xmlns:a16="http://schemas.microsoft.com/office/drawing/2014/main" id="{757A4624-D8ED-2E4B-AF8C-00DFA6A72D5F}"/>
              </a:ext>
            </a:extLst>
          </p:cNvPr>
          <p:cNvSpPr/>
          <p:nvPr userDrawn="1"/>
        </p:nvSpPr>
        <p:spPr>
          <a:xfrm flipV="1">
            <a:off x="7392760" y="3651506"/>
            <a:ext cx="994172"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9" name="Freeform 28">
            <a:extLst>
              <a:ext uri="{FF2B5EF4-FFF2-40B4-BE49-F238E27FC236}">
                <a16:creationId xmlns:a16="http://schemas.microsoft.com/office/drawing/2014/main" id="{DF312EF8-91BE-5946-BE31-8CFE107A2FEA}"/>
              </a:ext>
            </a:extLst>
          </p:cNvPr>
          <p:cNvSpPr/>
          <p:nvPr userDrawn="1"/>
        </p:nvSpPr>
        <p:spPr>
          <a:xfrm flipH="1" flipV="1">
            <a:off x="7392760" y="4976360"/>
            <a:ext cx="875621"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Tree>
    <p:extLst>
      <p:ext uri="{BB962C8B-B14F-4D97-AF65-F5344CB8AC3E}">
        <p14:creationId xmlns:p14="http://schemas.microsoft.com/office/powerpoint/2010/main" val="10609503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4E462E8-5B08-4F90-A429-1AF4E7113FA1}" type="datetime1">
              <a:rPr lang="en-US" smtClean="0"/>
              <a:t>12/8/2022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273789252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Whole team">
    <p:spTree>
      <p:nvGrpSpPr>
        <p:cNvPr id="1" name=""/>
        <p:cNvGrpSpPr/>
        <p:nvPr/>
      </p:nvGrpSpPr>
      <p:grpSpPr>
        <a:xfrm>
          <a:off x="0" y="0"/>
          <a:ext cx="0" cy="0"/>
          <a:chOff x="0" y="0"/>
          <a:chExt cx="0" cy="0"/>
        </a:xfrm>
      </p:grpSpPr>
      <p:sp>
        <p:nvSpPr>
          <p:cNvPr id="54" name="Title 1">
            <a:extLst>
              <a:ext uri="{FF2B5EF4-FFF2-40B4-BE49-F238E27FC236}">
                <a16:creationId xmlns:a16="http://schemas.microsoft.com/office/drawing/2014/main" id="{6825B690-1AD7-4243-AC42-D2CF19B7B02C}"/>
              </a:ext>
            </a:extLst>
          </p:cNvPr>
          <p:cNvSpPr>
            <a:spLocks noGrp="1"/>
          </p:cNvSpPr>
          <p:nvPr>
            <p:ph type="title"/>
          </p:nvPr>
        </p:nvSpPr>
        <p:spPr>
          <a:xfrm>
            <a:off x="562822" y="381000"/>
            <a:ext cx="8008607" cy="1325563"/>
          </a:xfrm>
        </p:spPr>
        <p:txBody>
          <a:bodyPr lIns="0" anchor="b">
            <a:noAutofit/>
          </a:bodyPr>
          <a:lstStyle>
            <a:lvl1pPr>
              <a:defRPr sz="3600" b="1">
                <a:latin typeface="+mj-lt"/>
              </a:defRPr>
            </a:lvl1pPr>
          </a:lstStyle>
          <a:p>
            <a:r>
              <a:rPr lang="en-US"/>
              <a:t>Click to edit Master title style</a:t>
            </a:r>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562822" y="2068735"/>
            <a:ext cx="678740" cy="905641"/>
          </a:xfrm>
        </p:spPr>
        <p:txBody>
          <a:bodyPr>
            <a:noAutofit/>
          </a:bodyPr>
          <a:lstStyle>
            <a:lvl1pPr marL="0" indent="0">
              <a:buNone/>
              <a:defRPr sz="1050">
                <a:solidFill>
                  <a:schemeClr val="tx1"/>
                </a:solidFill>
              </a:defRPr>
            </a:lvl1pPr>
          </a:lstStyle>
          <a:p>
            <a:r>
              <a:rPr lang="en-US"/>
              <a:t>Click icon to add picture</a:t>
            </a:r>
          </a:p>
        </p:txBody>
      </p:sp>
      <p:sp>
        <p:nvSpPr>
          <p:cNvPr id="31" name="Text Placeholder 28">
            <a:extLst>
              <a:ext uri="{FF2B5EF4-FFF2-40B4-BE49-F238E27FC236}">
                <a16:creationId xmlns:a16="http://schemas.microsoft.com/office/drawing/2014/main" id="{1825005B-0520-EC49-9A5C-554CB700387B}"/>
              </a:ext>
            </a:extLst>
          </p:cNvPr>
          <p:cNvSpPr>
            <a:spLocks noGrp="1"/>
          </p:cNvSpPr>
          <p:nvPr>
            <p:ph type="body" sz="quarter" idx="17" hasCustomPrompt="1"/>
          </p:nvPr>
        </p:nvSpPr>
        <p:spPr>
          <a:xfrm>
            <a:off x="562823" y="2994545"/>
            <a:ext cx="1710928"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32" name="Text Placeholder 28">
            <a:extLst>
              <a:ext uri="{FF2B5EF4-FFF2-40B4-BE49-F238E27FC236}">
                <a16:creationId xmlns:a16="http://schemas.microsoft.com/office/drawing/2014/main" id="{B6697B92-AF89-2C46-BC1E-6CB47E8EA421}"/>
              </a:ext>
            </a:extLst>
          </p:cNvPr>
          <p:cNvSpPr>
            <a:spLocks noGrp="1"/>
          </p:cNvSpPr>
          <p:nvPr>
            <p:ph type="body" sz="quarter" idx="18" hasCustomPrompt="1"/>
          </p:nvPr>
        </p:nvSpPr>
        <p:spPr>
          <a:xfrm>
            <a:off x="562822" y="3379791"/>
            <a:ext cx="1710928"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33" name="Picture Placeholder 23">
            <a:extLst>
              <a:ext uri="{FF2B5EF4-FFF2-40B4-BE49-F238E27FC236}">
                <a16:creationId xmlns:a16="http://schemas.microsoft.com/office/drawing/2014/main" id="{FA9FEBB0-45F1-DF45-89C4-B343F8B20BA0}"/>
              </a:ext>
            </a:extLst>
          </p:cNvPr>
          <p:cNvSpPr>
            <a:spLocks noGrp="1"/>
          </p:cNvSpPr>
          <p:nvPr>
            <p:ph type="pic" sz="quarter" idx="28"/>
          </p:nvPr>
        </p:nvSpPr>
        <p:spPr>
          <a:xfrm>
            <a:off x="2662048" y="2068735"/>
            <a:ext cx="678740" cy="905641"/>
          </a:xfrm>
        </p:spPr>
        <p:txBody>
          <a:bodyPr>
            <a:noAutofit/>
          </a:bodyPr>
          <a:lstStyle>
            <a:lvl1pPr marL="0" indent="0">
              <a:buNone/>
              <a:defRPr sz="1050">
                <a:solidFill>
                  <a:schemeClr val="tx1"/>
                </a:solidFill>
              </a:defRPr>
            </a:lvl1pPr>
          </a:lstStyle>
          <a:p>
            <a:r>
              <a:rPr lang="en-US"/>
              <a:t>Click icon to add picture</a:t>
            </a:r>
          </a:p>
        </p:txBody>
      </p:sp>
      <p:sp>
        <p:nvSpPr>
          <p:cNvPr id="34" name="Text Placeholder 28">
            <a:extLst>
              <a:ext uri="{FF2B5EF4-FFF2-40B4-BE49-F238E27FC236}">
                <a16:creationId xmlns:a16="http://schemas.microsoft.com/office/drawing/2014/main" id="{EF331731-A7FC-C245-A9C1-0B1A2E994DB6}"/>
              </a:ext>
            </a:extLst>
          </p:cNvPr>
          <p:cNvSpPr>
            <a:spLocks noGrp="1"/>
          </p:cNvSpPr>
          <p:nvPr>
            <p:ph type="body" sz="quarter" idx="29" hasCustomPrompt="1"/>
          </p:nvPr>
        </p:nvSpPr>
        <p:spPr>
          <a:xfrm>
            <a:off x="2662049" y="2994545"/>
            <a:ext cx="1710928"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35" name="Text Placeholder 28">
            <a:extLst>
              <a:ext uri="{FF2B5EF4-FFF2-40B4-BE49-F238E27FC236}">
                <a16:creationId xmlns:a16="http://schemas.microsoft.com/office/drawing/2014/main" id="{313B974E-E762-EE48-B2DF-C8F10DF73444}"/>
              </a:ext>
            </a:extLst>
          </p:cNvPr>
          <p:cNvSpPr>
            <a:spLocks noGrp="1"/>
          </p:cNvSpPr>
          <p:nvPr>
            <p:ph type="body" sz="quarter" idx="30" hasCustomPrompt="1"/>
          </p:nvPr>
        </p:nvSpPr>
        <p:spPr>
          <a:xfrm>
            <a:off x="2662048" y="3379791"/>
            <a:ext cx="1710928"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36" name="Picture Placeholder 23">
            <a:extLst>
              <a:ext uri="{FF2B5EF4-FFF2-40B4-BE49-F238E27FC236}">
                <a16:creationId xmlns:a16="http://schemas.microsoft.com/office/drawing/2014/main" id="{8BA62E8C-79E6-D245-B706-FFB1E051B2D6}"/>
              </a:ext>
            </a:extLst>
          </p:cNvPr>
          <p:cNvSpPr>
            <a:spLocks noGrp="1"/>
          </p:cNvSpPr>
          <p:nvPr>
            <p:ph type="pic" sz="quarter" idx="31"/>
          </p:nvPr>
        </p:nvSpPr>
        <p:spPr>
          <a:xfrm>
            <a:off x="4761276" y="2068735"/>
            <a:ext cx="678740" cy="905641"/>
          </a:xfrm>
        </p:spPr>
        <p:txBody>
          <a:bodyPr>
            <a:noAutofit/>
          </a:bodyPr>
          <a:lstStyle>
            <a:lvl1pPr marL="0" indent="0">
              <a:buNone/>
              <a:defRPr sz="1050">
                <a:solidFill>
                  <a:schemeClr val="tx1"/>
                </a:solidFill>
              </a:defRPr>
            </a:lvl1pPr>
          </a:lstStyle>
          <a:p>
            <a:r>
              <a:rPr lang="en-US"/>
              <a:t>Click icon to add picture</a:t>
            </a:r>
          </a:p>
        </p:txBody>
      </p:sp>
      <p:sp>
        <p:nvSpPr>
          <p:cNvPr id="37" name="Text Placeholder 28">
            <a:extLst>
              <a:ext uri="{FF2B5EF4-FFF2-40B4-BE49-F238E27FC236}">
                <a16:creationId xmlns:a16="http://schemas.microsoft.com/office/drawing/2014/main" id="{4199EE50-5386-0446-8ADA-23C1B0D6EA4F}"/>
              </a:ext>
            </a:extLst>
          </p:cNvPr>
          <p:cNvSpPr>
            <a:spLocks noGrp="1"/>
          </p:cNvSpPr>
          <p:nvPr>
            <p:ph type="body" sz="quarter" idx="32" hasCustomPrompt="1"/>
          </p:nvPr>
        </p:nvSpPr>
        <p:spPr>
          <a:xfrm>
            <a:off x="4761276" y="2994545"/>
            <a:ext cx="1710928"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38" name="Text Placeholder 28">
            <a:extLst>
              <a:ext uri="{FF2B5EF4-FFF2-40B4-BE49-F238E27FC236}">
                <a16:creationId xmlns:a16="http://schemas.microsoft.com/office/drawing/2014/main" id="{478AB5CA-B5A5-934D-BF51-1485953A703D}"/>
              </a:ext>
            </a:extLst>
          </p:cNvPr>
          <p:cNvSpPr>
            <a:spLocks noGrp="1"/>
          </p:cNvSpPr>
          <p:nvPr>
            <p:ph type="body" sz="quarter" idx="33" hasCustomPrompt="1"/>
          </p:nvPr>
        </p:nvSpPr>
        <p:spPr>
          <a:xfrm>
            <a:off x="4761276" y="3379791"/>
            <a:ext cx="1710928"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39" name="Picture Placeholder 23">
            <a:extLst>
              <a:ext uri="{FF2B5EF4-FFF2-40B4-BE49-F238E27FC236}">
                <a16:creationId xmlns:a16="http://schemas.microsoft.com/office/drawing/2014/main" id="{3D78BE06-1FC7-3C43-BD15-F4137B564B58}"/>
              </a:ext>
            </a:extLst>
          </p:cNvPr>
          <p:cNvSpPr>
            <a:spLocks noGrp="1"/>
          </p:cNvSpPr>
          <p:nvPr>
            <p:ph type="pic" sz="quarter" idx="34"/>
          </p:nvPr>
        </p:nvSpPr>
        <p:spPr>
          <a:xfrm>
            <a:off x="6860502" y="2068735"/>
            <a:ext cx="678740" cy="905641"/>
          </a:xfrm>
        </p:spPr>
        <p:txBody>
          <a:bodyPr>
            <a:noAutofit/>
          </a:bodyPr>
          <a:lstStyle>
            <a:lvl1pPr marL="0" indent="0">
              <a:buNone/>
              <a:defRPr sz="1050">
                <a:solidFill>
                  <a:schemeClr val="tx1"/>
                </a:solidFill>
              </a:defRPr>
            </a:lvl1pPr>
          </a:lstStyle>
          <a:p>
            <a:r>
              <a:rPr lang="en-US"/>
              <a:t>Click icon to add picture</a:t>
            </a:r>
          </a:p>
        </p:txBody>
      </p:sp>
      <p:sp>
        <p:nvSpPr>
          <p:cNvPr id="40" name="Text Placeholder 28">
            <a:extLst>
              <a:ext uri="{FF2B5EF4-FFF2-40B4-BE49-F238E27FC236}">
                <a16:creationId xmlns:a16="http://schemas.microsoft.com/office/drawing/2014/main" id="{14F01FCC-4797-0343-8739-20331C751C18}"/>
              </a:ext>
            </a:extLst>
          </p:cNvPr>
          <p:cNvSpPr>
            <a:spLocks noGrp="1"/>
          </p:cNvSpPr>
          <p:nvPr>
            <p:ph type="body" sz="quarter" idx="35" hasCustomPrompt="1"/>
          </p:nvPr>
        </p:nvSpPr>
        <p:spPr>
          <a:xfrm>
            <a:off x="6860502" y="2994545"/>
            <a:ext cx="1710928"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41" name="Text Placeholder 28">
            <a:extLst>
              <a:ext uri="{FF2B5EF4-FFF2-40B4-BE49-F238E27FC236}">
                <a16:creationId xmlns:a16="http://schemas.microsoft.com/office/drawing/2014/main" id="{33FBE6CA-EC7A-1A4B-ADA3-6B78F2DE09C2}"/>
              </a:ext>
            </a:extLst>
          </p:cNvPr>
          <p:cNvSpPr>
            <a:spLocks noGrp="1"/>
          </p:cNvSpPr>
          <p:nvPr>
            <p:ph type="body" sz="quarter" idx="36" hasCustomPrompt="1"/>
          </p:nvPr>
        </p:nvSpPr>
        <p:spPr>
          <a:xfrm>
            <a:off x="6860502" y="3379791"/>
            <a:ext cx="1710928"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42" name="Picture Placeholder 23">
            <a:extLst>
              <a:ext uri="{FF2B5EF4-FFF2-40B4-BE49-F238E27FC236}">
                <a16:creationId xmlns:a16="http://schemas.microsoft.com/office/drawing/2014/main" id="{6DD7CCE4-AD48-B64F-909E-F88961FBDFC5}"/>
              </a:ext>
            </a:extLst>
          </p:cNvPr>
          <p:cNvSpPr>
            <a:spLocks noGrp="1"/>
          </p:cNvSpPr>
          <p:nvPr>
            <p:ph type="pic" sz="quarter" idx="37"/>
          </p:nvPr>
        </p:nvSpPr>
        <p:spPr>
          <a:xfrm>
            <a:off x="562822" y="4118552"/>
            <a:ext cx="678740" cy="905641"/>
          </a:xfrm>
        </p:spPr>
        <p:txBody>
          <a:bodyPr>
            <a:noAutofit/>
          </a:bodyPr>
          <a:lstStyle>
            <a:lvl1pPr marL="0" indent="0">
              <a:buNone/>
              <a:defRPr sz="1050">
                <a:solidFill>
                  <a:schemeClr val="tx1"/>
                </a:solidFill>
              </a:defRPr>
            </a:lvl1pPr>
          </a:lstStyle>
          <a:p>
            <a:r>
              <a:rPr lang="en-US"/>
              <a:t>Click icon to add picture</a:t>
            </a:r>
          </a:p>
        </p:txBody>
      </p:sp>
      <p:sp>
        <p:nvSpPr>
          <p:cNvPr id="43" name="Text Placeholder 28">
            <a:extLst>
              <a:ext uri="{FF2B5EF4-FFF2-40B4-BE49-F238E27FC236}">
                <a16:creationId xmlns:a16="http://schemas.microsoft.com/office/drawing/2014/main" id="{C076E7E2-3D95-EA47-BF86-444615F1F141}"/>
              </a:ext>
            </a:extLst>
          </p:cNvPr>
          <p:cNvSpPr>
            <a:spLocks noGrp="1"/>
          </p:cNvSpPr>
          <p:nvPr>
            <p:ph type="body" sz="quarter" idx="38" hasCustomPrompt="1"/>
          </p:nvPr>
        </p:nvSpPr>
        <p:spPr>
          <a:xfrm>
            <a:off x="562823" y="5044362"/>
            <a:ext cx="1710928"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44" name="Text Placeholder 28">
            <a:extLst>
              <a:ext uri="{FF2B5EF4-FFF2-40B4-BE49-F238E27FC236}">
                <a16:creationId xmlns:a16="http://schemas.microsoft.com/office/drawing/2014/main" id="{612499D2-373C-3940-97A5-FCA8B245BE45}"/>
              </a:ext>
            </a:extLst>
          </p:cNvPr>
          <p:cNvSpPr>
            <a:spLocks noGrp="1"/>
          </p:cNvSpPr>
          <p:nvPr>
            <p:ph type="body" sz="quarter" idx="39" hasCustomPrompt="1"/>
          </p:nvPr>
        </p:nvSpPr>
        <p:spPr>
          <a:xfrm>
            <a:off x="562822" y="5429608"/>
            <a:ext cx="1710928"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45" name="Picture Placeholder 23">
            <a:extLst>
              <a:ext uri="{FF2B5EF4-FFF2-40B4-BE49-F238E27FC236}">
                <a16:creationId xmlns:a16="http://schemas.microsoft.com/office/drawing/2014/main" id="{24B34D6D-4F7E-3942-B8D7-9970BDE53C10}"/>
              </a:ext>
            </a:extLst>
          </p:cNvPr>
          <p:cNvSpPr>
            <a:spLocks noGrp="1"/>
          </p:cNvSpPr>
          <p:nvPr>
            <p:ph type="pic" sz="quarter" idx="40"/>
          </p:nvPr>
        </p:nvSpPr>
        <p:spPr>
          <a:xfrm>
            <a:off x="2662048" y="4118552"/>
            <a:ext cx="678740" cy="905641"/>
          </a:xfrm>
        </p:spPr>
        <p:txBody>
          <a:bodyPr>
            <a:noAutofit/>
          </a:bodyPr>
          <a:lstStyle>
            <a:lvl1pPr marL="0" indent="0">
              <a:buNone/>
              <a:defRPr sz="1050">
                <a:solidFill>
                  <a:schemeClr val="tx1"/>
                </a:solidFill>
              </a:defRPr>
            </a:lvl1pPr>
          </a:lstStyle>
          <a:p>
            <a:r>
              <a:rPr lang="en-US"/>
              <a:t>Click icon to add picture</a:t>
            </a:r>
          </a:p>
        </p:txBody>
      </p:sp>
      <p:sp>
        <p:nvSpPr>
          <p:cNvPr id="46" name="Text Placeholder 28">
            <a:extLst>
              <a:ext uri="{FF2B5EF4-FFF2-40B4-BE49-F238E27FC236}">
                <a16:creationId xmlns:a16="http://schemas.microsoft.com/office/drawing/2014/main" id="{D34EDB1D-7E85-D242-B6AE-F6D6907D325A}"/>
              </a:ext>
            </a:extLst>
          </p:cNvPr>
          <p:cNvSpPr>
            <a:spLocks noGrp="1"/>
          </p:cNvSpPr>
          <p:nvPr>
            <p:ph type="body" sz="quarter" idx="41" hasCustomPrompt="1"/>
          </p:nvPr>
        </p:nvSpPr>
        <p:spPr>
          <a:xfrm>
            <a:off x="2662049" y="5044362"/>
            <a:ext cx="1710928"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47" name="Text Placeholder 28">
            <a:extLst>
              <a:ext uri="{FF2B5EF4-FFF2-40B4-BE49-F238E27FC236}">
                <a16:creationId xmlns:a16="http://schemas.microsoft.com/office/drawing/2014/main" id="{3E3BFFF0-114B-6D42-B5E0-8020AC2E26BF}"/>
              </a:ext>
            </a:extLst>
          </p:cNvPr>
          <p:cNvSpPr>
            <a:spLocks noGrp="1"/>
          </p:cNvSpPr>
          <p:nvPr>
            <p:ph type="body" sz="quarter" idx="42" hasCustomPrompt="1"/>
          </p:nvPr>
        </p:nvSpPr>
        <p:spPr>
          <a:xfrm>
            <a:off x="2662048" y="5429608"/>
            <a:ext cx="1710928"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48" name="Picture Placeholder 23">
            <a:extLst>
              <a:ext uri="{FF2B5EF4-FFF2-40B4-BE49-F238E27FC236}">
                <a16:creationId xmlns:a16="http://schemas.microsoft.com/office/drawing/2014/main" id="{EB4488EE-E854-724E-95AE-B9943EE249EA}"/>
              </a:ext>
            </a:extLst>
          </p:cNvPr>
          <p:cNvSpPr>
            <a:spLocks noGrp="1"/>
          </p:cNvSpPr>
          <p:nvPr>
            <p:ph type="pic" sz="quarter" idx="43"/>
          </p:nvPr>
        </p:nvSpPr>
        <p:spPr>
          <a:xfrm>
            <a:off x="4761276" y="4118552"/>
            <a:ext cx="678740" cy="905641"/>
          </a:xfrm>
        </p:spPr>
        <p:txBody>
          <a:bodyPr>
            <a:noAutofit/>
          </a:bodyPr>
          <a:lstStyle>
            <a:lvl1pPr marL="0" indent="0">
              <a:buNone/>
              <a:defRPr sz="1050">
                <a:solidFill>
                  <a:schemeClr val="tx1"/>
                </a:solidFill>
              </a:defRPr>
            </a:lvl1pPr>
          </a:lstStyle>
          <a:p>
            <a:r>
              <a:rPr lang="en-US"/>
              <a:t>Click icon to add picture</a:t>
            </a:r>
          </a:p>
        </p:txBody>
      </p:sp>
      <p:sp>
        <p:nvSpPr>
          <p:cNvPr id="49" name="Text Placeholder 28">
            <a:extLst>
              <a:ext uri="{FF2B5EF4-FFF2-40B4-BE49-F238E27FC236}">
                <a16:creationId xmlns:a16="http://schemas.microsoft.com/office/drawing/2014/main" id="{C5551B4D-583E-D644-9069-EC096CE76F50}"/>
              </a:ext>
            </a:extLst>
          </p:cNvPr>
          <p:cNvSpPr>
            <a:spLocks noGrp="1"/>
          </p:cNvSpPr>
          <p:nvPr>
            <p:ph type="body" sz="quarter" idx="44" hasCustomPrompt="1"/>
          </p:nvPr>
        </p:nvSpPr>
        <p:spPr>
          <a:xfrm>
            <a:off x="4761276" y="5044362"/>
            <a:ext cx="1710928"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50" name="Text Placeholder 28">
            <a:extLst>
              <a:ext uri="{FF2B5EF4-FFF2-40B4-BE49-F238E27FC236}">
                <a16:creationId xmlns:a16="http://schemas.microsoft.com/office/drawing/2014/main" id="{E30C4783-1643-2243-BB4F-E99E04D9216B}"/>
              </a:ext>
            </a:extLst>
          </p:cNvPr>
          <p:cNvSpPr>
            <a:spLocks noGrp="1"/>
          </p:cNvSpPr>
          <p:nvPr>
            <p:ph type="body" sz="quarter" idx="45" hasCustomPrompt="1"/>
          </p:nvPr>
        </p:nvSpPr>
        <p:spPr>
          <a:xfrm>
            <a:off x="4761276" y="5429608"/>
            <a:ext cx="1710928"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51" name="Picture Placeholder 23">
            <a:extLst>
              <a:ext uri="{FF2B5EF4-FFF2-40B4-BE49-F238E27FC236}">
                <a16:creationId xmlns:a16="http://schemas.microsoft.com/office/drawing/2014/main" id="{7BBADCE0-02E8-3249-8CBA-17D3783DFE70}"/>
              </a:ext>
            </a:extLst>
          </p:cNvPr>
          <p:cNvSpPr>
            <a:spLocks noGrp="1"/>
          </p:cNvSpPr>
          <p:nvPr>
            <p:ph type="pic" sz="quarter" idx="46"/>
          </p:nvPr>
        </p:nvSpPr>
        <p:spPr>
          <a:xfrm>
            <a:off x="6860502" y="4118552"/>
            <a:ext cx="678740" cy="905641"/>
          </a:xfrm>
        </p:spPr>
        <p:txBody>
          <a:bodyPr>
            <a:noAutofit/>
          </a:bodyPr>
          <a:lstStyle>
            <a:lvl1pPr marL="0" indent="0">
              <a:buNone/>
              <a:defRPr sz="1050">
                <a:solidFill>
                  <a:schemeClr val="tx1"/>
                </a:solidFill>
              </a:defRPr>
            </a:lvl1pPr>
          </a:lstStyle>
          <a:p>
            <a:r>
              <a:rPr lang="en-US"/>
              <a:t>Click icon to add picture</a:t>
            </a:r>
          </a:p>
        </p:txBody>
      </p:sp>
      <p:sp>
        <p:nvSpPr>
          <p:cNvPr id="52" name="Text Placeholder 28">
            <a:extLst>
              <a:ext uri="{FF2B5EF4-FFF2-40B4-BE49-F238E27FC236}">
                <a16:creationId xmlns:a16="http://schemas.microsoft.com/office/drawing/2014/main" id="{8D294C40-97E4-FF4F-8A02-10FC7D0EE8B0}"/>
              </a:ext>
            </a:extLst>
          </p:cNvPr>
          <p:cNvSpPr>
            <a:spLocks noGrp="1"/>
          </p:cNvSpPr>
          <p:nvPr>
            <p:ph type="body" sz="quarter" idx="47" hasCustomPrompt="1"/>
          </p:nvPr>
        </p:nvSpPr>
        <p:spPr>
          <a:xfrm>
            <a:off x="6860502" y="5044362"/>
            <a:ext cx="1710928"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53" name="Text Placeholder 28">
            <a:extLst>
              <a:ext uri="{FF2B5EF4-FFF2-40B4-BE49-F238E27FC236}">
                <a16:creationId xmlns:a16="http://schemas.microsoft.com/office/drawing/2014/main" id="{8B38241F-01B5-574C-A827-67C6352C463C}"/>
              </a:ext>
            </a:extLst>
          </p:cNvPr>
          <p:cNvSpPr>
            <a:spLocks noGrp="1"/>
          </p:cNvSpPr>
          <p:nvPr>
            <p:ph type="body" sz="quarter" idx="48" hasCustomPrompt="1"/>
          </p:nvPr>
        </p:nvSpPr>
        <p:spPr>
          <a:xfrm>
            <a:off x="6860502" y="5429608"/>
            <a:ext cx="1710928"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23" name="Slide Number Placeholder 22">
            <a:extLst>
              <a:ext uri="{FF2B5EF4-FFF2-40B4-BE49-F238E27FC236}">
                <a16:creationId xmlns:a16="http://schemas.microsoft.com/office/drawing/2014/main" id="{CE9F02AC-6DFB-0C47-BC8E-4B0594007F33}"/>
              </a:ext>
            </a:extLst>
          </p:cNvPr>
          <p:cNvSpPr>
            <a:spLocks noGrp="1"/>
          </p:cNvSpPr>
          <p:nvPr>
            <p:ph type="sldNum" sz="quarter" idx="27"/>
          </p:nvPr>
        </p:nvSpPr>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1636384751"/>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obj" preserve="1">
  <p:cSld name="Timeline">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6A7F6A3F-E1DD-A246-9A6D-5F9B18BA2588}"/>
              </a:ext>
            </a:extLst>
          </p:cNvPr>
          <p:cNvSpPr/>
          <p:nvPr userDrawn="1"/>
        </p:nvSpPr>
        <p:spPr>
          <a:xfrm flipH="1">
            <a:off x="6435672" y="1"/>
            <a:ext cx="2708328"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451387" y="3698284"/>
            <a:ext cx="3611104" cy="2708328"/>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75620" y="381000"/>
            <a:ext cx="7334387" cy="1325563"/>
          </a:xfrm>
        </p:spPr>
        <p:txBody>
          <a:bodyPr anchor="b">
            <a:noAutofit/>
          </a:bodyPr>
          <a:lstStyle>
            <a:lvl1pPr>
              <a:defRPr sz="3600" b="1">
                <a:solidFill>
                  <a:schemeClr val="bg1"/>
                </a:solidFill>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875620" y="2087562"/>
            <a:ext cx="7334387" cy="3366815"/>
          </a:xfrm>
        </p:spPr>
        <p:txBody>
          <a:bodyPr>
            <a:noAutofit/>
          </a:bodyPr>
          <a:lstStyle>
            <a:lvl1pPr marL="0" indent="0">
              <a:buNone/>
              <a:defRPr>
                <a:solidFill>
                  <a:schemeClr val="bg1"/>
                </a:solidFill>
                <a:latin typeface="+mn-lt"/>
              </a:defRPr>
            </a:lvl1pPr>
            <a:lvl2pPr marL="342900" indent="0">
              <a:buNone/>
              <a:defRPr>
                <a:solidFill>
                  <a:schemeClr val="bg1"/>
                </a:solidFill>
                <a:latin typeface="+mn-lt"/>
              </a:defRPr>
            </a:lvl2pPr>
            <a:lvl3pPr marL="685800" indent="0">
              <a:buNone/>
              <a:defRPr>
                <a:solidFill>
                  <a:schemeClr val="bg1"/>
                </a:solidFill>
                <a:latin typeface="+mn-lt"/>
              </a:defRPr>
            </a:lvl3pPr>
            <a:lvl4pPr marL="1028700" indent="0">
              <a:buNone/>
              <a:defRPr>
                <a:solidFill>
                  <a:schemeClr val="bg1"/>
                </a:solidFill>
                <a:latin typeface="+mn-lt"/>
              </a:defRPr>
            </a:lvl4pPr>
            <a:lvl5pPr marL="1371600" indent="0">
              <a:buNone/>
              <a:defRPr>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7614958" y="6356351"/>
            <a:ext cx="1243292" cy="365125"/>
          </a:xfrm>
          <a:prstGeom prst="rect">
            <a:avLst/>
          </a:prstGeom>
        </p:spPr>
        <p:txBody>
          <a:bodyPr vert="horz" lIns="91440" tIns="45720" rIns="91440" bIns="45720" rtlCol="0" anchor="ctr">
            <a:noAutofit/>
          </a:bodyPr>
          <a:lstStyle>
            <a:lvl1pPr algn="r">
              <a:defRPr sz="900">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42320496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 preserve="1">
  <p:cSld name="2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75620" y="381000"/>
            <a:ext cx="7334387"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875620" y="2528204"/>
            <a:ext cx="3497580"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6435672" y="1"/>
            <a:ext cx="2708328"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6435672" y="3246896"/>
            <a:ext cx="2708328"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700392"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6061569" y="5590904"/>
            <a:ext cx="1179285"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7614958" y="6356351"/>
            <a:ext cx="1243292" cy="365125"/>
          </a:xfrm>
          <a:prstGeom prst="rect">
            <a:avLst/>
          </a:prstGeom>
        </p:spPr>
        <p:txBody>
          <a:bodyPr vert="horz" lIns="91440" tIns="45720" rIns="91440" bIns="45720" rtlCol="0" anchor="ctr">
            <a:noAutofit/>
          </a:bodyPr>
          <a:lstStyle>
            <a:lvl1pPr algn="r">
              <a:defRPr sz="900">
                <a:solidFill>
                  <a:schemeClr val="accent2"/>
                </a:solidFill>
                <a:latin typeface="+mn-lt"/>
              </a:defRPr>
            </a:lvl1pPr>
          </a:lstStyle>
          <a:p>
            <a:fld id="{294A09A9-5501-47C1-A89A-A340965A2BE2}" type="slidenum">
              <a:rPr lang="en-US" smtClean="0"/>
              <a:pPr/>
              <a:t>‹#›</a:t>
            </a:fld>
            <a:endParaRPr lang="en-US"/>
          </a:p>
        </p:txBody>
      </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4712426" y="2528204"/>
            <a:ext cx="3497580"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875620" y="2005689"/>
            <a:ext cx="3497580"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4712426" y="2005689"/>
            <a:ext cx="3497580"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166071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reserve="1">
  <p:cSld name="3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75620" y="381000"/>
            <a:ext cx="7334387"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875618" y="2526318"/>
            <a:ext cx="2414016"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rot="5400000">
            <a:off x="5984284" y="451388"/>
            <a:ext cx="3611104" cy="2708328"/>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a:off x="-1773" y="3246896"/>
            <a:ext cx="2708328"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rot="5400000" flipH="1">
            <a:off x="8326876" y="6040876"/>
            <a:ext cx="933856" cy="700392"/>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1940563" y="5590904"/>
            <a:ext cx="1179285"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3512841" y="2526318"/>
            <a:ext cx="2379959"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875620" y="2003804"/>
            <a:ext cx="2379959"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3512841" y="2003804"/>
            <a:ext cx="2379959"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43D62993-A055-DF4F-9286-4FFE3A5C7FD7}"/>
              </a:ext>
            </a:extLst>
          </p:cNvPr>
          <p:cNvSpPr>
            <a:spLocks noGrp="1"/>
          </p:cNvSpPr>
          <p:nvPr>
            <p:ph idx="13"/>
          </p:nvPr>
        </p:nvSpPr>
        <p:spPr>
          <a:xfrm>
            <a:off x="6150062" y="2526318"/>
            <a:ext cx="2379959"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A896DA2E-4448-254C-86D1-9E16E63CC6A0}"/>
              </a:ext>
            </a:extLst>
          </p:cNvPr>
          <p:cNvSpPr>
            <a:spLocks noGrp="1"/>
          </p:cNvSpPr>
          <p:nvPr>
            <p:ph idx="14"/>
          </p:nvPr>
        </p:nvSpPr>
        <p:spPr>
          <a:xfrm>
            <a:off x="6150062" y="2003804"/>
            <a:ext cx="2379959"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7614958" y="6356351"/>
            <a:ext cx="1243292" cy="365125"/>
          </a:xfrm>
          <a:prstGeom prst="rect">
            <a:avLst/>
          </a:prstGeom>
        </p:spPr>
        <p:txBody>
          <a:bodyPr vert="horz" lIns="91440" tIns="45720" rIns="91440" bIns="45720" rtlCol="0" anchor="ctr">
            <a:noAutofit/>
          </a:bodyPr>
          <a:lstStyle>
            <a:lvl1pPr algn="r">
              <a:defRPr sz="900">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396616514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itle" preserve="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875620" y="1122363"/>
            <a:ext cx="4665209" cy="2387600"/>
          </a:xfrm>
        </p:spPr>
        <p:txBody>
          <a:bodyPr anchor="b">
            <a:noAutofit/>
          </a:bodyPr>
          <a:lstStyle>
            <a:lvl1pPr algn="l">
              <a:defRPr sz="4500" b="1">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875620" y="3602039"/>
            <a:ext cx="4665208" cy="2247219"/>
          </a:xfrm>
        </p:spPr>
        <p:txBody>
          <a:bodyPr>
            <a:noAutofit/>
          </a:bodyPr>
          <a:lstStyle>
            <a:lvl1pPr marL="0" indent="0" algn="l">
              <a:buNone/>
              <a:defRPr sz="210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Rectangle 3">
            <a:extLst>
              <a:ext uri="{FF2B5EF4-FFF2-40B4-BE49-F238E27FC236}">
                <a16:creationId xmlns:a16="http://schemas.microsoft.com/office/drawing/2014/main" id="{9AC79249-FDC0-364D-A734-AE1DE1605D28}"/>
              </a:ext>
            </a:extLst>
          </p:cNvPr>
          <p:cNvSpPr/>
          <p:nvPr userDrawn="1"/>
        </p:nvSpPr>
        <p:spPr>
          <a:xfrm>
            <a:off x="6198319" y="0"/>
            <a:ext cx="294568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6198321" y="3685939"/>
            <a:ext cx="2945680" cy="3178856"/>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875620"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7" name="Freeform 16">
            <a:extLst>
              <a:ext uri="{FF2B5EF4-FFF2-40B4-BE49-F238E27FC236}">
                <a16:creationId xmlns:a16="http://schemas.microsoft.com/office/drawing/2014/main" id="{39563C76-BC00-DE47-88F5-C24D3CE3325A}"/>
              </a:ext>
            </a:extLst>
          </p:cNvPr>
          <p:cNvSpPr/>
          <p:nvPr userDrawn="1"/>
        </p:nvSpPr>
        <p:spPr>
          <a:xfrm>
            <a:off x="7671161" y="-1"/>
            <a:ext cx="1472840" cy="3178856"/>
          </a:xfrm>
          <a:custGeom>
            <a:avLst/>
            <a:gdLst>
              <a:gd name="connsiteX0" fmla="*/ 0 w 1963787"/>
              <a:gd name="connsiteY0" fmla="*/ 0 h 3178856"/>
              <a:gd name="connsiteX1" fmla="*/ 1963787 w 1963787"/>
              <a:gd name="connsiteY1" fmla="*/ 0 h 3178856"/>
              <a:gd name="connsiteX2" fmla="*/ 1963787 w 1963787"/>
              <a:gd name="connsiteY2" fmla="*/ 1967129 h 3178856"/>
              <a:gd name="connsiteX3" fmla="*/ 1963787 w 1963787"/>
              <a:gd name="connsiteY3" fmla="*/ 2349671 h 3178856"/>
              <a:gd name="connsiteX4" fmla="*/ 1963787 w 1963787"/>
              <a:gd name="connsiteY4" fmla="*/ 3178856 h 3178856"/>
              <a:gd name="connsiteX5" fmla="*/ 1963753 w 1963787"/>
              <a:gd name="connsiteY5" fmla="*/ 3178856 h 3178856"/>
              <a:gd name="connsiteX6" fmla="*/ 1763002 w 1963787"/>
              <a:gd name="connsiteY6" fmla="*/ 3168629 h 3178856"/>
              <a:gd name="connsiteX7" fmla="*/ 0 w 1963787"/>
              <a:gd name="connsiteY7" fmla="*/ 1197921 h 3178856"/>
              <a:gd name="connsiteX8" fmla="*/ 0 w 1963787"/>
              <a:gd name="connsiteY8" fmla="*/ 1039961 h 3178856"/>
              <a:gd name="connsiteX9" fmla="*/ 0 w 1963787"/>
              <a:gd name="connsiteY9" fmla="*/ 0 h 317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3787" h="3178856">
                <a:moveTo>
                  <a:pt x="0" y="0"/>
                </a:moveTo>
                <a:lnTo>
                  <a:pt x="1963787" y="0"/>
                </a:lnTo>
                <a:lnTo>
                  <a:pt x="1963787" y="1967129"/>
                </a:lnTo>
                <a:lnTo>
                  <a:pt x="1963787" y="2349671"/>
                </a:lnTo>
                <a:lnTo>
                  <a:pt x="1963787" y="3178856"/>
                </a:lnTo>
                <a:lnTo>
                  <a:pt x="1963753" y="3178856"/>
                </a:lnTo>
                <a:lnTo>
                  <a:pt x="1763002" y="3168629"/>
                </a:lnTo>
                <a:cubicBezTo>
                  <a:pt x="772749" y="3067186"/>
                  <a:pt x="0" y="2223585"/>
                  <a:pt x="0" y="1197921"/>
                </a:cubicBezTo>
                <a:lnTo>
                  <a:pt x="0" y="1039961"/>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Tree>
    <p:extLst>
      <p:ext uri="{BB962C8B-B14F-4D97-AF65-F5344CB8AC3E}">
        <p14:creationId xmlns:p14="http://schemas.microsoft.com/office/powerpoint/2010/main" val="115725102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26AFD-77CB-9DC9-EE8B-A67CC60BD12F}"/>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0DF6C24-3EED-0D0C-EC40-A50EF0F61262}"/>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5323F489-C442-2910-27E8-E6B860DB40CE}"/>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D89945F-6204-B40B-ADDD-461ADAF65649}"/>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2F94A60C-5BF2-B76B-39C7-647DE528F25B}"/>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BD52719-A705-FF6A-22A3-CF33BACD7D74}"/>
              </a:ext>
            </a:extLst>
          </p:cNvPr>
          <p:cNvSpPr>
            <a:spLocks noGrp="1"/>
          </p:cNvSpPr>
          <p:nvPr>
            <p:ph type="dt" sz="half" idx="10"/>
          </p:nvPr>
        </p:nvSpPr>
        <p:spPr/>
        <p:txBody>
          <a:bodyPr/>
          <a:lstStyle/>
          <a:p>
            <a:fld id="{920F6E75-E670-42BC-9C86-6C2E2C38E1F4}" type="datetimeFigureOut">
              <a:rPr lang="en-US" smtClean="0"/>
              <a:t>12/8/2022</a:t>
            </a:fld>
            <a:endParaRPr lang="en-US"/>
          </a:p>
        </p:txBody>
      </p:sp>
      <p:sp>
        <p:nvSpPr>
          <p:cNvPr id="8" name="Footer Placeholder 7">
            <a:extLst>
              <a:ext uri="{FF2B5EF4-FFF2-40B4-BE49-F238E27FC236}">
                <a16:creationId xmlns:a16="http://schemas.microsoft.com/office/drawing/2014/main" id="{050FA4F8-5671-36B2-024E-3031D5FC27C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B38990F-7DE3-3A6C-2506-5F1A529C5F9E}"/>
              </a:ext>
            </a:extLst>
          </p:cNvPr>
          <p:cNvSpPr>
            <a:spLocks noGrp="1"/>
          </p:cNvSpPr>
          <p:nvPr>
            <p:ph type="sldNum" sz="quarter" idx="12"/>
          </p:nvPr>
        </p:nvSpPr>
        <p:spPr/>
        <p:txBody>
          <a:bodyPr/>
          <a:lstStyle/>
          <a:p>
            <a:fld id="{C476B858-B561-403E-B4D5-5EE713F0ACD7}" type="slidenum">
              <a:rPr lang="en-US" smtClean="0"/>
              <a:t>‹#›</a:t>
            </a:fld>
            <a:endParaRPr lang="en-US"/>
          </a:p>
        </p:txBody>
      </p:sp>
    </p:spTree>
    <p:extLst>
      <p:ext uri="{BB962C8B-B14F-4D97-AF65-F5344CB8AC3E}">
        <p14:creationId xmlns:p14="http://schemas.microsoft.com/office/powerpoint/2010/main" val="78835256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50"/>
        <p:cNvGrpSpPr/>
        <p:nvPr/>
      </p:nvGrpSpPr>
      <p:grpSpPr>
        <a:xfrm>
          <a:off x="0" y="0"/>
          <a:ext cx="0" cy="0"/>
          <a:chOff x="0" y="0"/>
          <a:chExt cx="0" cy="0"/>
        </a:xfrm>
      </p:grpSpPr>
      <p:sp>
        <p:nvSpPr>
          <p:cNvPr id="251" name="Google Shape;251;p38"/>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252" name="Google Shape;252;p38"/>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253" name="Google Shape;253;p38"/>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6722211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254"/>
        <p:cNvGrpSpPr/>
        <p:nvPr/>
      </p:nvGrpSpPr>
      <p:grpSpPr>
        <a:xfrm>
          <a:off x="0" y="0"/>
          <a:ext cx="0" cy="0"/>
          <a:chOff x="0" y="0"/>
          <a:chExt cx="0" cy="0"/>
        </a:xfrm>
      </p:grpSpPr>
      <p:sp>
        <p:nvSpPr>
          <p:cNvPr id="255" name="Google Shape;255;p39"/>
          <p:cNvSpPr txBox="1">
            <a:spLocks noGrp="1"/>
          </p:cNvSpPr>
          <p:nvPr>
            <p:ph type="ctrTitle"/>
          </p:nvPr>
        </p:nvSpPr>
        <p:spPr>
          <a:xfrm>
            <a:off x="685800" y="1122363"/>
            <a:ext cx="7772400" cy="23877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45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a:p>
        </p:txBody>
      </p:sp>
      <p:sp>
        <p:nvSpPr>
          <p:cNvPr id="256" name="Google Shape;256;p39"/>
          <p:cNvSpPr txBox="1">
            <a:spLocks noGrp="1"/>
          </p:cNvSpPr>
          <p:nvPr>
            <p:ph type="subTitle" idx="1"/>
          </p:nvPr>
        </p:nvSpPr>
        <p:spPr>
          <a:xfrm>
            <a:off x="1143000" y="3602038"/>
            <a:ext cx="6858000" cy="16557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750"/>
              </a:spcBef>
              <a:spcAft>
                <a:spcPts val="0"/>
              </a:spcAft>
              <a:buClr>
                <a:schemeClr val="dk1"/>
              </a:buClr>
              <a:buSzPts val="2400"/>
              <a:buFont typeface="Arial"/>
              <a:buNone/>
              <a:defRPr sz="1800" b="0" i="0" u="none" strike="noStrike" cap="none">
                <a:solidFill>
                  <a:schemeClr val="dk1"/>
                </a:solidFill>
                <a:latin typeface="Calibri"/>
                <a:ea typeface="Calibri"/>
                <a:cs typeface="Calibri"/>
                <a:sym typeface="Calibri"/>
              </a:defRPr>
            </a:lvl1pPr>
            <a:lvl2pPr marR="0" lvl="1" algn="ctr"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375"/>
              </a:spcBef>
              <a:spcAft>
                <a:spcPts val="0"/>
              </a:spcAft>
              <a:buClr>
                <a:schemeClr val="dk1"/>
              </a:buClr>
              <a:buSzPts val="1800"/>
              <a:buFont typeface="Arial"/>
              <a:buNone/>
              <a:defRPr sz="1350" b="0" i="0" u="none" strike="noStrike" cap="none">
                <a:solidFill>
                  <a:schemeClr val="dk1"/>
                </a:solidFill>
                <a:latin typeface="Calibri"/>
                <a:ea typeface="Calibri"/>
                <a:cs typeface="Calibri"/>
                <a:sym typeface="Calibri"/>
              </a:defRPr>
            </a:lvl3pPr>
            <a:lvl4pPr marR="0" lvl="3"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257" name="Google Shape;257;p39"/>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258" name="Google Shape;258;p39"/>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259" name="Google Shape;259;p39"/>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527252994"/>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60"/>
        <p:cNvGrpSpPr/>
        <p:nvPr/>
      </p:nvGrpSpPr>
      <p:grpSpPr>
        <a:xfrm>
          <a:off x="0" y="0"/>
          <a:ext cx="0" cy="0"/>
          <a:chOff x="0" y="0"/>
          <a:chExt cx="0" cy="0"/>
        </a:xfrm>
      </p:grpSpPr>
      <p:sp>
        <p:nvSpPr>
          <p:cNvPr id="261" name="Google Shape;261;p40"/>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grpSp>
        <p:nvGrpSpPr>
          <p:cNvPr id="262" name="Google Shape;262;p40"/>
          <p:cNvGrpSpPr/>
          <p:nvPr/>
        </p:nvGrpSpPr>
        <p:grpSpPr>
          <a:xfrm>
            <a:off x="46854" y="44452"/>
            <a:ext cx="4071592" cy="1513047"/>
            <a:chOff x="199253" y="-3175"/>
            <a:chExt cx="4071592" cy="1513047"/>
          </a:xfrm>
        </p:grpSpPr>
        <p:pic>
          <p:nvPicPr>
            <p:cNvPr id="263" name="Google Shape;263;p40"/>
            <p:cNvPicPr preferRelativeResize="0"/>
            <p:nvPr/>
          </p:nvPicPr>
          <p:blipFill rotWithShape="1">
            <a:blip r:embed="rId2">
              <a:alphaModFix/>
            </a:blip>
            <a:srcRect/>
            <a:stretch/>
          </p:blipFill>
          <p:spPr>
            <a:xfrm>
              <a:off x="199253" y="-3175"/>
              <a:ext cx="1280754" cy="1513047"/>
            </a:xfrm>
            <a:prstGeom prst="rect">
              <a:avLst/>
            </a:prstGeom>
            <a:noFill/>
            <a:ln>
              <a:noFill/>
            </a:ln>
          </p:spPr>
        </p:pic>
        <p:pic>
          <p:nvPicPr>
            <p:cNvPr id="264" name="Google Shape;264;p40"/>
            <p:cNvPicPr preferRelativeResize="0"/>
            <p:nvPr/>
          </p:nvPicPr>
          <p:blipFill rotWithShape="1">
            <a:blip r:embed="rId3">
              <a:alphaModFix/>
            </a:blip>
            <a:srcRect/>
            <a:stretch/>
          </p:blipFill>
          <p:spPr>
            <a:xfrm>
              <a:off x="1606549" y="212983"/>
              <a:ext cx="2664296" cy="1080729"/>
            </a:xfrm>
            <a:prstGeom prst="rect">
              <a:avLst/>
            </a:prstGeom>
            <a:noFill/>
            <a:ln>
              <a:noFill/>
            </a:ln>
          </p:spPr>
        </p:pic>
      </p:grpSp>
      <p:sp>
        <p:nvSpPr>
          <p:cNvPr id="265" name="Google Shape;265;p40"/>
          <p:cNvSpPr txBox="1"/>
          <p:nvPr/>
        </p:nvSpPr>
        <p:spPr>
          <a:xfrm>
            <a:off x="4572000" y="235207"/>
            <a:ext cx="3943500" cy="1038706"/>
          </a:xfrm>
          <a:prstGeom prst="rect">
            <a:avLst/>
          </a:prstGeom>
          <a:noFill/>
          <a:ln>
            <a:noFill/>
          </a:ln>
        </p:spPr>
        <p:txBody>
          <a:bodyPr spcFirstLastPara="1" wrap="square" lIns="68569" tIns="34275" rIns="68569" bIns="3427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200" b="0" i="0" u="none" strike="noStrike" cap="none">
                <a:solidFill>
                  <a:schemeClr val="dk1"/>
                </a:solidFill>
                <a:latin typeface="Calibri"/>
                <a:ea typeface="Calibri"/>
                <a:cs typeface="Calibri"/>
                <a:sym typeface="Calibri"/>
              </a:rPr>
              <a:t>School Name</a:t>
            </a:r>
            <a:endParaRPr sz="105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200" b="0" i="0" u="none" strike="noStrike" cap="none">
                <a:solidFill>
                  <a:schemeClr val="dk1"/>
                </a:solidFill>
                <a:latin typeface="Calibri"/>
                <a:ea typeface="Calibri"/>
                <a:cs typeface="Calibri"/>
                <a:sym typeface="Calibri"/>
              </a:rPr>
              <a:t>My Name, </a:t>
            </a:r>
            <a:r>
              <a:rPr lang="en-US" sz="1200" b="0" i="1" u="none" strike="noStrike" cap="none">
                <a:solidFill>
                  <a:schemeClr val="dk1"/>
                </a:solidFill>
                <a:latin typeface="Calibri"/>
                <a:ea typeface="Calibri"/>
                <a:cs typeface="Calibri"/>
                <a:sym typeface="Calibri"/>
              </a:rPr>
              <a:t>Principal </a:t>
            </a:r>
            <a:endParaRPr sz="105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200" b="0" i="0" u="none" strike="noStrike" cap="none">
                <a:solidFill>
                  <a:schemeClr val="dk1"/>
                </a:solidFill>
                <a:latin typeface="Calibri"/>
                <a:ea typeface="Calibri"/>
                <a:cs typeface="Calibri"/>
                <a:sym typeface="Calibri"/>
              </a:rPr>
              <a:t>Cluster Name</a:t>
            </a:r>
            <a:endParaRPr sz="105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200" b="0" i="0" u="none" strike="noStrike" cap="none">
                <a:solidFill>
                  <a:schemeClr val="dk1"/>
                </a:solidFill>
                <a:latin typeface="Calibri"/>
                <a:ea typeface="Calibri"/>
                <a:cs typeface="Calibri"/>
                <a:sym typeface="Calibri"/>
              </a:rPr>
              <a:t>Associate Name, </a:t>
            </a:r>
            <a:r>
              <a:rPr lang="en-US" sz="1200" b="0" i="1" u="none" strike="noStrike" cap="none">
                <a:solidFill>
                  <a:schemeClr val="dk1"/>
                </a:solidFill>
                <a:latin typeface="Calibri"/>
                <a:ea typeface="Calibri"/>
                <a:cs typeface="Calibri"/>
                <a:sym typeface="Calibri"/>
              </a:rPr>
              <a:t>Associate Superintendent</a:t>
            </a:r>
            <a:endParaRPr sz="105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350" b="0" i="0" u="none" strike="noStrike" cap="none">
              <a:solidFill>
                <a:schemeClr val="dk1"/>
              </a:solidFill>
              <a:latin typeface="Calibri"/>
              <a:ea typeface="Calibri"/>
              <a:cs typeface="Calibri"/>
              <a:sym typeface="Calibri"/>
            </a:endParaRPr>
          </a:p>
        </p:txBody>
      </p:sp>
      <p:cxnSp>
        <p:nvCxnSpPr>
          <p:cNvPr id="266" name="Google Shape;266;p40"/>
          <p:cNvCxnSpPr/>
          <p:nvPr/>
        </p:nvCxnSpPr>
        <p:spPr>
          <a:xfrm>
            <a:off x="0" y="1677432"/>
            <a:ext cx="9144000" cy="0"/>
          </a:xfrm>
          <a:prstGeom prst="straightConnector1">
            <a:avLst/>
          </a:prstGeom>
          <a:noFill/>
          <a:ln w="19050" cap="flat" cmpd="sng">
            <a:solidFill>
              <a:srgbClr val="0E6F98"/>
            </a:solidFill>
            <a:prstDash val="solid"/>
            <a:miter lim="800000"/>
            <a:headEnd type="none" w="sm" len="sm"/>
            <a:tailEnd type="none" w="sm" len="sm"/>
          </a:ln>
        </p:spPr>
      </p:cxnSp>
      <p:sp>
        <p:nvSpPr>
          <p:cNvPr id="267" name="Google Shape;267;p40"/>
          <p:cNvSpPr txBox="1">
            <a:spLocks noGrp="1"/>
          </p:cNvSpPr>
          <p:nvPr>
            <p:ph type="body" idx="1"/>
          </p:nvPr>
        </p:nvSpPr>
        <p:spPr>
          <a:xfrm>
            <a:off x="438150" y="1677432"/>
            <a:ext cx="7886700" cy="4351200"/>
          </a:xfrm>
          <a:prstGeom prst="rect">
            <a:avLst/>
          </a:prstGeom>
          <a:noFill/>
          <a:ln>
            <a:noFill/>
          </a:ln>
        </p:spPr>
        <p:txBody>
          <a:bodyPr spcFirstLastPara="1" wrap="square" lIns="91425" tIns="45700" rIns="91425" bIns="45700" anchor="t" anchorCtr="0">
            <a:noAutofit/>
          </a:bodyPr>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35146758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68"/>
        <p:cNvGrpSpPr/>
        <p:nvPr/>
      </p:nvGrpSpPr>
      <p:grpSpPr>
        <a:xfrm>
          <a:off x="0" y="0"/>
          <a:ext cx="0" cy="0"/>
          <a:chOff x="0" y="0"/>
          <a:chExt cx="0" cy="0"/>
        </a:xfrm>
      </p:grpSpPr>
      <p:sp>
        <p:nvSpPr>
          <p:cNvPr id="269" name="Google Shape;269;p41"/>
          <p:cNvSpPr txBox="1">
            <a:spLocks noGrp="1"/>
          </p:cNvSpPr>
          <p:nvPr>
            <p:ph type="title"/>
          </p:nvPr>
        </p:nvSpPr>
        <p:spPr>
          <a:xfrm>
            <a:off x="623888" y="1709739"/>
            <a:ext cx="7886700" cy="28527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Calibri"/>
              <a:buNone/>
              <a:defRPr sz="45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a:p>
        </p:txBody>
      </p:sp>
      <p:sp>
        <p:nvSpPr>
          <p:cNvPr id="270" name="Google Shape;270;p41"/>
          <p:cNvSpPr txBox="1">
            <a:spLocks noGrp="1"/>
          </p:cNvSpPr>
          <p:nvPr>
            <p:ph type="body" idx="1"/>
          </p:nvPr>
        </p:nvSpPr>
        <p:spPr>
          <a:xfrm>
            <a:off x="623888" y="4589464"/>
            <a:ext cx="7886700" cy="1500300"/>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chemeClr val="dk1"/>
              </a:buClr>
              <a:buSzPts val="2400"/>
              <a:buFont typeface="Arial"/>
              <a:buNone/>
              <a:defRPr sz="1800" b="0" i="0" u="none" strike="noStrike" cap="none">
                <a:solidFill>
                  <a:schemeClr val="dk1"/>
                </a:solidFill>
                <a:latin typeface="Calibri"/>
                <a:ea typeface="Calibri"/>
                <a:cs typeface="Calibri"/>
                <a:sym typeface="Calibri"/>
              </a:defRPr>
            </a:lvl1pPr>
            <a:lvl2pPr marL="685800" marR="0" lvl="1" indent="-171450" algn="l" rtl="0">
              <a:lnSpc>
                <a:spcPct val="90000"/>
              </a:lnSpc>
              <a:spcBef>
                <a:spcPts val="375"/>
              </a:spcBef>
              <a:spcAft>
                <a:spcPts val="0"/>
              </a:spcAft>
              <a:buClr>
                <a:srgbClr val="888888"/>
              </a:buClr>
              <a:buSzPts val="2000"/>
              <a:buFont typeface="Arial"/>
              <a:buNone/>
              <a:defRPr sz="1500" b="0" i="0" u="none" strike="noStrike" cap="none">
                <a:solidFill>
                  <a:srgbClr val="888888"/>
                </a:solidFill>
                <a:latin typeface="Calibri"/>
                <a:ea typeface="Calibri"/>
                <a:cs typeface="Calibri"/>
                <a:sym typeface="Calibri"/>
              </a:defRPr>
            </a:lvl2pPr>
            <a:lvl3pPr marL="1028700" marR="0" lvl="2" indent="-171450" algn="l" rtl="0">
              <a:lnSpc>
                <a:spcPct val="90000"/>
              </a:lnSpc>
              <a:spcBef>
                <a:spcPts val="375"/>
              </a:spcBef>
              <a:spcAft>
                <a:spcPts val="0"/>
              </a:spcAft>
              <a:buClr>
                <a:srgbClr val="888888"/>
              </a:buClr>
              <a:buSzPts val="1800"/>
              <a:buFont typeface="Arial"/>
              <a:buNone/>
              <a:defRPr sz="1350" b="0" i="0" u="none" strike="noStrike" cap="none">
                <a:solidFill>
                  <a:srgbClr val="888888"/>
                </a:solidFill>
                <a:latin typeface="Calibri"/>
                <a:ea typeface="Calibri"/>
                <a:cs typeface="Calibri"/>
                <a:sym typeface="Calibri"/>
              </a:defRPr>
            </a:lvl3pPr>
            <a:lvl4pPr marL="1371600" marR="0" lvl="3" indent="-171450" algn="l" rtl="0">
              <a:lnSpc>
                <a:spcPct val="90000"/>
              </a:lnSpc>
              <a:spcBef>
                <a:spcPts val="375"/>
              </a:spcBef>
              <a:spcAft>
                <a:spcPts val="0"/>
              </a:spcAft>
              <a:buClr>
                <a:srgbClr val="888888"/>
              </a:buClr>
              <a:buSzPts val="1600"/>
              <a:buFont typeface="Arial"/>
              <a:buNone/>
              <a:defRPr sz="1200" b="0" i="0" u="none" strike="noStrike" cap="none">
                <a:solidFill>
                  <a:srgbClr val="888888"/>
                </a:solidFill>
                <a:latin typeface="Calibri"/>
                <a:ea typeface="Calibri"/>
                <a:cs typeface="Calibri"/>
                <a:sym typeface="Calibri"/>
              </a:defRPr>
            </a:lvl4pPr>
            <a:lvl5pPr marL="1714500" marR="0" lvl="4" indent="-171450" algn="l" rtl="0">
              <a:lnSpc>
                <a:spcPct val="90000"/>
              </a:lnSpc>
              <a:spcBef>
                <a:spcPts val="375"/>
              </a:spcBef>
              <a:spcAft>
                <a:spcPts val="0"/>
              </a:spcAft>
              <a:buClr>
                <a:srgbClr val="888888"/>
              </a:buClr>
              <a:buSzPts val="1600"/>
              <a:buFont typeface="Arial"/>
              <a:buNone/>
              <a:defRPr sz="1200" b="0" i="0" u="none" strike="noStrike" cap="none">
                <a:solidFill>
                  <a:srgbClr val="888888"/>
                </a:solidFill>
                <a:latin typeface="Calibri"/>
                <a:ea typeface="Calibri"/>
                <a:cs typeface="Calibri"/>
                <a:sym typeface="Calibri"/>
              </a:defRPr>
            </a:lvl5pPr>
            <a:lvl6pPr marL="2057400" marR="0" lvl="5" indent="-171450" algn="l" rtl="0">
              <a:lnSpc>
                <a:spcPct val="90000"/>
              </a:lnSpc>
              <a:spcBef>
                <a:spcPts val="375"/>
              </a:spcBef>
              <a:spcAft>
                <a:spcPts val="0"/>
              </a:spcAft>
              <a:buClr>
                <a:srgbClr val="888888"/>
              </a:buClr>
              <a:buSzPts val="1600"/>
              <a:buFont typeface="Arial"/>
              <a:buNone/>
              <a:defRPr sz="1200" b="0" i="0" u="none" strike="noStrike" cap="none">
                <a:solidFill>
                  <a:srgbClr val="888888"/>
                </a:solidFill>
                <a:latin typeface="Calibri"/>
                <a:ea typeface="Calibri"/>
                <a:cs typeface="Calibri"/>
                <a:sym typeface="Calibri"/>
              </a:defRPr>
            </a:lvl6pPr>
            <a:lvl7pPr marL="2400300" marR="0" lvl="6" indent="-171450" algn="l" rtl="0">
              <a:lnSpc>
                <a:spcPct val="90000"/>
              </a:lnSpc>
              <a:spcBef>
                <a:spcPts val="375"/>
              </a:spcBef>
              <a:spcAft>
                <a:spcPts val="0"/>
              </a:spcAft>
              <a:buClr>
                <a:srgbClr val="888888"/>
              </a:buClr>
              <a:buSzPts val="1600"/>
              <a:buFont typeface="Arial"/>
              <a:buNone/>
              <a:defRPr sz="1200" b="0" i="0" u="none" strike="noStrike" cap="none">
                <a:solidFill>
                  <a:srgbClr val="888888"/>
                </a:solidFill>
                <a:latin typeface="Calibri"/>
                <a:ea typeface="Calibri"/>
                <a:cs typeface="Calibri"/>
                <a:sym typeface="Calibri"/>
              </a:defRPr>
            </a:lvl7pPr>
            <a:lvl8pPr marL="2743200" marR="0" lvl="7" indent="-171450" algn="l" rtl="0">
              <a:lnSpc>
                <a:spcPct val="90000"/>
              </a:lnSpc>
              <a:spcBef>
                <a:spcPts val="375"/>
              </a:spcBef>
              <a:spcAft>
                <a:spcPts val="0"/>
              </a:spcAft>
              <a:buClr>
                <a:srgbClr val="888888"/>
              </a:buClr>
              <a:buSzPts val="1600"/>
              <a:buFont typeface="Arial"/>
              <a:buNone/>
              <a:defRPr sz="1200" b="0" i="0" u="none" strike="noStrike" cap="none">
                <a:solidFill>
                  <a:srgbClr val="888888"/>
                </a:solidFill>
                <a:latin typeface="Calibri"/>
                <a:ea typeface="Calibri"/>
                <a:cs typeface="Calibri"/>
                <a:sym typeface="Calibri"/>
              </a:defRPr>
            </a:lvl8pPr>
            <a:lvl9pPr marL="3086100" marR="0" lvl="8" indent="-171450" algn="l" rtl="0">
              <a:lnSpc>
                <a:spcPct val="90000"/>
              </a:lnSpc>
              <a:spcBef>
                <a:spcPts val="375"/>
              </a:spcBef>
              <a:spcAft>
                <a:spcPts val="0"/>
              </a:spcAft>
              <a:buClr>
                <a:srgbClr val="888888"/>
              </a:buClr>
              <a:buSzPts val="1600"/>
              <a:buFont typeface="Arial"/>
              <a:buNone/>
              <a:defRPr sz="1200" b="0" i="0" u="none" strike="noStrike" cap="none">
                <a:solidFill>
                  <a:srgbClr val="888888"/>
                </a:solidFill>
                <a:latin typeface="Calibri"/>
                <a:ea typeface="Calibri"/>
                <a:cs typeface="Calibri"/>
                <a:sym typeface="Calibri"/>
              </a:defRPr>
            </a:lvl9pPr>
          </a:lstStyle>
          <a:p>
            <a:endParaRPr/>
          </a:p>
        </p:txBody>
      </p:sp>
      <p:sp>
        <p:nvSpPr>
          <p:cNvPr id="271" name="Google Shape;271;p41"/>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272" name="Google Shape;272;p41"/>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273" name="Google Shape;273;p41"/>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7970900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19EFB51-FD0A-4911-843D-29D3378DC883}" type="datetime1">
              <a:rPr lang="en-US" smtClean="0"/>
              <a:t>12/8/2022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262533852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74"/>
        <p:cNvGrpSpPr/>
        <p:nvPr/>
      </p:nvGrpSpPr>
      <p:grpSpPr>
        <a:xfrm>
          <a:off x="0" y="0"/>
          <a:ext cx="0" cy="0"/>
          <a:chOff x="0" y="0"/>
          <a:chExt cx="0" cy="0"/>
        </a:xfrm>
      </p:grpSpPr>
      <p:sp>
        <p:nvSpPr>
          <p:cNvPr id="275" name="Google Shape;275;p42"/>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a:p>
        </p:txBody>
      </p:sp>
      <p:sp>
        <p:nvSpPr>
          <p:cNvPr id="276" name="Google Shape;276;p42"/>
          <p:cNvSpPr txBox="1">
            <a:spLocks noGrp="1"/>
          </p:cNvSpPr>
          <p:nvPr>
            <p:ph type="body" idx="1"/>
          </p:nvPr>
        </p:nvSpPr>
        <p:spPr>
          <a:xfrm>
            <a:off x="628650" y="1825625"/>
            <a:ext cx="3886200" cy="4351200"/>
          </a:xfrm>
          <a:prstGeom prst="rect">
            <a:avLst/>
          </a:prstGeom>
          <a:noFill/>
          <a:ln>
            <a:noFill/>
          </a:ln>
        </p:spPr>
        <p:txBody>
          <a:bodyPr spcFirstLastPara="1" wrap="square" lIns="91425" tIns="45700" rIns="91425" bIns="45700" anchor="t" anchorCtr="0">
            <a:noAutofit/>
          </a:bodyPr>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77" name="Google Shape;277;p42"/>
          <p:cNvSpPr txBox="1">
            <a:spLocks noGrp="1"/>
          </p:cNvSpPr>
          <p:nvPr>
            <p:ph type="body" idx="2"/>
          </p:nvPr>
        </p:nvSpPr>
        <p:spPr>
          <a:xfrm>
            <a:off x="4629150" y="1825625"/>
            <a:ext cx="3886200" cy="4351200"/>
          </a:xfrm>
          <a:prstGeom prst="rect">
            <a:avLst/>
          </a:prstGeom>
          <a:noFill/>
          <a:ln>
            <a:noFill/>
          </a:ln>
        </p:spPr>
        <p:txBody>
          <a:bodyPr spcFirstLastPara="1" wrap="square" lIns="91425" tIns="45700" rIns="91425" bIns="45700" anchor="t" anchorCtr="0">
            <a:noAutofit/>
          </a:bodyPr>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78" name="Google Shape;278;p42"/>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279" name="Google Shape;279;p42"/>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280" name="Google Shape;280;p42"/>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97526657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281"/>
        <p:cNvGrpSpPr/>
        <p:nvPr/>
      </p:nvGrpSpPr>
      <p:grpSpPr>
        <a:xfrm>
          <a:off x="0" y="0"/>
          <a:ext cx="0" cy="0"/>
          <a:chOff x="0" y="0"/>
          <a:chExt cx="0" cy="0"/>
        </a:xfrm>
      </p:grpSpPr>
      <p:sp>
        <p:nvSpPr>
          <p:cNvPr id="282" name="Google Shape;282;p43"/>
          <p:cNvSpPr txBox="1">
            <a:spLocks noGrp="1"/>
          </p:cNvSpPr>
          <p:nvPr>
            <p:ph type="title"/>
          </p:nvPr>
        </p:nvSpPr>
        <p:spPr>
          <a:xfrm>
            <a:off x="629841" y="365126"/>
            <a:ext cx="7886700" cy="1325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a:p>
        </p:txBody>
      </p:sp>
      <p:sp>
        <p:nvSpPr>
          <p:cNvPr id="283" name="Google Shape;283;p43"/>
          <p:cNvSpPr txBox="1">
            <a:spLocks noGrp="1"/>
          </p:cNvSpPr>
          <p:nvPr>
            <p:ph type="body" idx="1"/>
          </p:nvPr>
        </p:nvSpPr>
        <p:spPr>
          <a:xfrm>
            <a:off x="629842" y="1681163"/>
            <a:ext cx="3868200" cy="823800"/>
          </a:xfrm>
          <a:prstGeom prst="rect">
            <a:avLst/>
          </a:prstGeom>
          <a:noFill/>
          <a:ln>
            <a:noFill/>
          </a:ln>
        </p:spPr>
        <p:txBody>
          <a:bodyPr spcFirstLastPara="1" wrap="square" lIns="91425" tIns="45700" rIns="91425" bIns="45700" anchor="b" anchorCtr="0">
            <a:noAutofit/>
          </a:bodyPr>
          <a:lstStyle>
            <a:lvl1pPr marL="342900" marR="0" lvl="0" indent="-171450" algn="l" rtl="0">
              <a:lnSpc>
                <a:spcPct val="90000"/>
              </a:lnSpc>
              <a:spcBef>
                <a:spcPts val="750"/>
              </a:spcBef>
              <a:spcAft>
                <a:spcPts val="0"/>
              </a:spcAft>
              <a:buClr>
                <a:schemeClr val="dk1"/>
              </a:buClr>
              <a:buSzPts val="2400"/>
              <a:buFont typeface="Arial"/>
              <a:buNone/>
              <a:defRPr sz="1800" b="1" i="0" u="none" strike="noStrike" cap="none">
                <a:solidFill>
                  <a:schemeClr val="dk1"/>
                </a:solidFill>
                <a:latin typeface="Calibri"/>
                <a:ea typeface="Calibri"/>
                <a:cs typeface="Calibri"/>
                <a:sym typeface="Calibri"/>
              </a:defRPr>
            </a:lvl1pPr>
            <a:lvl2pPr marL="685800" marR="0" lvl="1" indent="-171450" algn="l" rtl="0">
              <a:lnSpc>
                <a:spcPct val="90000"/>
              </a:lnSpc>
              <a:spcBef>
                <a:spcPts val="375"/>
              </a:spcBef>
              <a:spcAft>
                <a:spcPts val="0"/>
              </a:spcAft>
              <a:buClr>
                <a:schemeClr val="dk1"/>
              </a:buClr>
              <a:buSzPts val="2000"/>
              <a:buFont typeface="Arial"/>
              <a:buNone/>
              <a:defRPr sz="1500" b="1" i="0" u="none" strike="noStrike" cap="none">
                <a:solidFill>
                  <a:schemeClr val="dk1"/>
                </a:solidFill>
                <a:latin typeface="Calibri"/>
                <a:ea typeface="Calibri"/>
                <a:cs typeface="Calibri"/>
                <a:sym typeface="Calibri"/>
              </a:defRPr>
            </a:lvl2pPr>
            <a:lvl3pPr marL="1028700" marR="0" lvl="2" indent="-171450" algn="l" rtl="0">
              <a:lnSpc>
                <a:spcPct val="90000"/>
              </a:lnSpc>
              <a:spcBef>
                <a:spcPts val="375"/>
              </a:spcBef>
              <a:spcAft>
                <a:spcPts val="0"/>
              </a:spcAft>
              <a:buClr>
                <a:schemeClr val="dk1"/>
              </a:buClr>
              <a:buSzPts val="1800"/>
              <a:buFont typeface="Arial"/>
              <a:buNone/>
              <a:defRPr sz="1350" b="1" i="0" u="none" strike="noStrike" cap="none">
                <a:solidFill>
                  <a:schemeClr val="dk1"/>
                </a:solidFill>
                <a:latin typeface="Calibri"/>
                <a:ea typeface="Calibri"/>
                <a:cs typeface="Calibri"/>
                <a:sym typeface="Calibri"/>
              </a:defRPr>
            </a:lvl3pPr>
            <a:lvl4pPr marL="1371600" marR="0" lvl="3"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4pPr>
            <a:lvl5pPr marL="1714500" marR="0" lvl="4"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5pPr>
            <a:lvl6pPr marL="2057400" marR="0" lvl="5"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6pPr>
            <a:lvl7pPr marL="2400300" marR="0" lvl="6"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7pPr>
            <a:lvl8pPr marL="2743200" marR="0" lvl="7"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8pPr>
            <a:lvl9pPr marL="3086100" marR="0" lvl="8"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284" name="Google Shape;284;p43"/>
          <p:cNvSpPr txBox="1">
            <a:spLocks noGrp="1"/>
          </p:cNvSpPr>
          <p:nvPr>
            <p:ph type="body" idx="2"/>
          </p:nvPr>
        </p:nvSpPr>
        <p:spPr>
          <a:xfrm>
            <a:off x="629842" y="2505075"/>
            <a:ext cx="3868200" cy="3684600"/>
          </a:xfrm>
          <a:prstGeom prst="rect">
            <a:avLst/>
          </a:prstGeom>
          <a:noFill/>
          <a:ln>
            <a:noFill/>
          </a:ln>
        </p:spPr>
        <p:txBody>
          <a:bodyPr spcFirstLastPara="1" wrap="square" lIns="91425" tIns="45700" rIns="91425" bIns="45700" anchor="t" anchorCtr="0">
            <a:noAutofit/>
          </a:bodyPr>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85" name="Google Shape;285;p43"/>
          <p:cNvSpPr txBox="1">
            <a:spLocks noGrp="1"/>
          </p:cNvSpPr>
          <p:nvPr>
            <p:ph type="body" idx="3"/>
          </p:nvPr>
        </p:nvSpPr>
        <p:spPr>
          <a:xfrm>
            <a:off x="4629150" y="1681163"/>
            <a:ext cx="3887400" cy="823800"/>
          </a:xfrm>
          <a:prstGeom prst="rect">
            <a:avLst/>
          </a:prstGeom>
          <a:noFill/>
          <a:ln>
            <a:noFill/>
          </a:ln>
        </p:spPr>
        <p:txBody>
          <a:bodyPr spcFirstLastPara="1" wrap="square" lIns="91425" tIns="45700" rIns="91425" bIns="45700" anchor="b" anchorCtr="0">
            <a:noAutofit/>
          </a:bodyPr>
          <a:lstStyle>
            <a:lvl1pPr marL="342900" marR="0" lvl="0" indent="-171450" algn="l" rtl="0">
              <a:lnSpc>
                <a:spcPct val="90000"/>
              </a:lnSpc>
              <a:spcBef>
                <a:spcPts val="750"/>
              </a:spcBef>
              <a:spcAft>
                <a:spcPts val="0"/>
              </a:spcAft>
              <a:buClr>
                <a:schemeClr val="dk1"/>
              </a:buClr>
              <a:buSzPts val="2400"/>
              <a:buFont typeface="Arial"/>
              <a:buNone/>
              <a:defRPr sz="1800" b="1" i="0" u="none" strike="noStrike" cap="none">
                <a:solidFill>
                  <a:schemeClr val="dk1"/>
                </a:solidFill>
                <a:latin typeface="Calibri"/>
                <a:ea typeface="Calibri"/>
                <a:cs typeface="Calibri"/>
                <a:sym typeface="Calibri"/>
              </a:defRPr>
            </a:lvl1pPr>
            <a:lvl2pPr marL="685800" marR="0" lvl="1" indent="-171450" algn="l" rtl="0">
              <a:lnSpc>
                <a:spcPct val="90000"/>
              </a:lnSpc>
              <a:spcBef>
                <a:spcPts val="375"/>
              </a:spcBef>
              <a:spcAft>
                <a:spcPts val="0"/>
              </a:spcAft>
              <a:buClr>
                <a:schemeClr val="dk1"/>
              </a:buClr>
              <a:buSzPts val="2000"/>
              <a:buFont typeface="Arial"/>
              <a:buNone/>
              <a:defRPr sz="1500" b="1" i="0" u="none" strike="noStrike" cap="none">
                <a:solidFill>
                  <a:schemeClr val="dk1"/>
                </a:solidFill>
                <a:latin typeface="Calibri"/>
                <a:ea typeface="Calibri"/>
                <a:cs typeface="Calibri"/>
                <a:sym typeface="Calibri"/>
              </a:defRPr>
            </a:lvl2pPr>
            <a:lvl3pPr marL="1028700" marR="0" lvl="2" indent="-171450" algn="l" rtl="0">
              <a:lnSpc>
                <a:spcPct val="90000"/>
              </a:lnSpc>
              <a:spcBef>
                <a:spcPts val="375"/>
              </a:spcBef>
              <a:spcAft>
                <a:spcPts val="0"/>
              </a:spcAft>
              <a:buClr>
                <a:schemeClr val="dk1"/>
              </a:buClr>
              <a:buSzPts val="1800"/>
              <a:buFont typeface="Arial"/>
              <a:buNone/>
              <a:defRPr sz="1350" b="1" i="0" u="none" strike="noStrike" cap="none">
                <a:solidFill>
                  <a:schemeClr val="dk1"/>
                </a:solidFill>
                <a:latin typeface="Calibri"/>
                <a:ea typeface="Calibri"/>
                <a:cs typeface="Calibri"/>
                <a:sym typeface="Calibri"/>
              </a:defRPr>
            </a:lvl3pPr>
            <a:lvl4pPr marL="1371600" marR="0" lvl="3"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4pPr>
            <a:lvl5pPr marL="1714500" marR="0" lvl="4"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5pPr>
            <a:lvl6pPr marL="2057400" marR="0" lvl="5"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6pPr>
            <a:lvl7pPr marL="2400300" marR="0" lvl="6"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7pPr>
            <a:lvl8pPr marL="2743200" marR="0" lvl="7"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8pPr>
            <a:lvl9pPr marL="3086100" marR="0" lvl="8"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286" name="Google Shape;286;p43"/>
          <p:cNvSpPr txBox="1">
            <a:spLocks noGrp="1"/>
          </p:cNvSpPr>
          <p:nvPr>
            <p:ph type="body" idx="4"/>
          </p:nvPr>
        </p:nvSpPr>
        <p:spPr>
          <a:xfrm>
            <a:off x="4629150" y="2505075"/>
            <a:ext cx="3887400" cy="3684600"/>
          </a:xfrm>
          <a:prstGeom prst="rect">
            <a:avLst/>
          </a:prstGeom>
          <a:noFill/>
          <a:ln>
            <a:noFill/>
          </a:ln>
        </p:spPr>
        <p:txBody>
          <a:bodyPr spcFirstLastPara="1" wrap="square" lIns="91425" tIns="45700" rIns="91425" bIns="45700" anchor="t" anchorCtr="0">
            <a:noAutofit/>
          </a:bodyPr>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87" name="Google Shape;287;p43"/>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288" name="Google Shape;288;p43"/>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289" name="Google Shape;289;p43"/>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667723978"/>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90"/>
        <p:cNvGrpSpPr/>
        <p:nvPr/>
      </p:nvGrpSpPr>
      <p:grpSpPr>
        <a:xfrm>
          <a:off x="0" y="0"/>
          <a:ext cx="0" cy="0"/>
          <a:chOff x="0" y="0"/>
          <a:chExt cx="0" cy="0"/>
        </a:xfrm>
      </p:grpSpPr>
      <p:sp>
        <p:nvSpPr>
          <p:cNvPr id="291" name="Google Shape;291;p44"/>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a:p>
        </p:txBody>
      </p:sp>
      <p:sp>
        <p:nvSpPr>
          <p:cNvPr id="292" name="Google Shape;292;p44"/>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293" name="Google Shape;293;p44"/>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294" name="Google Shape;294;p44"/>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118250554"/>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295"/>
        <p:cNvGrpSpPr/>
        <p:nvPr/>
      </p:nvGrpSpPr>
      <p:grpSpPr>
        <a:xfrm>
          <a:off x="0" y="0"/>
          <a:ext cx="0" cy="0"/>
          <a:chOff x="0" y="0"/>
          <a:chExt cx="0" cy="0"/>
        </a:xfrm>
      </p:grpSpPr>
      <p:sp>
        <p:nvSpPr>
          <p:cNvPr id="296" name="Google Shape;296;p45"/>
          <p:cNvSpPr txBox="1">
            <a:spLocks noGrp="1"/>
          </p:cNvSpPr>
          <p:nvPr>
            <p:ph type="title"/>
          </p:nvPr>
        </p:nvSpPr>
        <p:spPr>
          <a:xfrm>
            <a:off x="629841" y="457200"/>
            <a:ext cx="2949300"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2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a:p>
        </p:txBody>
      </p:sp>
      <p:sp>
        <p:nvSpPr>
          <p:cNvPr id="297" name="Google Shape;297;p45"/>
          <p:cNvSpPr txBox="1">
            <a:spLocks noGrp="1"/>
          </p:cNvSpPr>
          <p:nvPr>
            <p:ph type="body" idx="1"/>
          </p:nvPr>
        </p:nvSpPr>
        <p:spPr>
          <a:xfrm>
            <a:off x="3887391" y="987426"/>
            <a:ext cx="4629300" cy="4873500"/>
          </a:xfrm>
          <a:prstGeom prst="rect">
            <a:avLst/>
          </a:prstGeom>
          <a:noFill/>
          <a:ln>
            <a:noFill/>
          </a:ln>
        </p:spPr>
        <p:txBody>
          <a:bodyPr spcFirstLastPara="1" wrap="square" lIns="91425" tIns="45700" rIns="91425" bIns="45700" anchor="t" anchorCtr="0">
            <a:noAutofit/>
          </a:bodyPr>
          <a:lstStyle>
            <a:lvl1pPr marL="342900" marR="0" lvl="0" indent="-323850" algn="l" rtl="0">
              <a:lnSpc>
                <a:spcPct val="90000"/>
              </a:lnSpc>
              <a:spcBef>
                <a:spcPts val="750"/>
              </a:spcBef>
              <a:spcAft>
                <a:spcPts val="0"/>
              </a:spcAft>
              <a:buClr>
                <a:schemeClr val="dk1"/>
              </a:buClr>
              <a:buSzPts val="3200"/>
              <a:buFont typeface="Arial"/>
              <a:buChar char="•"/>
              <a:defRPr sz="2400" b="0" i="0" u="none" strike="noStrike" cap="none">
                <a:solidFill>
                  <a:schemeClr val="dk1"/>
                </a:solidFill>
                <a:latin typeface="Calibri"/>
                <a:ea typeface="Calibri"/>
                <a:cs typeface="Calibri"/>
                <a:sym typeface="Calibri"/>
              </a:defRPr>
            </a:lvl1pPr>
            <a:lvl2pPr marL="685800" marR="0" lvl="1" indent="-304800" algn="l" rtl="0">
              <a:lnSpc>
                <a:spcPct val="90000"/>
              </a:lnSpc>
              <a:spcBef>
                <a:spcPts val="375"/>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2pPr>
            <a:lvl3pPr marL="1028700" marR="0" lvl="2"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3pPr>
            <a:lvl4pPr marL="1371600" marR="0" lvl="3"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4pPr>
            <a:lvl5pPr marL="1714500" marR="0" lvl="4"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5pPr>
            <a:lvl6pPr marL="2057400" marR="0" lvl="5"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300" marR="0" lvl="6"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200" marR="0" lvl="7"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100" marR="0" lvl="8"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298" name="Google Shape;298;p45"/>
          <p:cNvSpPr txBox="1">
            <a:spLocks noGrp="1"/>
          </p:cNvSpPr>
          <p:nvPr>
            <p:ph type="body" idx="2"/>
          </p:nvPr>
        </p:nvSpPr>
        <p:spPr>
          <a:xfrm>
            <a:off x="629841" y="2057400"/>
            <a:ext cx="2949300" cy="3811500"/>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1pPr>
            <a:lvl2pPr marL="685800" marR="0" lvl="1" indent="-171450" algn="l" rtl="0">
              <a:lnSpc>
                <a:spcPct val="90000"/>
              </a:lnSpc>
              <a:spcBef>
                <a:spcPts val="375"/>
              </a:spcBef>
              <a:spcAft>
                <a:spcPts val="0"/>
              </a:spcAft>
              <a:buClr>
                <a:schemeClr val="dk1"/>
              </a:buClr>
              <a:buSzPts val="1400"/>
              <a:buFont typeface="Arial"/>
              <a:buNone/>
              <a:defRPr sz="1050" b="0" i="0" u="none" strike="noStrike" cap="none">
                <a:solidFill>
                  <a:schemeClr val="dk1"/>
                </a:solidFill>
                <a:latin typeface="Calibri"/>
                <a:ea typeface="Calibri"/>
                <a:cs typeface="Calibri"/>
                <a:sym typeface="Calibri"/>
              </a:defRPr>
            </a:lvl2pPr>
            <a:lvl3pPr marL="1028700" marR="0" lvl="2" indent="-171450" algn="l" rtl="0">
              <a:lnSpc>
                <a:spcPct val="90000"/>
              </a:lnSpc>
              <a:spcBef>
                <a:spcPts val="375"/>
              </a:spcBef>
              <a:spcAft>
                <a:spcPts val="0"/>
              </a:spcAft>
              <a:buClr>
                <a:schemeClr val="dk1"/>
              </a:buClr>
              <a:buSzPts val="1200"/>
              <a:buFont typeface="Arial"/>
              <a:buNone/>
              <a:defRPr sz="900" b="0" i="0" u="none" strike="noStrike" cap="none">
                <a:solidFill>
                  <a:schemeClr val="dk1"/>
                </a:solidFill>
                <a:latin typeface="Calibri"/>
                <a:ea typeface="Calibri"/>
                <a:cs typeface="Calibri"/>
                <a:sym typeface="Calibri"/>
              </a:defRPr>
            </a:lvl3pPr>
            <a:lvl4pPr marL="1371600" marR="0" lvl="3"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4pPr>
            <a:lvl5pPr marL="1714500" marR="0" lvl="4"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5pPr>
            <a:lvl6pPr marL="2057400" marR="0" lvl="5"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6pPr>
            <a:lvl7pPr marL="2400300" marR="0" lvl="6"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7pPr>
            <a:lvl8pPr marL="2743200" marR="0" lvl="7"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8pPr>
            <a:lvl9pPr marL="3086100" marR="0" lvl="8"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9pPr>
          </a:lstStyle>
          <a:p>
            <a:endParaRPr/>
          </a:p>
        </p:txBody>
      </p:sp>
      <p:sp>
        <p:nvSpPr>
          <p:cNvPr id="299" name="Google Shape;299;p45"/>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300" name="Google Shape;300;p45"/>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301" name="Google Shape;301;p45"/>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88354931"/>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302"/>
        <p:cNvGrpSpPr/>
        <p:nvPr/>
      </p:nvGrpSpPr>
      <p:grpSpPr>
        <a:xfrm>
          <a:off x="0" y="0"/>
          <a:ext cx="0" cy="0"/>
          <a:chOff x="0" y="0"/>
          <a:chExt cx="0" cy="0"/>
        </a:xfrm>
      </p:grpSpPr>
      <p:sp>
        <p:nvSpPr>
          <p:cNvPr id="303" name="Google Shape;303;p46"/>
          <p:cNvSpPr txBox="1">
            <a:spLocks noGrp="1"/>
          </p:cNvSpPr>
          <p:nvPr>
            <p:ph type="title"/>
          </p:nvPr>
        </p:nvSpPr>
        <p:spPr>
          <a:xfrm>
            <a:off x="629841" y="457200"/>
            <a:ext cx="2949300"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2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a:p>
        </p:txBody>
      </p:sp>
      <p:sp>
        <p:nvSpPr>
          <p:cNvPr id="304" name="Google Shape;304;p46"/>
          <p:cNvSpPr>
            <a:spLocks noGrp="1"/>
          </p:cNvSpPr>
          <p:nvPr>
            <p:ph type="pic" idx="2"/>
          </p:nvPr>
        </p:nvSpPr>
        <p:spPr>
          <a:xfrm>
            <a:off x="3887391" y="987426"/>
            <a:ext cx="4629300" cy="4873500"/>
          </a:xfrm>
          <a:prstGeom prst="rect">
            <a:avLst/>
          </a:prstGeom>
          <a:noFill/>
          <a:ln>
            <a:noFill/>
          </a:ln>
        </p:spPr>
      </p:sp>
      <p:sp>
        <p:nvSpPr>
          <p:cNvPr id="305" name="Google Shape;305;p46"/>
          <p:cNvSpPr txBox="1">
            <a:spLocks noGrp="1"/>
          </p:cNvSpPr>
          <p:nvPr>
            <p:ph type="body" idx="1"/>
          </p:nvPr>
        </p:nvSpPr>
        <p:spPr>
          <a:xfrm>
            <a:off x="629841" y="2057400"/>
            <a:ext cx="2949300" cy="3811500"/>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1pPr>
            <a:lvl2pPr marL="685800" marR="0" lvl="1" indent="-171450" algn="l" rtl="0">
              <a:lnSpc>
                <a:spcPct val="90000"/>
              </a:lnSpc>
              <a:spcBef>
                <a:spcPts val="375"/>
              </a:spcBef>
              <a:spcAft>
                <a:spcPts val="0"/>
              </a:spcAft>
              <a:buClr>
                <a:schemeClr val="dk1"/>
              </a:buClr>
              <a:buSzPts val="1400"/>
              <a:buFont typeface="Arial"/>
              <a:buNone/>
              <a:defRPr sz="1050" b="0" i="0" u="none" strike="noStrike" cap="none">
                <a:solidFill>
                  <a:schemeClr val="dk1"/>
                </a:solidFill>
                <a:latin typeface="Calibri"/>
                <a:ea typeface="Calibri"/>
                <a:cs typeface="Calibri"/>
                <a:sym typeface="Calibri"/>
              </a:defRPr>
            </a:lvl2pPr>
            <a:lvl3pPr marL="1028700" marR="0" lvl="2" indent="-171450" algn="l" rtl="0">
              <a:lnSpc>
                <a:spcPct val="90000"/>
              </a:lnSpc>
              <a:spcBef>
                <a:spcPts val="375"/>
              </a:spcBef>
              <a:spcAft>
                <a:spcPts val="0"/>
              </a:spcAft>
              <a:buClr>
                <a:schemeClr val="dk1"/>
              </a:buClr>
              <a:buSzPts val="1200"/>
              <a:buFont typeface="Arial"/>
              <a:buNone/>
              <a:defRPr sz="900" b="0" i="0" u="none" strike="noStrike" cap="none">
                <a:solidFill>
                  <a:schemeClr val="dk1"/>
                </a:solidFill>
                <a:latin typeface="Calibri"/>
                <a:ea typeface="Calibri"/>
                <a:cs typeface="Calibri"/>
                <a:sym typeface="Calibri"/>
              </a:defRPr>
            </a:lvl3pPr>
            <a:lvl4pPr marL="1371600" marR="0" lvl="3"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4pPr>
            <a:lvl5pPr marL="1714500" marR="0" lvl="4"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5pPr>
            <a:lvl6pPr marL="2057400" marR="0" lvl="5"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6pPr>
            <a:lvl7pPr marL="2400300" marR="0" lvl="6"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7pPr>
            <a:lvl8pPr marL="2743200" marR="0" lvl="7"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8pPr>
            <a:lvl9pPr marL="3086100" marR="0" lvl="8"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9pPr>
          </a:lstStyle>
          <a:p>
            <a:endParaRPr/>
          </a:p>
        </p:txBody>
      </p:sp>
      <p:sp>
        <p:nvSpPr>
          <p:cNvPr id="306" name="Google Shape;306;p46"/>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307" name="Google Shape;307;p46"/>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308" name="Google Shape;308;p46"/>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086689661"/>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309"/>
        <p:cNvGrpSpPr/>
        <p:nvPr/>
      </p:nvGrpSpPr>
      <p:grpSpPr>
        <a:xfrm>
          <a:off x="0" y="0"/>
          <a:ext cx="0" cy="0"/>
          <a:chOff x="0" y="0"/>
          <a:chExt cx="0" cy="0"/>
        </a:xfrm>
      </p:grpSpPr>
      <p:sp>
        <p:nvSpPr>
          <p:cNvPr id="310" name="Google Shape;310;p47"/>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a:p>
        </p:txBody>
      </p:sp>
      <p:sp>
        <p:nvSpPr>
          <p:cNvPr id="311" name="Google Shape;311;p47"/>
          <p:cNvSpPr txBox="1">
            <a:spLocks noGrp="1"/>
          </p:cNvSpPr>
          <p:nvPr>
            <p:ph type="body" idx="1"/>
          </p:nvPr>
        </p:nvSpPr>
        <p:spPr>
          <a:xfrm rot="5400000">
            <a:off x="2396400" y="57875"/>
            <a:ext cx="4351200" cy="7886700"/>
          </a:xfrm>
          <a:prstGeom prst="rect">
            <a:avLst/>
          </a:prstGeom>
          <a:noFill/>
          <a:ln>
            <a:noFill/>
          </a:ln>
        </p:spPr>
        <p:txBody>
          <a:bodyPr spcFirstLastPara="1" wrap="square" lIns="91425" tIns="45700" rIns="91425" bIns="45700" anchor="t" anchorCtr="0">
            <a:noAutofit/>
          </a:bodyPr>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12" name="Google Shape;312;p47"/>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313" name="Google Shape;313;p47"/>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314" name="Google Shape;314;p47"/>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891004229"/>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315"/>
        <p:cNvGrpSpPr/>
        <p:nvPr/>
      </p:nvGrpSpPr>
      <p:grpSpPr>
        <a:xfrm>
          <a:off x="0" y="0"/>
          <a:ext cx="0" cy="0"/>
          <a:chOff x="0" y="0"/>
          <a:chExt cx="0" cy="0"/>
        </a:xfrm>
      </p:grpSpPr>
      <p:sp>
        <p:nvSpPr>
          <p:cNvPr id="316" name="Google Shape;316;p48"/>
          <p:cNvSpPr txBox="1">
            <a:spLocks noGrp="1"/>
          </p:cNvSpPr>
          <p:nvPr>
            <p:ph type="title"/>
          </p:nvPr>
        </p:nvSpPr>
        <p:spPr>
          <a:xfrm rot="5400000">
            <a:off x="4623600" y="2285275"/>
            <a:ext cx="5811900" cy="19716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a:p>
        </p:txBody>
      </p:sp>
      <p:sp>
        <p:nvSpPr>
          <p:cNvPr id="317" name="Google Shape;317;p48"/>
          <p:cNvSpPr txBox="1">
            <a:spLocks noGrp="1"/>
          </p:cNvSpPr>
          <p:nvPr>
            <p:ph type="body" idx="1"/>
          </p:nvPr>
        </p:nvSpPr>
        <p:spPr>
          <a:xfrm rot="5400000">
            <a:off x="623025" y="370675"/>
            <a:ext cx="5811900" cy="5800800"/>
          </a:xfrm>
          <a:prstGeom prst="rect">
            <a:avLst/>
          </a:prstGeom>
          <a:noFill/>
          <a:ln>
            <a:noFill/>
          </a:ln>
        </p:spPr>
        <p:txBody>
          <a:bodyPr spcFirstLastPara="1" wrap="square" lIns="91425" tIns="45700" rIns="91425" bIns="45700" anchor="t" anchorCtr="0">
            <a:noAutofit/>
          </a:bodyPr>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18" name="Google Shape;318;p48"/>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319" name="Google Shape;319;p48"/>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320" name="Google Shape;320;p48"/>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849796990"/>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06"/>
        <p:cNvGrpSpPr/>
        <p:nvPr/>
      </p:nvGrpSpPr>
      <p:grpSpPr>
        <a:xfrm>
          <a:off x="0" y="0"/>
          <a:ext cx="0" cy="0"/>
          <a:chOff x="0" y="0"/>
          <a:chExt cx="0" cy="0"/>
        </a:xfrm>
      </p:grpSpPr>
      <p:sp>
        <p:nvSpPr>
          <p:cNvPr id="407" name="Google Shape;407;p62"/>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chemeClr val="dk1"/>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408" name="Google Shape;408;p62"/>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chemeClr val="dk1"/>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409" name="Google Shape;409;p62"/>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a:solidFill>
                  <a:schemeClr val="dk1"/>
                </a:solidFill>
                <a:latin typeface="Calibri"/>
                <a:ea typeface="Calibri"/>
                <a:cs typeface="Calibri"/>
                <a:sym typeface="Calibri"/>
              </a:defRPr>
            </a:lvl1pPr>
            <a:lvl2pPr marL="0" marR="0" lvl="1" indent="0" algn="l" rtl="0">
              <a:spcBef>
                <a:spcPts val="0"/>
              </a:spcBef>
              <a:buNone/>
              <a:defRPr sz="1350">
                <a:solidFill>
                  <a:schemeClr val="dk1"/>
                </a:solidFill>
                <a:latin typeface="Calibri"/>
                <a:ea typeface="Calibri"/>
                <a:cs typeface="Calibri"/>
                <a:sym typeface="Calibri"/>
              </a:defRPr>
            </a:lvl2pPr>
            <a:lvl3pPr marL="0" marR="0" lvl="2" indent="0" algn="l" rtl="0">
              <a:spcBef>
                <a:spcPts val="0"/>
              </a:spcBef>
              <a:buNone/>
              <a:defRPr sz="1350">
                <a:solidFill>
                  <a:schemeClr val="dk1"/>
                </a:solidFill>
                <a:latin typeface="Calibri"/>
                <a:ea typeface="Calibri"/>
                <a:cs typeface="Calibri"/>
                <a:sym typeface="Calibri"/>
              </a:defRPr>
            </a:lvl3pPr>
            <a:lvl4pPr marL="0" marR="0" lvl="3" indent="0" algn="l" rtl="0">
              <a:spcBef>
                <a:spcPts val="0"/>
              </a:spcBef>
              <a:buNone/>
              <a:defRPr sz="1350">
                <a:solidFill>
                  <a:schemeClr val="dk1"/>
                </a:solidFill>
                <a:latin typeface="Calibri"/>
                <a:ea typeface="Calibri"/>
                <a:cs typeface="Calibri"/>
                <a:sym typeface="Calibri"/>
              </a:defRPr>
            </a:lvl4pPr>
            <a:lvl5pPr marL="0" marR="0" lvl="4" indent="0" algn="l" rtl="0">
              <a:spcBef>
                <a:spcPts val="0"/>
              </a:spcBef>
              <a:buNone/>
              <a:defRPr sz="1350">
                <a:solidFill>
                  <a:schemeClr val="dk1"/>
                </a:solidFill>
                <a:latin typeface="Calibri"/>
                <a:ea typeface="Calibri"/>
                <a:cs typeface="Calibri"/>
                <a:sym typeface="Calibri"/>
              </a:defRPr>
            </a:lvl5pPr>
            <a:lvl6pPr marL="0" marR="0" lvl="5" indent="0" algn="l" rtl="0">
              <a:spcBef>
                <a:spcPts val="0"/>
              </a:spcBef>
              <a:buNone/>
              <a:defRPr sz="1350">
                <a:solidFill>
                  <a:schemeClr val="dk1"/>
                </a:solidFill>
                <a:latin typeface="Calibri"/>
                <a:ea typeface="Calibri"/>
                <a:cs typeface="Calibri"/>
                <a:sym typeface="Calibri"/>
              </a:defRPr>
            </a:lvl6pPr>
            <a:lvl7pPr marL="0" marR="0" lvl="6" indent="0" algn="l" rtl="0">
              <a:spcBef>
                <a:spcPts val="0"/>
              </a:spcBef>
              <a:buNone/>
              <a:defRPr sz="1350">
                <a:solidFill>
                  <a:schemeClr val="dk1"/>
                </a:solidFill>
                <a:latin typeface="Calibri"/>
                <a:ea typeface="Calibri"/>
                <a:cs typeface="Calibri"/>
                <a:sym typeface="Calibri"/>
              </a:defRPr>
            </a:lvl7pPr>
            <a:lvl8pPr marL="0" marR="0" lvl="7" indent="0" algn="l" rtl="0">
              <a:spcBef>
                <a:spcPts val="0"/>
              </a:spcBef>
              <a:buNone/>
              <a:defRPr sz="1350">
                <a:solidFill>
                  <a:schemeClr val="dk1"/>
                </a:solidFill>
                <a:latin typeface="Calibri"/>
                <a:ea typeface="Calibri"/>
                <a:cs typeface="Calibri"/>
                <a:sym typeface="Calibri"/>
              </a:defRPr>
            </a:lvl8pPr>
            <a:lvl9pPr marL="0" marR="0" lvl="8" indent="0" algn="l" rtl="0">
              <a:spcBef>
                <a:spcPts val="0"/>
              </a:spcBef>
              <a:buNone/>
              <a:defRPr sz="135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19578100"/>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410"/>
        <p:cNvGrpSpPr/>
        <p:nvPr/>
      </p:nvGrpSpPr>
      <p:grpSpPr>
        <a:xfrm>
          <a:off x="0" y="0"/>
          <a:ext cx="0" cy="0"/>
          <a:chOff x="0" y="0"/>
          <a:chExt cx="0" cy="0"/>
        </a:xfrm>
      </p:grpSpPr>
      <p:sp>
        <p:nvSpPr>
          <p:cNvPr id="411" name="Google Shape;411;p63"/>
          <p:cNvSpPr txBox="1">
            <a:spLocks noGrp="1"/>
          </p:cNvSpPr>
          <p:nvPr>
            <p:ph type="ctrTitle"/>
          </p:nvPr>
        </p:nvSpPr>
        <p:spPr>
          <a:xfrm>
            <a:off x="685800" y="1122363"/>
            <a:ext cx="7772400" cy="23877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45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350"/>
            </a:lvl2pPr>
            <a:lvl3pPr lvl="2" rtl="0">
              <a:spcBef>
                <a:spcPts val="0"/>
              </a:spcBef>
              <a:spcAft>
                <a:spcPts val="0"/>
              </a:spcAft>
              <a:buSzPts val="1400"/>
              <a:buNone/>
              <a:defRPr sz="1350"/>
            </a:lvl3pPr>
            <a:lvl4pPr lvl="3" rtl="0">
              <a:spcBef>
                <a:spcPts val="0"/>
              </a:spcBef>
              <a:spcAft>
                <a:spcPts val="0"/>
              </a:spcAft>
              <a:buSzPts val="1400"/>
              <a:buNone/>
              <a:defRPr sz="1350"/>
            </a:lvl4pPr>
            <a:lvl5pPr lvl="4" rtl="0">
              <a:spcBef>
                <a:spcPts val="0"/>
              </a:spcBef>
              <a:spcAft>
                <a:spcPts val="0"/>
              </a:spcAft>
              <a:buSzPts val="1400"/>
              <a:buNone/>
              <a:defRPr sz="1350"/>
            </a:lvl5pPr>
            <a:lvl6pPr lvl="5" rtl="0">
              <a:spcBef>
                <a:spcPts val="0"/>
              </a:spcBef>
              <a:spcAft>
                <a:spcPts val="0"/>
              </a:spcAft>
              <a:buSzPts val="1400"/>
              <a:buNone/>
              <a:defRPr sz="1350"/>
            </a:lvl6pPr>
            <a:lvl7pPr lvl="6" rtl="0">
              <a:spcBef>
                <a:spcPts val="0"/>
              </a:spcBef>
              <a:spcAft>
                <a:spcPts val="0"/>
              </a:spcAft>
              <a:buSzPts val="1400"/>
              <a:buNone/>
              <a:defRPr sz="1350"/>
            </a:lvl7pPr>
            <a:lvl8pPr lvl="7" rtl="0">
              <a:spcBef>
                <a:spcPts val="0"/>
              </a:spcBef>
              <a:spcAft>
                <a:spcPts val="0"/>
              </a:spcAft>
              <a:buSzPts val="1400"/>
              <a:buNone/>
              <a:defRPr sz="1350"/>
            </a:lvl8pPr>
            <a:lvl9pPr lvl="8" rtl="0">
              <a:spcBef>
                <a:spcPts val="0"/>
              </a:spcBef>
              <a:spcAft>
                <a:spcPts val="0"/>
              </a:spcAft>
              <a:buSzPts val="1400"/>
              <a:buNone/>
              <a:defRPr sz="1350"/>
            </a:lvl9pPr>
          </a:lstStyle>
          <a:p>
            <a:endParaRPr/>
          </a:p>
        </p:txBody>
      </p:sp>
      <p:sp>
        <p:nvSpPr>
          <p:cNvPr id="412" name="Google Shape;412;p63"/>
          <p:cNvSpPr txBox="1">
            <a:spLocks noGrp="1"/>
          </p:cNvSpPr>
          <p:nvPr>
            <p:ph type="subTitle" idx="1"/>
          </p:nvPr>
        </p:nvSpPr>
        <p:spPr>
          <a:xfrm>
            <a:off x="1143000" y="3602038"/>
            <a:ext cx="6858000" cy="16557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750"/>
              </a:spcBef>
              <a:spcAft>
                <a:spcPts val="0"/>
              </a:spcAft>
              <a:buClr>
                <a:schemeClr val="dk1"/>
              </a:buClr>
              <a:buSzPts val="2400"/>
              <a:buFont typeface="Arial"/>
              <a:buNone/>
              <a:defRPr sz="1800" b="0" i="0" u="none" strike="noStrike" cap="none">
                <a:solidFill>
                  <a:schemeClr val="dk1"/>
                </a:solidFill>
                <a:latin typeface="Calibri"/>
                <a:ea typeface="Calibri"/>
                <a:cs typeface="Calibri"/>
                <a:sym typeface="Calibri"/>
              </a:defRPr>
            </a:lvl1pPr>
            <a:lvl2pPr marR="0" lvl="1" algn="ctr"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375"/>
              </a:spcBef>
              <a:spcAft>
                <a:spcPts val="0"/>
              </a:spcAft>
              <a:buClr>
                <a:schemeClr val="dk1"/>
              </a:buClr>
              <a:buSzPts val="1800"/>
              <a:buFont typeface="Arial"/>
              <a:buNone/>
              <a:defRPr sz="1350" b="0" i="0" u="none" strike="noStrike" cap="none">
                <a:solidFill>
                  <a:schemeClr val="dk1"/>
                </a:solidFill>
                <a:latin typeface="Calibri"/>
                <a:ea typeface="Calibri"/>
                <a:cs typeface="Calibri"/>
                <a:sym typeface="Calibri"/>
              </a:defRPr>
            </a:lvl3pPr>
            <a:lvl4pPr marR="0" lvl="3"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413" name="Google Shape;413;p63"/>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chemeClr val="dk1"/>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414" name="Google Shape;414;p63"/>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chemeClr val="dk1"/>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415" name="Google Shape;415;p63"/>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a:solidFill>
                  <a:schemeClr val="dk1"/>
                </a:solidFill>
                <a:latin typeface="Calibri"/>
                <a:ea typeface="Calibri"/>
                <a:cs typeface="Calibri"/>
                <a:sym typeface="Calibri"/>
              </a:defRPr>
            </a:lvl1pPr>
            <a:lvl2pPr marL="0" marR="0" lvl="1" indent="0" algn="l" rtl="0">
              <a:spcBef>
                <a:spcPts val="0"/>
              </a:spcBef>
              <a:buNone/>
              <a:defRPr sz="1350">
                <a:solidFill>
                  <a:schemeClr val="dk1"/>
                </a:solidFill>
                <a:latin typeface="Calibri"/>
                <a:ea typeface="Calibri"/>
                <a:cs typeface="Calibri"/>
                <a:sym typeface="Calibri"/>
              </a:defRPr>
            </a:lvl2pPr>
            <a:lvl3pPr marL="0" marR="0" lvl="2" indent="0" algn="l" rtl="0">
              <a:spcBef>
                <a:spcPts val="0"/>
              </a:spcBef>
              <a:buNone/>
              <a:defRPr sz="1350">
                <a:solidFill>
                  <a:schemeClr val="dk1"/>
                </a:solidFill>
                <a:latin typeface="Calibri"/>
                <a:ea typeface="Calibri"/>
                <a:cs typeface="Calibri"/>
                <a:sym typeface="Calibri"/>
              </a:defRPr>
            </a:lvl3pPr>
            <a:lvl4pPr marL="0" marR="0" lvl="3" indent="0" algn="l" rtl="0">
              <a:spcBef>
                <a:spcPts val="0"/>
              </a:spcBef>
              <a:buNone/>
              <a:defRPr sz="1350">
                <a:solidFill>
                  <a:schemeClr val="dk1"/>
                </a:solidFill>
                <a:latin typeface="Calibri"/>
                <a:ea typeface="Calibri"/>
                <a:cs typeface="Calibri"/>
                <a:sym typeface="Calibri"/>
              </a:defRPr>
            </a:lvl4pPr>
            <a:lvl5pPr marL="0" marR="0" lvl="4" indent="0" algn="l" rtl="0">
              <a:spcBef>
                <a:spcPts val="0"/>
              </a:spcBef>
              <a:buNone/>
              <a:defRPr sz="1350">
                <a:solidFill>
                  <a:schemeClr val="dk1"/>
                </a:solidFill>
                <a:latin typeface="Calibri"/>
                <a:ea typeface="Calibri"/>
                <a:cs typeface="Calibri"/>
                <a:sym typeface="Calibri"/>
              </a:defRPr>
            </a:lvl5pPr>
            <a:lvl6pPr marL="0" marR="0" lvl="5" indent="0" algn="l" rtl="0">
              <a:spcBef>
                <a:spcPts val="0"/>
              </a:spcBef>
              <a:buNone/>
              <a:defRPr sz="1350">
                <a:solidFill>
                  <a:schemeClr val="dk1"/>
                </a:solidFill>
                <a:latin typeface="Calibri"/>
                <a:ea typeface="Calibri"/>
                <a:cs typeface="Calibri"/>
                <a:sym typeface="Calibri"/>
              </a:defRPr>
            </a:lvl6pPr>
            <a:lvl7pPr marL="0" marR="0" lvl="6" indent="0" algn="l" rtl="0">
              <a:spcBef>
                <a:spcPts val="0"/>
              </a:spcBef>
              <a:buNone/>
              <a:defRPr sz="1350">
                <a:solidFill>
                  <a:schemeClr val="dk1"/>
                </a:solidFill>
                <a:latin typeface="Calibri"/>
                <a:ea typeface="Calibri"/>
                <a:cs typeface="Calibri"/>
                <a:sym typeface="Calibri"/>
              </a:defRPr>
            </a:lvl7pPr>
            <a:lvl8pPr marL="0" marR="0" lvl="7" indent="0" algn="l" rtl="0">
              <a:spcBef>
                <a:spcPts val="0"/>
              </a:spcBef>
              <a:buNone/>
              <a:defRPr sz="1350">
                <a:solidFill>
                  <a:schemeClr val="dk1"/>
                </a:solidFill>
                <a:latin typeface="Calibri"/>
                <a:ea typeface="Calibri"/>
                <a:cs typeface="Calibri"/>
                <a:sym typeface="Calibri"/>
              </a:defRPr>
            </a:lvl8pPr>
            <a:lvl9pPr marL="0" marR="0" lvl="8" indent="0" algn="l" rtl="0">
              <a:spcBef>
                <a:spcPts val="0"/>
              </a:spcBef>
              <a:buNone/>
              <a:defRPr sz="135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15328642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24"/>
        <p:cNvGrpSpPr/>
        <p:nvPr/>
      </p:nvGrpSpPr>
      <p:grpSpPr>
        <a:xfrm>
          <a:off x="0" y="0"/>
          <a:ext cx="0" cy="0"/>
          <a:chOff x="0" y="0"/>
          <a:chExt cx="0" cy="0"/>
        </a:xfrm>
      </p:grpSpPr>
      <p:sp>
        <p:nvSpPr>
          <p:cNvPr id="425" name="Google Shape;425;p65"/>
          <p:cNvSpPr txBox="1">
            <a:spLocks noGrp="1"/>
          </p:cNvSpPr>
          <p:nvPr>
            <p:ph type="title"/>
          </p:nvPr>
        </p:nvSpPr>
        <p:spPr>
          <a:xfrm>
            <a:off x="623888" y="1709739"/>
            <a:ext cx="7886700" cy="28527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Calibri"/>
              <a:buNone/>
              <a:defRPr sz="45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350"/>
            </a:lvl2pPr>
            <a:lvl3pPr lvl="2" rtl="0">
              <a:spcBef>
                <a:spcPts val="0"/>
              </a:spcBef>
              <a:spcAft>
                <a:spcPts val="0"/>
              </a:spcAft>
              <a:buSzPts val="1400"/>
              <a:buNone/>
              <a:defRPr sz="1350"/>
            </a:lvl3pPr>
            <a:lvl4pPr lvl="3" rtl="0">
              <a:spcBef>
                <a:spcPts val="0"/>
              </a:spcBef>
              <a:spcAft>
                <a:spcPts val="0"/>
              </a:spcAft>
              <a:buSzPts val="1400"/>
              <a:buNone/>
              <a:defRPr sz="1350"/>
            </a:lvl4pPr>
            <a:lvl5pPr lvl="4" rtl="0">
              <a:spcBef>
                <a:spcPts val="0"/>
              </a:spcBef>
              <a:spcAft>
                <a:spcPts val="0"/>
              </a:spcAft>
              <a:buSzPts val="1400"/>
              <a:buNone/>
              <a:defRPr sz="1350"/>
            </a:lvl5pPr>
            <a:lvl6pPr lvl="5" rtl="0">
              <a:spcBef>
                <a:spcPts val="0"/>
              </a:spcBef>
              <a:spcAft>
                <a:spcPts val="0"/>
              </a:spcAft>
              <a:buSzPts val="1400"/>
              <a:buNone/>
              <a:defRPr sz="1350"/>
            </a:lvl6pPr>
            <a:lvl7pPr lvl="6" rtl="0">
              <a:spcBef>
                <a:spcPts val="0"/>
              </a:spcBef>
              <a:spcAft>
                <a:spcPts val="0"/>
              </a:spcAft>
              <a:buSzPts val="1400"/>
              <a:buNone/>
              <a:defRPr sz="1350"/>
            </a:lvl7pPr>
            <a:lvl8pPr lvl="7" rtl="0">
              <a:spcBef>
                <a:spcPts val="0"/>
              </a:spcBef>
              <a:spcAft>
                <a:spcPts val="0"/>
              </a:spcAft>
              <a:buSzPts val="1400"/>
              <a:buNone/>
              <a:defRPr sz="1350"/>
            </a:lvl8pPr>
            <a:lvl9pPr lvl="8" rtl="0">
              <a:spcBef>
                <a:spcPts val="0"/>
              </a:spcBef>
              <a:spcAft>
                <a:spcPts val="0"/>
              </a:spcAft>
              <a:buSzPts val="1400"/>
              <a:buNone/>
              <a:defRPr sz="1350"/>
            </a:lvl9pPr>
          </a:lstStyle>
          <a:p>
            <a:endParaRPr/>
          </a:p>
        </p:txBody>
      </p:sp>
      <p:sp>
        <p:nvSpPr>
          <p:cNvPr id="426" name="Google Shape;426;p65"/>
          <p:cNvSpPr txBox="1">
            <a:spLocks noGrp="1"/>
          </p:cNvSpPr>
          <p:nvPr>
            <p:ph type="body" idx="1"/>
          </p:nvPr>
        </p:nvSpPr>
        <p:spPr>
          <a:xfrm>
            <a:off x="623888" y="4589464"/>
            <a:ext cx="7886700" cy="1500300"/>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chemeClr val="dk1"/>
              </a:buClr>
              <a:buSzPts val="2400"/>
              <a:buFont typeface="Arial"/>
              <a:buNone/>
              <a:defRPr sz="1800" b="0" i="0" u="none" strike="noStrike" cap="none">
                <a:solidFill>
                  <a:schemeClr val="dk1"/>
                </a:solidFill>
                <a:latin typeface="Calibri"/>
                <a:ea typeface="Calibri"/>
                <a:cs typeface="Calibri"/>
                <a:sym typeface="Calibri"/>
              </a:defRPr>
            </a:lvl1pPr>
            <a:lvl2pPr marL="685800" marR="0" lvl="1" indent="-171450" algn="l" rtl="0">
              <a:lnSpc>
                <a:spcPct val="90000"/>
              </a:lnSpc>
              <a:spcBef>
                <a:spcPts val="375"/>
              </a:spcBef>
              <a:spcAft>
                <a:spcPts val="0"/>
              </a:spcAft>
              <a:buClr>
                <a:srgbClr val="888888"/>
              </a:buClr>
              <a:buSzPts val="2000"/>
              <a:buFont typeface="Arial"/>
              <a:buNone/>
              <a:defRPr sz="1500" b="0" i="0" u="none" strike="noStrike" cap="none">
                <a:solidFill>
                  <a:srgbClr val="888888"/>
                </a:solidFill>
                <a:latin typeface="Calibri"/>
                <a:ea typeface="Calibri"/>
                <a:cs typeface="Calibri"/>
                <a:sym typeface="Calibri"/>
              </a:defRPr>
            </a:lvl2pPr>
            <a:lvl3pPr marL="1028700" marR="0" lvl="2" indent="-171450" algn="l" rtl="0">
              <a:lnSpc>
                <a:spcPct val="90000"/>
              </a:lnSpc>
              <a:spcBef>
                <a:spcPts val="375"/>
              </a:spcBef>
              <a:spcAft>
                <a:spcPts val="0"/>
              </a:spcAft>
              <a:buClr>
                <a:srgbClr val="888888"/>
              </a:buClr>
              <a:buSzPts val="1800"/>
              <a:buFont typeface="Arial"/>
              <a:buNone/>
              <a:defRPr sz="1350" b="0" i="0" u="none" strike="noStrike" cap="none">
                <a:solidFill>
                  <a:srgbClr val="888888"/>
                </a:solidFill>
                <a:latin typeface="Calibri"/>
                <a:ea typeface="Calibri"/>
                <a:cs typeface="Calibri"/>
                <a:sym typeface="Calibri"/>
              </a:defRPr>
            </a:lvl3pPr>
            <a:lvl4pPr marL="1371600" marR="0" lvl="3" indent="-171450" algn="l" rtl="0">
              <a:lnSpc>
                <a:spcPct val="90000"/>
              </a:lnSpc>
              <a:spcBef>
                <a:spcPts val="375"/>
              </a:spcBef>
              <a:spcAft>
                <a:spcPts val="0"/>
              </a:spcAft>
              <a:buClr>
                <a:srgbClr val="888888"/>
              </a:buClr>
              <a:buSzPts val="1600"/>
              <a:buFont typeface="Arial"/>
              <a:buNone/>
              <a:defRPr sz="1200" b="0" i="0" u="none" strike="noStrike" cap="none">
                <a:solidFill>
                  <a:srgbClr val="888888"/>
                </a:solidFill>
                <a:latin typeface="Calibri"/>
                <a:ea typeface="Calibri"/>
                <a:cs typeface="Calibri"/>
                <a:sym typeface="Calibri"/>
              </a:defRPr>
            </a:lvl4pPr>
            <a:lvl5pPr marL="1714500" marR="0" lvl="4" indent="-171450" algn="l" rtl="0">
              <a:lnSpc>
                <a:spcPct val="90000"/>
              </a:lnSpc>
              <a:spcBef>
                <a:spcPts val="375"/>
              </a:spcBef>
              <a:spcAft>
                <a:spcPts val="0"/>
              </a:spcAft>
              <a:buClr>
                <a:srgbClr val="888888"/>
              </a:buClr>
              <a:buSzPts val="1600"/>
              <a:buFont typeface="Arial"/>
              <a:buNone/>
              <a:defRPr sz="1200" b="0" i="0" u="none" strike="noStrike" cap="none">
                <a:solidFill>
                  <a:srgbClr val="888888"/>
                </a:solidFill>
                <a:latin typeface="Calibri"/>
                <a:ea typeface="Calibri"/>
                <a:cs typeface="Calibri"/>
                <a:sym typeface="Calibri"/>
              </a:defRPr>
            </a:lvl5pPr>
            <a:lvl6pPr marL="2057400" marR="0" lvl="5" indent="-171450" algn="l" rtl="0">
              <a:lnSpc>
                <a:spcPct val="90000"/>
              </a:lnSpc>
              <a:spcBef>
                <a:spcPts val="375"/>
              </a:spcBef>
              <a:spcAft>
                <a:spcPts val="0"/>
              </a:spcAft>
              <a:buClr>
                <a:srgbClr val="888888"/>
              </a:buClr>
              <a:buSzPts val="1600"/>
              <a:buFont typeface="Arial"/>
              <a:buNone/>
              <a:defRPr sz="1200" b="0" i="0" u="none" strike="noStrike" cap="none">
                <a:solidFill>
                  <a:srgbClr val="888888"/>
                </a:solidFill>
                <a:latin typeface="Calibri"/>
                <a:ea typeface="Calibri"/>
                <a:cs typeface="Calibri"/>
                <a:sym typeface="Calibri"/>
              </a:defRPr>
            </a:lvl6pPr>
            <a:lvl7pPr marL="2400300" marR="0" lvl="6" indent="-171450" algn="l" rtl="0">
              <a:lnSpc>
                <a:spcPct val="90000"/>
              </a:lnSpc>
              <a:spcBef>
                <a:spcPts val="375"/>
              </a:spcBef>
              <a:spcAft>
                <a:spcPts val="0"/>
              </a:spcAft>
              <a:buClr>
                <a:srgbClr val="888888"/>
              </a:buClr>
              <a:buSzPts val="1600"/>
              <a:buFont typeface="Arial"/>
              <a:buNone/>
              <a:defRPr sz="1200" b="0" i="0" u="none" strike="noStrike" cap="none">
                <a:solidFill>
                  <a:srgbClr val="888888"/>
                </a:solidFill>
                <a:latin typeface="Calibri"/>
                <a:ea typeface="Calibri"/>
                <a:cs typeface="Calibri"/>
                <a:sym typeface="Calibri"/>
              </a:defRPr>
            </a:lvl7pPr>
            <a:lvl8pPr marL="2743200" marR="0" lvl="7" indent="-171450" algn="l" rtl="0">
              <a:lnSpc>
                <a:spcPct val="90000"/>
              </a:lnSpc>
              <a:spcBef>
                <a:spcPts val="375"/>
              </a:spcBef>
              <a:spcAft>
                <a:spcPts val="0"/>
              </a:spcAft>
              <a:buClr>
                <a:srgbClr val="888888"/>
              </a:buClr>
              <a:buSzPts val="1600"/>
              <a:buFont typeface="Arial"/>
              <a:buNone/>
              <a:defRPr sz="1200" b="0" i="0" u="none" strike="noStrike" cap="none">
                <a:solidFill>
                  <a:srgbClr val="888888"/>
                </a:solidFill>
                <a:latin typeface="Calibri"/>
                <a:ea typeface="Calibri"/>
                <a:cs typeface="Calibri"/>
                <a:sym typeface="Calibri"/>
              </a:defRPr>
            </a:lvl8pPr>
            <a:lvl9pPr marL="3086100" marR="0" lvl="8" indent="-171450" algn="l" rtl="0">
              <a:lnSpc>
                <a:spcPct val="90000"/>
              </a:lnSpc>
              <a:spcBef>
                <a:spcPts val="375"/>
              </a:spcBef>
              <a:spcAft>
                <a:spcPts val="0"/>
              </a:spcAft>
              <a:buClr>
                <a:srgbClr val="888888"/>
              </a:buClr>
              <a:buSzPts val="1600"/>
              <a:buFont typeface="Arial"/>
              <a:buNone/>
              <a:defRPr sz="1200" b="0" i="0" u="none" strike="noStrike" cap="none">
                <a:solidFill>
                  <a:srgbClr val="888888"/>
                </a:solidFill>
                <a:latin typeface="Calibri"/>
                <a:ea typeface="Calibri"/>
                <a:cs typeface="Calibri"/>
                <a:sym typeface="Calibri"/>
              </a:defRPr>
            </a:lvl9pPr>
          </a:lstStyle>
          <a:p>
            <a:endParaRPr/>
          </a:p>
        </p:txBody>
      </p:sp>
      <p:sp>
        <p:nvSpPr>
          <p:cNvPr id="427" name="Google Shape;427;p65"/>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chemeClr val="dk1"/>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428" name="Google Shape;428;p65"/>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chemeClr val="dk1"/>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429" name="Google Shape;429;p65"/>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a:solidFill>
                  <a:schemeClr val="dk1"/>
                </a:solidFill>
                <a:latin typeface="Calibri"/>
                <a:ea typeface="Calibri"/>
                <a:cs typeface="Calibri"/>
                <a:sym typeface="Calibri"/>
              </a:defRPr>
            </a:lvl1pPr>
            <a:lvl2pPr marL="0" marR="0" lvl="1" indent="0" algn="l" rtl="0">
              <a:spcBef>
                <a:spcPts val="0"/>
              </a:spcBef>
              <a:buNone/>
              <a:defRPr sz="1350">
                <a:solidFill>
                  <a:schemeClr val="dk1"/>
                </a:solidFill>
                <a:latin typeface="Calibri"/>
                <a:ea typeface="Calibri"/>
                <a:cs typeface="Calibri"/>
                <a:sym typeface="Calibri"/>
              </a:defRPr>
            </a:lvl2pPr>
            <a:lvl3pPr marL="0" marR="0" lvl="2" indent="0" algn="l" rtl="0">
              <a:spcBef>
                <a:spcPts val="0"/>
              </a:spcBef>
              <a:buNone/>
              <a:defRPr sz="1350">
                <a:solidFill>
                  <a:schemeClr val="dk1"/>
                </a:solidFill>
                <a:latin typeface="Calibri"/>
                <a:ea typeface="Calibri"/>
                <a:cs typeface="Calibri"/>
                <a:sym typeface="Calibri"/>
              </a:defRPr>
            </a:lvl3pPr>
            <a:lvl4pPr marL="0" marR="0" lvl="3" indent="0" algn="l" rtl="0">
              <a:spcBef>
                <a:spcPts val="0"/>
              </a:spcBef>
              <a:buNone/>
              <a:defRPr sz="1350">
                <a:solidFill>
                  <a:schemeClr val="dk1"/>
                </a:solidFill>
                <a:latin typeface="Calibri"/>
                <a:ea typeface="Calibri"/>
                <a:cs typeface="Calibri"/>
                <a:sym typeface="Calibri"/>
              </a:defRPr>
            </a:lvl4pPr>
            <a:lvl5pPr marL="0" marR="0" lvl="4" indent="0" algn="l" rtl="0">
              <a:spcBef>
                <a:spcPts val="0"/>
              </a:spcBef>
              <a:buNone/>
              <a:defRPr sz="1350">
                <a:solidFill>
                  <a:schemeClr val="dk1"/>
                </a:solidFill>
                <a:latin typeface="Calibri"/>
                <a:ea typeface="Calibri"/>
                <a:cs typeface="Calibri"/>
                <a:sym typeface="Calibri"/>
              </a:defRPr>
            </a:lvl5pPr>
            <a:lvl6pPr marL="0" marR="0" lvl="5" indent="0" algn="l" rtl="0">
              <a:spcBef>
                <a:spcPts val="0"/>
              </a:spcBef>
              <a:buNone/>
              <a:defRPr sz="1350">
                <a:solidFill>
                  <a:schemeClr val="dk1"/>
                </a:solidFill>
                <a:latin typeface="Calibri"/>
                <a:ea typeface="Calibri"/>
                <a:cs typeface="Calibri"/>
                <a:sym typeface="Calibri"/>
              </a:defRPr>
            </a:lvl6pPr>
            <a:lvl7pPr marL="0" marR="0" lvl="6" indent="0" algn="l" rtl="0">
              <a:spcBef>
                <a:spcPts val="0"/>
              </a:spcBef>
              <a:buNone/>
              <a:defRPr sz="1350">
                <a:solidFill>
                  <a:schemeClr val="dk1"/>
                </a:solidFill>
                <a:latin typeface="Calibri"/>
                <a:ea typeface="Calibri"/>
                <a:cs typeface="Calibri"/>
                <a:sym typeface="Calibri"/>
              </a:defRPr>
            </a:lvl7pPr>
            <a:lvl8pPr marL="0" marR="0" lvl="7" indent="0" algn="l" rtl="0">
              <a:spcBef>
                <a:spcPts val="0"/>
              </a:spcBef>
              <a:buNone/>
              <a:defRPr sz="1350">
                <a:solidFill>
                  <a:schemeClr val="dk1"/>
                </a:solidFill>
                <a:latin typeface="Calibri"/>
                <a:ea typeface="Calibri"/>
                <a:cs typeface="Calibri"/>
                <a:sym typeface="Calibri"/>
              </a:defRPr>
            </a:lvl8pPr>
            <a:lvl9pPr marL="0" marR="0" lvl="8" indent="0" algn="l" rtl="0">
              <a:spcBef>
                <a:spcPts val="0"/>
              </a:spcBef>
              <a:buNone/>
              <a:defRPr sz="135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2208624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B8342D-9088-4396-8C29-95D34B3E713D}" type="datetime1">
              <a:rPr lang="en-US" smtClean="0"/>
              <a:t>12/8/2022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2163774278"/>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430"/>
        <p:cNvGrpSpPr/>
        <p:nvPr/>
      </p:nvGrpSpPr>
      <p:grpSpPr>
        <a:xfrm>
          <a:off x="0" y="0"/>
          <a:ext cx="0" cy="0"/>
          <a:chOff x="0" y="0"/>
          <a:chExt cx="0" cy="0"/>
        </a:xfrm>
      </p:grpSpPr>
      <p:sp>
        <p:nvSpPr>
          <p:cNvPr id="431" name="Google Shape;431;p66"/>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350"/>
            </a:lvl2pPr>
            <a:lvl3pPr lvl="2" rtl="0">
              <a:spcBef>
                <a:spcPts val="0"/>
              </a:spcBef>
              <a:spcAft>
                <a:spcPts val="0"/>
              </a:spcAft>
              <a:buSzPts val="1400"/>
              <a:buNone/>
              <a:defRPr sz="1350"/>
            </a:lvl3pPr>
            <a:lvl4pPr lvl="3" rtl="0">
              <a:spcBef>
                <a:spcPts val="0"/>
              </a:spcBef>
              <a:spcAft>
                <a:spcPts val="0"/>
              </a:spcAft>
              <a:buSzPts val="1400"/>
              <a:buNone/>
              <a:defRPr sz="1350"/>
            </a:lvl4pPr>
            <a:lvl5pPr lvl="4" rtl="0">
              <a:spcBef>
                <a:spcPts val="0"/>
              </a:spcBef>
              <a:spcAft>
                <a:spcPts val="0"/>
              </a:spcAft>
              <a:buSzPts val="1400"/>
              <a:buNone/>
              <a:defRPr sz="1350"/>
            </a:lvl5pPr>
            <a:lvl6pPr lvl="5" rtl="0">
              <a:spcBef>
                <a:spcPts val="0"/>
              </a:spcBef>
              <a:spcAft>
                <a:spcPts val="0"/>
              </a:spcAft>
              <a:buSzPts val="1400"/>
              <a:buNone/>
              <a:defRPr sz="1350"/>
            </a:lvl6pPr>
            <a:lvl7pPr lvl="6" rtl="0">
              <a:spcBef>
                <a:spcPts val="0"/>
              </a:spcBef>
              <a:spcAft>
                <a:spcPts val="0"/>
              </a:spcAft>
              <a:buSzPts val="1400"/>
              <a:buNone/>
              <a:defRPr sz="1350"/>
            </a:lvl7pPr>
            <a:lvl8pPr lvl="7" rtl="0">
              <a:spcBef>
                <a:spcPts val="0"/>
              </a:spcBef>
              <a:spcAft>
                <a:spcPts val="0"/>
              </a:spcAft>
              <a:buSzPts val="1400"/>
              <a:buNone/>
              <a:defRPr sz="1350"/>
            </a:lvl8pPr>
            <a:lvl9pPr lvl="8" rtl="0">
              <a:spcBef>
                <a:spcPts val="0"/>
              </a:spcBef>
              <a:spcAft>
                <a:spcPts val="0"/>
              </a:spcAft>
              <a:buSzPts val="1400"/>
              <a:buNone/>
              <a:defRPr sz="1350"/>
            </a:lvl9pPr>
          </a:lstStyle>
          <a:p>
            <a:endParaRPr/>
          </a:p>
        </p:txBody>
      </p:sp>
      <p:sp>
        <p:nvSpPr>
          <p:cNvPr id="432" name="Google Shape;432;p66"/>
          <p:cNvSpPr txBox="1">
            <a:spLocks noGrp="1"/>
          </p:cNvSpPr>
          <p:nvPr>
            <p:ph type="body" idx="1"/>
          </p:nvPr>
        </p:nvSpPr>
        <p:spPr>
          <a:xfrm>
            <a:off x="628650" y="1825625"/>
            <a:ext cx="3886200" cy="4351200"/>
          </a:xfrm>
          <a:prstGeom prst="rect">
            <a:avLst/>
          </a:prstGeom>
          <a:noFill/>
          <a:ln>
            <a:noFill/>
          </a:ln>
        </p:spPr>
        <p:txBody>
          <a:bodyPr spcFirstLastPara="1" wrap="square" lIns="91425" tIns="45700" rIns="91425" bIns="45700" anchor="t" anchorCtr="0">
            <a:noAutofit/>
          </a:bodyPr>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33" name="Google Shape;433;p66"/>
          <p:cNvSpPr txBox="1">
            <a:spLocks noGrp="1"/>
          </p:cNvSpPr>
          <p:nvPr>
            <p:ph type="body" idx="2"/>
          </p:nvPr>
        </p:nvSpPr>
        <p:spPr>
          <a:xfrm>
            <a:off x="4629150" y="1825625"/>
            <a:ext cx="3886200" cy="4351200"/>
          </a:xfrm>
          <a:prstGeom prst="rect">
            <a:avLst/>
          </a:prstGeom>
          <a:noFill/>
          <a:ln>
            <a:noFill/>
          </a:ln>
        </p:spPr>
        <p:txBody>
          <a:bodyPr spcFirstLastPara="1" wrap="square" lIns="91425" tIns="45700" rIns="91425" bIns="45700" anchor="t" anchorCtr="0">
            <a:noAutofit/>
          </a:bodyPr>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34" name="Google Shape;434;p66"/>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chemeClr val="dk1"/>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435" name="Google Shape;435;p66"/>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chemeClr val="dk1"/>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436" name="Google Shape;436;p66"/>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a:solidFill>
                  <a:schemeClr val="dk1"/>
                </a:solidFill>
                <a:latin typeface="Calibri"/>
                <a:ea typeface="Calibri"/>
                <a:cs typeface="Calibri"/>
                <a:sym typeface="Calibri"/>
              </a:defRPr>
            </a:lvl1pPr>
            <a:lvl2pPr marL="0" marR="0" lvl="1" indent="0" algn="l" rtl="0">
              <a:spcBef>
                <a:spcPts val="0"/>
              </a:spcBef>
              <a:buNone/>
              <a:defRPr sz="1350">
                <a:solidFill>
                  <a:schemeClr val="dk1"/>
                </a:solidFill>
                <a:latin typeface="Calibri"/>
                <a:ea typeface="Calibri"/>
                <a:cs typeface="Calibri"/>
                <a:sym typeface="Calibri"/>
              </a:defRPr>
            </a:lvl2pPr>
            <a:lvl3pPr marL="0" marR="0" lvl="2" indent="0" algn="l" rtl="0">
              <a:spcBef>
                <a:spcPts val="0"/>
              </a:spcBef>
              <a:buNone/>
              <a:defRPr sz="1350">
                <a:solidFill>
                  <a:schemeClr val="dk1"/>
                </a:solidFill>
                <a:latin typeface="Calibri"/>
                <a:ea typeface="Calibri"/>
                <a:cs typeface="Calibri"/>
                <a:sym typeface="Calibri"/>
              </a:defRPr>
            </a:lvl3pPr>
            <a:lvl4pPr marL="0" marR="0" lvl="3" indent="0" algn="l" rtl="0">
              <a:spcBef>
                <a:spcPts val="0"/>
              </a:spcBef>
              <a:buNone/>
              <a:defRPr sz="1350">
                <a:solidFill>
                  <a:schemeClr val="dk1"/>
                </a:solidFill>
                <a:latin typeface="Calibri"/>
                <a:ea typeface="Calibri"/>
                <a:cs typeface="Calibri"/>
                <a:sym typeface="Calibri"/>
              </a:defRPr>
            </a:lvl4pPr>
            <a:lvl5pPr marL="0" marR="0" lvl="4" indent="0" algn="l" rtl="0">
              <a:spcBef>
                <a:spcPts val="0"/>
              </a:spcBef>
              <a:buNone/>
              <a:defRPr sz="1350">
                <a:solidFill>
                  <a:schemeClr val="dk1"/>
                </a:solidFill>
                <a:latin typeface="Calibri"/>
                <a:ea typeface="Calibri"/>
                <a:cs typeface="Calibri"/>
                <a:sym typeface="Calibri"/>
              </a:defRPr>
            </a:lvl5pPr>
            <a:lvl6pPr marL="0" marR="0" lvl="5" indent="0" algn="l" rtl="0">
              <a:spcBef>
                <a:spcPts val="0"/>
              </a:spcBef>
              <a:buNone/>
              <a:defRPr sz="1350">
                <a:solidFill>
                  <a:schemeClr val="dk1"/>
                </a:solidFill>
                <a:latin typeface="Calibri"/>
                <a:ea typeface="Calibri"/>
                <a:cs typeface="Calibri"/>
                <a:sym typeface="Calibri"/>
              </a:defRPr>
            </a:lvl6pPr>
            <a:lvl7pPr marL="0" marR="0" lvl="6" indent="0" algn="l" rtl="0">
              <a:spcBef>
                <a:spcPts val="0"/>
              </a:spcBef>
              <a:buNone/>
              <a:defRPr sz="1350">
                <a:solidFill>
                  <a:schemeClr val="dk1"/>
                </a:solidFill>
                <a:latin typeface="Calibri"/>
                <a:ea typeface="Calibri"/>
                <a:cs typeface="Calibri"/>
                <a:sym typeface="Calibri"/>
              </a:defRPr>
            </a:lvl7pPr>
            <a:lvl8pPr marL="0" marR="0" lvl="7" indent="0" algn="l" rtl="0">
              <a:spcBef>
                <a:spcPts val="0"/>
              </a:spcBef>
              <a:buNone/>
              <a:defRPr sz="1350">
                <a:solidFill>
                  <a:schemeClr val="dk1"/>
                </a:solidFill>
                <a:latin typeface="Calibri"/>
                <a:ea typeface="Calibri"/>
                <a:cs typeface="Calibri"/>
                <a:sym typeface="Calibri"/>
              </a:defRPr>
            </a:lvl8pPr>
            <a:lvl9pPr marL="0" marR="0" lvl="8" indent="0" algn="l" rtl="0">
              <a:spcBef>
                <a:spcPts val="0"/>
              </a:spcBef>
              <a:buNone/>
              <a:defRPr sz="135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527930749"/>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37"/>
        <p:cNvGrpSpPr/>
        <p:nvPr/>
      </p:nvGrpSpPr>
      <p:grpSpPr>
        <a:xfrm>
          <a:off x="0" y="0"/>
          <a:ext cx="0" cy="0"/>
          <a:chOff x="0" y="0"/>
          <a:chExt cx="0" cy="0"/>
        </a:xfrm>
      </p:grpSpPr>
      <p:sp>
        <p:nvSpPr>
          <p:cNvPr id="438" name="Google Shape;438;p67"/>
          <p:cNvSpPr txBox="1">
            <a:spLocks noGrp="1"/>
          </p:cNvSpPr>
          <p:nvPr>
            <p:ph type="title"/>
          </p:nvPr>
        </p:nvSpPr>
        <p:spPr>
          <a:xfrm>
            <a:off x="629841" y="365126"/>
            <a:ext cx="7886700" cy="1325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350"/>
            </a:lvl2pPr>
            <a:lvl3pPr lvl="2" rtl="0">
              <a:spcBef>
                <a:spcPts val="0"/>
              </a:spcBef>
              <a:spcAft>
                <a:spcPts val="0"/>
              </a:spcAft>
              <a:buSzPts val="1400"/>
              <a:buNone/>
              <a:defRPr sz="1350"/>
            </a:lvl3pPr>
            <a:lvl4pPr lvl="3" rtl="0">
              <a:spcBef>
                <a:spcPts val="0"/>
              </a:spcBef>
              <a:spcAft>
                <a:spcPts val="0"/>
              </a:spcAft>
              <a:buSzPts val="1400"/>
              <a:buNone/>
              <a:defRPr sz="1350"/>
            </a:lvl4pPr>
            <a:lvl5pPr lvl="4" rtl="0">
              <a:spcBef>
                <a:spcPts val="0"/>
              </a:spcBef>
              <a:spcAft>
                <a:spcPts val="0"/>
              </a:spcAft>
              <a:buSzPts val="1400"/>
              <a:buNone/>
              <a:defRPr sz="1350"/>
            </a:lvl5pPr>
            <a:lvl6pPr lvl="5" rtl="0">
              <a:spcBef>
                <a:spcPts val="0"/>
              </a:spcBef>
              <a:spcAft>
                <a:spcPts val="0"/>
              </a:spcAft>
              <a:buSzPts val="1400"/>
              <a:buNone/>
              <a:defRPr sz="1350"/>
            </a:lvl6pPr>
            <a:lvl7pPr lvl="6" rtl="0">
              <a:spcBef>
                <a:spcPts val="0"/>
              </a:spcBef>
              <a:spcAft>
                <a:spcPts val="0"/>
              </a:spcAft>
              <a:buSzPts val="1400"/>
              <a:buNone/>
              <a:defRPr sz="1350"/>
            </a:lvl7pPr>
            <a:lvl8pPr lvl="7" rtl="0">
              <a:spcBef>
                <a:spcPts val="0"/>
              </a:spcBef>
              <a:spcAft>
                <a:spcPts val="0"/>
              </a:spcAft>
              <a:buSzPts val="1400"/>
              <a:buNone/>
              <a:defRPr sz="1350"/>
            </a:lvl8pPr>
            <a:lvl9pPr lvl="8" rtl="0">
              <a:spcBef>
                <a:spcPts val="0"/>
              </a:spcBef>
              <a:spcAft>
                <a:spcPts val="0"/>
              </a:spcAft>
              <a:buSzPts val="1400"/>
              <a:buNone/>
              <a:defRPr sz="1350"/>
            </a:lvl9pPr>
          </a:lstStyle>
          <a:p>
            <a:endParaRPr/>
          </a:p>
        </p:txBody>
      </p:sp>
      <p:sp>
        <p:nvSpPr>
          <p:cNvPr id="439" name="Google Shape;439;p67"/>
          <p:cNvSpPr txBox="1">
            <a:spLocks noGrp="1"/>
          </p:cNvSpPr>
          <p:nvPr>
            <p:ph type="body" idx="1"/>
          </p:nvPr>
        </p:nvSpPr>
        <p:spPr>
          <a:xfrm>
            <a:off x="629842" y="1681163"/>
            <a:ext cx="3868200" cy="823800"/>
          </a:xfrm>
          <a:prstGeom prst="rect">
            <a:avLst/>
          </a:prstGeom>
          <a:noFill/>
          <a:ln>
            <a:noFill/>
          </a:ln>
        </p:spPr>
        <p:txBody>
          <a:bodyPr spcFirstLastPara="1" wrap="square" lIns="91425" tIns="45700" rIns="91425" bIns="45700" anchor="b" anchorCtr="0">
            <a:noAutofit/>
          </a:bodyPr>
          <a:lstStyle>
            <a:lvl1pPr marL="342900" marR="0" lvl="0" indent="-171450" algn="l" rtl="0">
              <a:lnSpc>
                <a:spcPct val="90000"/>
              </a:lnSpc>
              <a:spcBef>
                <a:spcPts val="750"/>
              </a:spcBef>
              <a:spcAft>
                <a:spcPts val="0"/>
              </a:spcAft>
              <a:buClr>
                <a:schemeClr val="dk1"/>
              </a:buClr>
              <a:buSzPts val="2400"/>
              <a:buFont typeface="Arial"/>
              <a:buNone/>
              <a:defRPr sz="1800" b="1" i="0" u="none" strike="noStrike" cap="none">
                <a:solidFill>
                  <a:schemeClr val="dk1"/>
                </a:solidFill>
                <a:latin typeface="Calibri"/>
                <a:ea typeface="Calibri"/>
                <a:cs typeface="Calibri"/>
                <a:sym typeface="Calibri"/>
              </a:defRPr>
            </a:lvl1pPr>
            <a:lvl2pPr marL="685800" marR="0" lvl="1" indent="-171450" algn="l" rtl="0">
              <a:lnSpc>
                <a:spcPct val="90000"/>
              </a:lnSpc>
              <a:spcBef>
                <a:spcPts val="375"/>
              </a:spcBef>
              <a:spcAft>
                <a:spcPts val="0"/>
              </a:spcAft>
              <a:buClr>
                <a:schemeClr val="dk1"/>
              </a:buClr>
              <a:buSzPts val="2000"/>
              <a:buFont typeface="Arial"/>
              <a:buNone/>
              <a:defRPr sz="1500" b="1" i="0" u="none" strike="noStrike" cap="none">
                <a:solidFill>
                  <a:schemeClr val="dk1"/>
                </a:solidFill>
                <a:latin typeface="Calibri"/>
                <a:ea typeface="Calibri"/>
                <a:cs typeface="Calibri"/>
                <a:sym typeface="Calibri"/>
              </a:defRPr>
            </a:lvl2pPr>
            <a:lvl3pPr marL="1028700" marR="0" lvl="2" indent="-171450" algn="l" rtl="0">
              <a:lnSpc>
                <a:spcPct val="90000"/>
              </a:lnSpc>
              <a:spcBef>
                <a:spcPts val="375"/>
              </a:spcBef>
              <a:spcAft>
                <a:spcPts val="0"/>
              </a:spcAft>
              <a:buClr>
                <a:schemeClr val="dk1"/>
              </a:buClr>
              <a:buSzPts val="1800"/>
              <a:buFont typeface="Arial"/>
              <a:buNone/>
              <a:defRPr sz="1350" b="1" i="0" u="none" strike="noStrike" cap="none">
                <a:solidFill>
                  <a:schemeClr val="dk1"/>
                </a:solidFill>
                <a:latin typeface="Calibri"/>
                <a:ea typeface="Calibri"/>
                <a:cs typeface="Calibri"/>
                <a:sym typeface="Calibri"/>
              </a:defRPr>
            </a:lvl3pPr>
            <a:lvl4pPr marL="1371600" marR="0" lvl="3"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4pPr>
            <a:lvl5pPr marL="1714500" marR="0" lvl="4"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5pPr>
            <a:lvl6pPr marL="2057400" marR="0" lvl="5"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6pPr>
            <a:lvl7pPr marL="2400300" marR="0" lvl="6"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7pPr>
            <a:lvl8pPr marL="2743200" marR="0" lvl="7"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8pPr>
            <a:lvl9pPr marL="3086100" marR="0" lvl="8"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440" name="Google Shape;440;p67"/>
          <p:cNvSpPr txBox="1">
            <a:spLocks noGrp="1"/>
          </p:cNvSpPr>
          <p:nvPr>
            <p:ph type="body" idx="2"/>
          </p:nvPr>
        </p:nvSpPr>
        <p:spPr>
          <a:xfrm>
            <a:off x="629842" y="2505075"/>
            <a:ext cx="3868200" cy="3684600"/>
          </a:xfrm>
          <a:prstGeom prst="rect">
            <a:avLst/>
          </a:prstGeom>
          <a:noFill/>
          <a:ln>
            <a:noFill/>
          </a:ln>
        </p:spPr>
        <p:txBody>
          <a:bodyPr spcFirstLastPara="1" wrap="square" lIns="91425" tIns="45700" rIns="91425" bIns="45700" anchor="t" anchorCtr="0">
            <a:noAutofit/>
          </a:bodyPr>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41" name="Google Shape;441;p67"/>
          <p:cNvSpPr txBox="1">
            <a:spLocks noGrp="1"/>
          </p:cNvSpPr>
          <p:nvPr>
            <p:ph type="body" idx="3"/>
          </p:nvPr>
        </p:nvSpPr>
        <p:spPr>
          <a:xfrm>
            <a:off x="4629150" y="1681163"/>
            <a:ext cx="3887400" cy="823800"/>
          </a:xfrm>
          <a:prstGeom prst="rect">
            <a:avLst/>
          </a:prstGeom>
          <a:noFill/>
          <a:ln>
            <a:noFill/>
          </a:ln>
        </p:spPr>
        <p:txBody>
          <a:bodyPr spcFirstLastPara="1" wrap="square" lIns="91425" tIns="45700" rIns="91425" bIns="45700" anchor="b" anchorCtr="0">
            <a:noAutofit/>
          </a:bodyPr>
          <a:lstStyle>
            <a:lvl1pPr marL="342900" marR="0" lvl="0" indent="-171450" algn="l" rtl="0">
              <a:lnSpc>
                <a:spcPct val="90000"/>
              </a:lnSpc>
              <a:spcBef>
                <a:spcPts val="750"/>
              </a:spcBef>
              <a:spcAft>
                <a:spcPts val="0"/>
              </a:spcAft>
              <a:buClr>
                <a:schemeClr val="dk1"/>
              </a:buClr>
              <a:buSzPts val="2400"/>
              <a:buFont typeface="Arial"/>
              <a:buNone/>
              <a:defRPr sz="1800" b="1" i="0" u="none" strike="noStrike" cap="none">
                <a:solidFill>
                  <a:schemeClr val="dk1"/>
                </a:solidFill>
                <a:latin typeface="Calibri"/>
                <a:ea typeface="Calibri"/>
                <a:cs typeface="Calibri"/>
                <a:sym typeface="Calibri"/>
              </a:defRPr>
            </a:lvl1pPr>
            <a:lvl2pPr marL="685800" marR="0" lvl="1" indent="-171450" algn="l" rtl="0">
              <a:lnSpc>
                <a:spcPct val="90000"/>
              </a:lnSpc>
              <a:spcBef>
                <a:spcPts val="375"/>
              </a:spcBef>
              <a:spcAft>
                <a:spcPts val="0"/>
              </a:spcAft>
              <a:buClr>
                <a:schemeClr val="dk1"/>
              </a:buClr>
              <a:buSzPts val="2000"/>
              <a:buFont typeface="Arial"/>
              <a:buNone/>
              <a:defRPr sz="1500" b="1" i="0" u="none" strike="noStrike" cap="none">
                <a:solidFill>
                  <a:schemeClr val="dk1"/>
                </a:solidFill>
                <a:latin typeface="Calibri"/>
                <a:ea typeface="Calibri"/>
                <a:cs typeface="Calibri"/>
                <a:sym typeface="Calibri"/>
              </a:defRPr>
            </a:lvl2pPr>
            <a:lvl3pPr marL="1028700" marR="0" lvl="2" indent="-171450" algn="l" rtl="0">
              <a:lnSpc>
                <a:spcPct val="90000"/>
              </a:lnSpc>
              <a:spcBef>
                <a:spcPts val="375"/>
              </a:spcBef>
              <a:spcAft>
                <a:spcPts val="0"/>
              </a:spcAft>
              <a:buClr>
                <a:schemeClr val="dk1"/>
              </a:buClr>
              <a:buSzPts val="1800"/>
              <a:buFont typeface="Arial"/>
              <a:buNone/>
              <a:defRPr sz="1350" b="1" i="0" u="none" strike="noStrike" cap="none">
                <a:solidFill>
                  <a:schemeClr val="dk1"/>
                </a:solidFill>
                <a:latin typeface="Calibri"/>
                <a:ea typeface="Calibri"/>
                <a:cs typeface="Calibri"/>
                <a:sym typeface="Calibri"/>
              </a:defRPr>
            </a:lvl3pPr>
            <a:lvl4pPr marL="1371600" marR="0" lvl="3"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4pPr>
            <a:lvl5pPr marL="1714500" marR="0" lvl="4"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5pPr>
            <a:lvl6pPr marL="2057400" marR="0" lvl="5"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6pPr>
            <a:lvl7pPr marL="2400300" marR="0" lvl="6"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7pPr>
            <a:lvl8pPr marL="2743200" marR="0" lvl="7"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8pPr>
            <a:lvl9pPr marL="3086100" marR="0" lvl="8"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442" name="Google Shape;442;p67"/>
          <p:cNvSpPr txBox="1">
            <a:spLocks noGrp="1"/>
          </p:cNvSpPr>
          <p:nvPr>
            <p:ph type="body" idx="4"/>
          </p:nvPr>
        </p:nvSpPr>
        <p:spPr>
          <a:xfrm>
            <a:off x="4629150" y="2505075"/>
            <a:ext cx="3887400" cy="3684600"/>
          </a:xfrm>
          <a:prstGeom prst="rect">
            <a:avLst/>
          </a:prstGeom>
          <a:noFill/>
          <a:ln>
            <a:noFill/>
          </a:ln>
        </p:spPr>
        <p:txBody>
          <a:bodyPr spcFirstLastPara="1" wrap="square" lIns="91425" tIns="45700" rIns="91425" bIns="45700" anchor="t" anchorCtr="0">
            <a:noAutofit/>
          </a:bodyPr>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43" name="Google Shape;443;p67"/>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chemeClr val="dk1"/>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444" name="Google Shape;444;p67"/>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chemeClr val="dk1"/>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445" name="Google Shape;445;p67"/>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a:solidFill>
                  <a:schemeClr val="dk1"/>
                </a:solidFill>
                <a:latin typeface="Calibri"/>
                <a:ea typeface="Calibri"/>
                <a:cs typeface="Calibri"/>
                <a:sym typeface="Calibri"/>
              </a:defRPr>
            </a:lvl1pPr>
            <a:lvl2pPr marL="0" marR="0" lvl="1" indent="0" algn="l" rtl="0">
              <a:spcBef>
                <a:spcPts val="0"/>
              </a:spcBef>
              <a:buNone/>
              <a:defRPr sz="1350">
                <a:solidFill>
                  <a:schemeClr val="dk1"/>
                </a:solidFill>
                <a:latin typeface="Calibri"/>
                <a:ea typeface="Calibri"/>
                <a:cs typeface="Calibri"/>
                <a:sym typeface="Calibri"/>
              </a:defRPr>
            </a:lvl2pPr>
            <a:lvl3pPr marL="0" marR="0" lvl="2" indent="0" algn="l" rtl="0">
              <a:spcBef>
                <a:spcPts val="0"/>
              </a:spcBef>
              <a:buNone/>
              <a:defRPr sz="1350">
                <a:solidFill>
                  <a:schemeClr val="dk1"/>
                </a:solidFill>
                <a:latin typeface="Calibri"/>
                <a:ea typeface="Calibri"/>
                <a:cs typeface="Calibri"/>
                <a:sym typeface="Calibri"/>
              </a:defRPr>
            </a:lvl3pPr>
            <a:lvl4pPr marL="0" marR="0" lvl="3" indent="0" algn="l" rtl="0">
              <a:spcBef>
                <a:spcPts val="0"/>
              </a:spcBef>
              <a:buNone/>
              <a:defRPr sz="1350">
                <a:solidFill>
                  <a:schemeClr val="dk1"/>
                </a:solidFill>
                <a:latin typeface="Calibri"/>
                <a:ea typeface="Calibri"/>
                <a:cs typeface="Calibri"/>
                <a:sym typeface="Calibri"/>
              </a:defRPr>
            </a:lvl4pPr>
            <a:lvl5pPr marL="0" marR="0" lvl="4" indent="0" algn="l" rtl="0">
              <a:spcBef>
                <a:spcPts val="0"/>
              </a:spcBef>
              <a:buNone/>
              <a:defRPr sz="1350">
                <a:solidFill>
                  <a:schemeClr val="dk1"/>
                </a:solidFill>
                <a:latin typeface="Calibri"/>
                <a:ea typeface="Calibri"/>
                <a:cs typeface="Calibri"/>
                <a:sym typeface="Calibri"/>
              </a:defRPr>
            </a:lvl5pPr>
            <a:lvl6pPr marL="0" marR="0" lvl="5" indent="0" algn="l" rtl="0">
              <a:spcBef>
                <a:spcPts val="0"/>
              </a:spcBef>
              <a:buNone/>
              <a:defRPr sz="1350">
                <a:solidFill>
                  <a:schemeClr val="dk1"/>
                </a:solidFill>
                <a:latin typeface="Calibri"/>
                <a:ea typeface="Calibri"/>
                <a:cs typeface="Calibri"/>
                <a:sym typeface="Calibri"/>
              </a:defRPr>
            </a:lvl6pPr>
            <a:lvl7pPr marL="0" marR="0" lvl="6" indent="0" algn="l" rtl="0">
              <a:spcBef>
                <a:spcPts val="0"/>
              </a:spcBef>
              <a:buNone/>
              <a:defRPr sz="1350">
                <a:solidFill>
                  <a:schemeClr val="dk1"/>
                </a:solidFill>
                <a:latin typeface="Calibri"/>
                <a:ea typeface="Calibri"/>
                <a:cs typeface="Calibri"/>
                <a:sym typeface="Calibri"/>
              </a:defRPr>
            </a:lvl7pPr>
            <a:lvl8pPr marL="0" marR="0" lvl="7" indent="0" algn="l" rtl="0">
              <a:spcBef>
                <a:spcPts val="0"/>
              </a:spcBef>
              <a:buNone/>
              <a:defRPr sz="1350">
                <a:solidFill>
                  <a:schemeClr val="dk1"/>
                </a:solidFill>
                <a:latin typeface="Calibri"/>
                <a:ea typeface="Calibri"/>
                <a:cs typeface="Calibri"/>
                <a:sym typeface="Calibri"/>
              </a:defRPr>
            </a:lvl8pPr>
            <a:lvl9pPr marL="0" marR="0" lvl="8" indent="0" algn="l" rtl="0">
              <a:spcBef>
                <a:spcPts val="0"/>
              </a:spcBef>
              <a:buNone/>
              <a:defRPr sz="135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495064641"/>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46"/>
        <p:cNvGrpSpPr/>
        <p:nvPr/>
      </p:nvGrpSpPr>
      <p:grpSpPr>
        <a:xfrm>
          <a:off x="0" y="0"/>
          <a:ext cx="0" cy="0"/>
          <a:chOff x="0" y="0"/>
          <a:chExt cx="0" cy="0"/>
        </a:xfrm>
      </p:grpSpPr>
      <p:sp>
        <p:nvSpPr>
          <p:cNvPr id="447" name="Google Shape;447;p68"/>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350"/>
            </a:lvl2pPr>
            <a:lvl3pPr lvl="2" rtl="0">
              <a:spcBef>
                <a:spcPts val="0"/>
              </a:spcBef>
              <a:spcAft>
                <a:spcPts val="0"/>
              </a:spcAft>
              <a:buSzPts val="1400"/>
              <a:buNone/>
              <a:defRPr sz="1350"/>
            </a:lvl3pPr>
            <a:lvl4pPr lvl="3" rtl="0">
              <a:spcBef>
                <a:spcPts val="0"/>
              </a:spcBef>
              <a:spcAft>
                <a:spcPts val="0"/>
              </a:spcAft>
              <a:buSzPts val="1400"/>
              <a:buNone/>
              <a:defRPr sz="1350"/>
            </a:lvl4pPr>
            <a:lvl5pPr lvl="4" rtl="0">
              <a:spcBef>
                <a:spcPts val="0"/>
              </a:spcBef>
              <a:spcAft>
                <a:spcPts val="0"/>
              </a:spcAft>
              <a:buSzPts val="1400"/>
              <a:buNone/>
              <a:defRPr sz="1350"/>
            </a:lvl5pPr>
            <a:lvl6pPr lvl="5" rtl="0">
              <a:spcBef>
                <a:spcPts val="0"/>
              </a:spcBef>
              <a:spcAft>
                <a:spcPts val="0"/>
              </a:spcAft>
              <a:buSzPts val="1400"/>
              <a:buNone/>
              <a:defRPr sz="1350"/>
            </a:lvl6pPr>
            <a:lvl7pPr lvl="6" rtl="0">
              <a:spcBef>
                <a:spcPts val="0"/>
              </a:spcBef>
              <a:spcAft>
                <a:spcPts val="0"/>
              </a:spcAft>
              <a:buSzPts val="1400"/>
              <a:buNone/>
              <a:defRPr sz="1350"/>
            </a:lvl7pPr>
            <a:lvl8pPr lvl="7" rtl="0">
              <a:spcBef>
                <a:spcPts val="0"/>
              </a:spcBef>
              <a:spcAft>
                <a:spcPts val="0"/>
              </a:spcAft>
              <a:buSzPts val="1400"/>
              <a:buNone/>
              <a:defRPr sz="1350"/>
            </a:lvl8pPr>
            <a:lvl9pPr lvl="8" rtl="0">
              <a:spcBef>
                <a:spcPts val="0"/>
              </a:spcBef>
              <a:spcAft>
                <a:spcPts val="0"/>
              </a:spcAft>
              <a:buSzPts val="1400"/>
              <a:buNone/>
              <a:defRPr sz="1350"/>
            </a:lvl9pPr>
          </a:lstStyle>
          <a:p>
            <a:endParaRPr/>
          </a:p>
        </p:txBody>
      </p:sp>
      <p:sp>
        <p:nvSpPr>
          <p:cNvPr id="448" name="Google Shape;448;p68"/>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chemeClr val="dk1"/>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449" name="Google Shape;449;p68"/>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chemeClr val="dk1"/>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450" name="Google Shape;450;p68"/>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a:solidFill>
                  <a:schemeClr val="dk1"/>
                </a:solidFill>
                <a:latin typeface="Calibri"/>
                <a:ea typeface="Calibri"/>
                <a:cs typeface="Calibri"/>
                <a:sym typeface="Calibri"/>
              </a:defRPr>
            </a:lvl1pPr>
            <a:lvl2pPr marL="0" marR="0" lvl="1" indent="0" algn="l" rtl="0">
              <a:spcBef>
                <a:spcPts val="0"/>
              </a:spcBef>
              <a:buNone/>
              <a:defRPr sz="1350">
                <a:solidFill>
                  <a:schemeClr val="dk1"/>
                </a:solidFill>
                <a:latin typeface="Calibri"/>
                <a:ea typeface="Calibri"/>
                <a:cs typeface="Calibri"/>
                <a:sym typeface="Calibri"/>
              </a:defRPr>
            </a:lvl2pPr>
            <a:lvl3pPr marL="0" marR="0" lvl="2" indent="0" algn="l" rtl="0">
              <a:spcBef>
                <a:spcPts val="0"/>
              </a:spcBef>
              <a:buNone/>
              <a:defRPr sz="1350">
                <a:solidFill>
                  <a:schemeClr val="dk1"/>
                </a:solidFill>
                <a:latin typeface="Calibri"/>
                <a:ea typeface="Calibri"/>
                <a:cs typeface="Calibri"/>
                <a:sym typeface="Calibri"/>
              </a:defRPr>
            </a:lvl3pPr>
            <a:lvl4pPr marL="0" marR="0" lvl="3" indent="0" algn="l" rtl="0">
              <a:spcBef>
                <a:spcPts val="0"/>
              </a:spcBef>
              <a:buNone/>
              <a:defRPr sz="1350">
                <a:solidFill>
                  <a:schemeClr val="dk1"/>
                </a:solidFill>
                <a:latin typeface="Calibri"/>
                <a:ea typeface="Calibri"/>
                <a:cs typeface="Calibri"/>
                <a:sym typeface="Calibri"/>
              </a:defRPr>
            </a:lvl4pPr>
            <a:lvl5pPr marL="0" marR="0" lvl="4" indent="0" algn="l" rtl="0">
              <a:spcBef>
                <a:spcPts val="0"/>
              </a:spcBef>
              <a:buNone/>
              <a:defRPr sz="1350">
                <a:solidFill>
                  <a:schemeClr val="dk1"/>
                </a:solidFill>
                <a:latin typeface="Calibri"/>
                <a:ea typeface="Calibri"/>
                <a:cs typeface="Calibri"/>
                <a:sym typeface="Calibri"/>
              </a:defRPr>
            </a:lvl5pPr>
            <a:lvl6pPr marL="0" marR="0" lvl="5" indent="0" algn="l" rtl="0">
              <a:spcBef>
                <a:spcPts val="0"/>
              </a:spcBef>
              <a:buNone/>
              <a:defRPr sz="1350">
                <a:solidFill>
                  <a:schemeClr val="dk1"/>
                </a:solidFill>
                <a:latin typeface="Calibri"/>
                <a:ea typeface="Calibri"/>
                <a:cs typeface="Calibri"/>
                <a:sym typeface="Calibri"/>
              </a:defRPr>
            </a:lvl6pPr>
            <a:lvl7pPr marL="0" marR="0" lvl="6" indent="0" algn="l" rtl="0">
              <a:spcBef>
                <a:spcPts val="0"/>
              </a:spcBef>
              <a:buNone/>
              <a:defRPr sz="1350">
                <a:solidFill>
                  <a:schemeClr val="dk1"/>
                </a:solidFill>
                <a:latin typeface="Calibri"/>
                <a:ea typeface="Calibri"/>
                <a:cs typeface="Calibri"/>
                <a:sym typeface="Calibri"/>
              </a:defRPr>
            </a:lvl7pPr>
            <a:lvl8pPr marL="0" marR="0" lvl="7" indent="0" algn="l" rtl="0">
              <a:spcBef>
                <a:spcPts val="0"/>
              </a:spcBef>
              <a:buNone/>
              <a:defRPr sz="1350">
                <a:solidFill>
                  <a:schemeClr val="dk1"/>
                </a:solidFill>
                <a:latin typeface="Calibri"/>
                <a:ea typeface="Calibri"/>
                <a:cs typeface="Calibri"/>
                <a:sym typeface="Calibri"/>
              </a:defRPr>
            </a:lvl8pPr>
            <a:lvl9pPr marL="0" marR="0" lvl="8" indent="0" algn="l" rtl="0">
              <a:spcBef>
                <a:spcPts val="0"/>
              </a:spcBef>
              <a:buNone/>
              <a:defRPr sz="135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687021789"/>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451"/>
        <p:cNvGrpSpPr/>
        <p:nvPr/>
      </p:nvGrpSpPr>
      <p:grpSpPr>
        <a:xfrm>
          <a:off x="0" y="0"/>
          <a:ext cx="0" cy="0"/>
          <a:chOff x="0" y="0"/>
          <a:chExt cx="0" cy="0"/>
        </a:xfrm>
      </p:grpSpPr>
      <p:sp>
        <p:nvSpPr>
          <p:cNvPr id="452" name="Google Shape;452;p69"/>
          <p:cNvSpPr txBox="1">
            <a:spLocks noGrp="1"/>
          </p:cNvSpPr>
          <p:nvPr>
            <p:ph type="title"/>
          </p:nvPr>
        </p:nvSpPr>
        <p:spPr>
          <a:xfrm>
            <a:off x="629841" y="457200"/>
            <a:ext cx="2949300"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2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350"/>
            </a:lvl2pPr>
            <a:lvl3pPr lvl="2" rtl="0">
              <a:spcBef>
                <a:spcPts val="0"/>
              </a:spcBef>
              <a:spcAft>
                <a:spcPts val="0"/>
              </a:spcAft>
              <a:buSzPts val="1400"/>
              <a:buNone/>
              <a:defRPr sz="1350"/>
            </a:lvl3pPr>
            <a:lvl4pPr lvl="3" rtl="0">
              <a:spcBef>
                <a:spcPts val="0"/>
              </a:spcBef>
              <a:spcAft>
                <a:spcPts val="0"/>
              </a:spcAft>
              <a:buSzPts val="1400"/>
              <a:buNone/>
              <a:defRPr sz="1350"/>
            </a:lvl4pPr>
            <a:lvl5pPr lvl="4" rtl="0">
              <a:spcBef>
                <a:spcPts val="0"/>
              </a:spcBef>
              <a:spcAft>
                <a:spcPts val="0"/>
              </a:spcAft>
              <a:buSzPts val="1400"/>
              <a:buNone/>
              <a:defRPr sz="1350"/>
            </a:lvl5pPr>
            <a:lvl6pPr lvl="5" rtl="0">
              <a:spcBef>
                <a:spcPts val="0"/>
              </a:spcBef>
              <a:spcAft>
                <a:spcPts val="0"/>
              </a:spcAft>
              <a:buSzPts val="1400"/>
              <a:buNone/>
              <a:defRPr sz="1350"/>
            </a:lvl6pPr>
            <a:lvl7pPr lvl="6" rtl="0">
              <a:spcBef>
                <a:spcPts val="0"/>
              </a:spcBef>
              <a:spcAft>
                <a:spcPts val="0"/>
              </a:spcAft>
              <a:buSzPts val="1400"/>
              <a:buNone/>
              <a:defRPr sz="1350"/>
            </a:lvl7pPr>
            <a:lvl8pPr lvl="7" rtl="0">
              <a:spcBef>
                <a:spcPts val="0"/>
              </a:spcBef>
              <a:spcAft>
                <a:spcPts val="0"/>
              </a:spcAft>
              <a:buSzPts val="1400"/>
              <a:buNone/>
              <a:defRPr sz="1350"/>
            </a:lvl8pPr>
            <a:lvl9pPr lvl="8" rtl="0">
              <a:spcBef>
                <a:spcPts val="0"/>
              </a:spcBef>
              <a:spcAft>
                <a:spcPts val="0"/>
              </a:spcAft>
              <a:buSzPts val="1400"/>
              <a:buNone/>
              <a:defRPr sz="1350"/>
            </a:lvl9pPr>
          </a:lstStyle>
          <a:p>
            <a:endParaRPr/>
          </a:p>
        </p:txBody>
      </p:sp>
      <p:sp>
        <p:nvSpPr>
          <p:cNvPr id="453" name="Google Shape;453;p69"/>
          <p:cNvSpPr txBox="1">
            <a:spLocks noGrp="1"/>
          </p:cNvSpPr>
          <p:nvPr>
            <p:ph type="body" idx="1"/>
          </p:nvPr>
        </p:nvSpPr>
        <p:spPr>
          <a:xfrm>
            <a:off x="3887391" y="987426"/>
            <a:ext cx="4629300" cy="4873500"/>
          </a:xfrm>
          <a:prstGeom prst="rect">
            <a:avLst/>
          </a:prstGeom>
          <a:noFill/>
          <a:ln>
            <a:noFill/>
          </a:ln>
        </p:spPr>
        <p:txBody>
          <a:bodyPr spcFirstLastPara="1" wrap="square" lIns="91425" tIns="45700" rIns="91425" bIns="45700" anchor="t" anchorCtr="0">
            <a:noAutofit/>
          </a:bodyPr>
          <a:lstStyle>
            <a:lvl1pPr marL="342900" marR="0" lvl="0" indent="-323850" algn="l" rtl="0">
              <a:lnSpc>
                <a:spcPct val="90000"/>
              </a:lnSpc>
              <a:spcBef>
                <a:spcPts val="750"/>
              </a:spcBef>
              <a:spcAft>
                <a:spcPts val="0"/>
              </a:spcAft>
              <a:buClr>
                <a:schemeClr val="dk1"/>
              </a:buClr>
              <a:buSzPts val="3200"/>
              <a:buFont typeface="Arial"/>
              <a:buChar char="•"/>
              <a:defRPr sz="2400" b="0" i="0" u="none" strike="noStrike" cap="none">
                <a:solidFill>
                  <a:schemeClr val="dk1"/>
                </a:solidFill>
                <a:latin typeface="Calibri"/>
                <a:ea typeface="Calibri"/>
                <a:cs typeface="Calibri"/>
                <a:sym typeface="Calibri"/>
              </a:defRPr>
            </a:lvl1pPr>
            <a:lvl2pPr marL="685800" marR="0" lvl="1" indent="-304800" algn="l" rtl="0">
              <a:lnSpc>
                <a:spcPct val="90000"/>
              </a:lnSpc>
              <a:spcBef>
                <a:spcPts val="375"/>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2pPr>
            <a:lvl3pPr marL="1028700" marR="0" lvl="2"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3pPr>
            <a:lvl4pPr marL="1371600" marR="0" lvl="3"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4pPr>
            <a:lvl5pPr marL="1714500" marR="0" lvl="4"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5pPr>
            <a:lvl6pPr marL="2057400" marR="0" lvl="5"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300" marR="0" lvl="6"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200" marR="0" lvl="7"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100" marR="0" lvl="8"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454" name="Google Shape;454;p69"/>
          <p:cNvSpPr txBox="1">
            <a:spLocks noGrp="1"/>
          </p:cNvSpPr>
          <p:nvPr>
            <p:ph type="body" idx="2"/>
          </p:nvPr>
        </p:nvSpPr>
        <p:spPr>
          <a:xfrm>
            <a:off x="629841" y="2057400"/>
            <a:ext cx="2949300" cy="3811500"/>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1pPr>
            <a:lvl2pPr marL="685800" marR="0" lvl="1" indent="-171450" algn="l" rtl="0">
              <a:lnSpc>
                <a:spcPct val="90000"/>
              </a:lnSpc>
              <a:spcBef>
                <a:spcPts val="375"/>
              </a:spcBef>
              <a:spcAft>
                <a:spcPts val="0"/>
              </a:spcAft>
              <a:buClr>
                <a:schemeClr val="dk1"/>
              </a:buClr>
              <a:buSzPts val="1400"/>
              <a:buFont typeface="Arial"/>
              <a:buNone/>
              <a:defRPr sz="1050" b="0" i="0" u="none" strike="noStrike" cap="none">
                <a:solidFill>
                  <a:schemeClr val="dk1"/>
                </a:solidFill>
                <a:latin typeface="Calibri"/>
                <a:ea typeface="Calibri"/>
                <a:cs typeface="Calibri"/>
                <a:sym typeface="Calibri"/>
              </a:defRPr>
            </a:lvl2pPr>
            <a:lvl3pPr marL="1028700" marR="0" lvl="2" indent="-171450" algn="l" rtl="0">
              <a:lnSpc>
                <a:spcPct val="90000"/>
              </a:lnSpc>
              <a:spcBef>
                <a:spcPts val="375"/>
              </a:spcBef>
              <a:spcAft>
                <a:spcPts val="0"/>
              </a:spcAft>
              <a:buClr>
                <a:schemeClr val="dk1"/>
              </a:buClr>
              <a:buSzPts val="1200"/>
              <a:buFont typeface="Arial"/>
              <a:buNone/>
              <a:defRPr sz="900" b="0" i="0" u="none" strike="noStrike" cap="none">
                <a:solidFill>
                  <a:schemeClr val="dk1"/>
                </a:solidFill>
                <a:latin typeface="Calibri"/>
                <a:ea typeface="Calibri"/>
                <a:cs typeface="Calibri"/>
                <a:sym typeface="Calibri"/>
              </a:defRPr>
            </a:lvl3pPr>
            <a:lvl4pPr marL="1371600" marR="0" lvl="3"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4pPr>
            <a:lvl5pPr marL="1714500" marR="0" lvl="4"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5pPr>
            <a:lvl6pPr marL="2057400" marR="0" lvl="5"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6pPr>
            <a:lvl7pPr marL="2400300" marR="0" lvl="6"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7pPr>
            <a:lvl8pPr marL="2743200" marR="0" lvl="7"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8pPr>
            <a:lvl9pPr marL="3086100" marR="0" lvl="8"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9pPr>
          </a:lstStyle>
          <a:p>
            <a:endParaRPr/>
          </a:p>
        </p:txBody>
      </p:sp>
      <p:sp>
        <p:nvSpPr>
          <p:cNvPr id="455" name="Google Shape;455;p69"/>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chemeClr val="dk1"/>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456" name="Google Shape;456;p69"/>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chemeClr val="dk1"/>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457" name="Google Shape;457;p69"/>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a:solidFill>
                  <a:schemeClr val="dk1"/>
                </a:solidFill>
                <a:latin typeface="Calibri"/>
                <a:ea typeface="Calibri"/>
                <a:cs typeface="Calibri"/>
                <a:sym typeface="Calibri"/>
              </a:defRPr>
            </a:lvl1pPr>
            <a:lvl2pPr marL="0" marR="0" lvl="1" indent="0" algn="l" rtl="0">
              <a:spcBef>
                <a:spcPts val="0"/>
              </a:spcBef>
              <a:buNone/>
              <a:defRPr sz="1350">
                <a:solidFill>
                  <a:schemeClr val="dk1"/>
                </a:solidFill>
                <a:latin typeface="Calibri"/>
                <a:ea typeface="Calibri"/>
                <a:cs typeface="Calibri"/>
                <a:sym typeface="Calibri"/>
              </a:defRPr>
            </a:lvl2pPr>
            <a:lvl3pPr marL="0" marR="0" lvl="2" indent="0" algn="l" rtl="0">
              <a:spcBef>
                <a:spcPts val="0"/>
              </a:spcBef>
              <a:buNone/>
              <a:defRPr sz="1350">
                <a:solidFill>
                  <a:schemeClr val="dk1"/>
                </a:solidFill>
                <a:latin typeface="Calibri"/>
                <a:ea typeface="Calibri"/>
                <a:cs typeface="Calibri"/>
                <a:sym typeface="Calibri"/>
              </a:defRPr>
            </a:lvl3pPr>
            <a:lvl4pPr marL="0" marR="0" lvl="3" indent="0" algn="l" rtl="0">
              <a:spcBef>
                <a:spcPts val="0"/>
              </a:spcBef>
              <a:buNone/>
              <a:defRPr sz="1350">
                <a:solidFill>
                  <a:schemeClr val="dk1"/>
                </a:solidFill>
                <a:latin typeface="Calibri"/>
                <a:ea typeface="Calibri"/>
                <a:cs typeface="Calibri"/>
                <a:sym typeface="Calibri"/>
              </a:defRPr>
            </a:lvl4pPr>
            <a:lvl5pPr marL="0" marR="0" lvl="4" indent="0" algn="l" rtl="0">
              <a:spcBef>
                <a:spcPts val="0"/>
              </a:spcBef>
              <a:buNone/>
              <a:defRPr sz="1350">
                <a:solidFill>
                  <a:schemeClr val="dk1"/>
                </a:solidFill>
                <a:latin typeface="Calibri"/>
                <a:ea typeface="Calibri"/>
                <a:cs typeface="Calibri"/>
                <a:sym typeface="Calibri"/>
              </a:defRPr>
            </a:lvl5pPr>
            <a:lvl6pPr marL="0" marR="0" lvl="5" indent="0" algn="l" rtl="0">
              <a:spcBef>
                <a:spcPts val="0"/>
              </a:spcBef>
              <a:buNone/>
              <a:defRPr sz="1350">
                <a:solidFill>
                  <a:schemeClr val="dk1"/>
                </a:solidFill>
                <a:latin typeface="Calibri"/>
                <a:ea typeface="Calibri"/>
                <a:cs typeface="Calibri"/>
                <a:sym typeface="Calibri"/>
              </a:defRPr>
            </a:lvl6pPr>
            <a:lvl7pPr marL="0" marR="0" lvl="6" indent="0" algn="l" rtl="0">
              <a:spcBef>
                <a:spcPts val="0"/>
              </a:spcBef>
              <a:buNone/>
              <a:defRPr sz="1350">
                <a:solidFill>
                  <a:schemeClr val="dk1"/>
                </a:solidFill>
                <a:latin typeface="Calibri"/>
                <a:ea typeface="Calibri"/>
                <a:cs typeface="Calibri"/>
                <a:sym typeface="Calibri"/>
              </a:defRPr>
            </a:lvl7pPr>
            <a:lvl8pPr marL="0" marR="0" lvl="7" indent="0" algn="l" rtl="0">
              <a:spcBef>
                <a:spcPts val="0"/>
              </a:spcBef>
              <a:buNone/>
              <a:defRPr sz="1350">
                <a:solidFill>
                  <a:schemeClr val="dk1"/>
                </a:solidFill>
                <a:latin typeface="Calibri"/>
                <a:ea typeface="Calibri"/>
                <a:cs typeface="Calibri"/>
                <a:sym typeface="Calibri"/>
              </a:defRPr>
            </a:lvl8pPr>
            <a:lvl9pPr marL="0" marR="0" lvl="8" indent="0" algn="l" rtl="0">
              <a:spcBef>
                <a:spcPts val="0"/>
              </a:spcBef>
              <a:buNone/>
              <a:defRPr sz="135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789638841"/>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458"/>
        <p:cNvGrpSpPr/>
        <p:nvPr/>
      </p:nvGrpSpPr>
      <p:grpSpPr>
        <a:xfrm>
          <a:off x="0" y="0"/>
          <a:ext cx="0" cy="0"/>
          <a:chOff x="0" y="0"/>
          <a:chExt cx="0" cy="0"/>
        </a:xfrm>
      </p:grpSpPr>
      <p:sp>
        <p:nvSpPr>
          <p:cNvPr id="459" name="Google Shape;459;p70"/>
          <p:cNvSpPr txBox="1">
            <a:spLocks noGrp="1"/>
          </p:cNvSpPr>
          <p:nvPr>
            <p:ph type="title"/>
          </p:nvPr>
        </p:nvSpPr>
        <p:spPr>
          <a:xfrm>
            <a:off x="629841" y="457200"/>
            <a:ext cx="2949300"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2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350"/>
            </a:lvl2pPr>
            <a:lvl3pPr lvl="2" rtl="0">
              <a:spcBef>
                <a:spcPts val="0"/>
              </a:spcBef>
              <a:spcAft>
                <a:spcPts val="0"/>
              </a:spcAft>
              <a:buSzPts val="1400"/>
              <a:buNone/>
              <a:defRPr sz="1350"/>
            </a:lvl3pPr>
            <a:lvl4pPr lvl="3" rtl="0">
              <a:spcBef>
                <a:spcPts val="0"/>
              </a:spcBef>
              <a:spcAft>
                <a:spcPts val="0"/>
              </a:spcAft>
              <a:buSzPts val="1400"/>
              <a:buNone/>
              <a:defRPr sz="1350"/>
            </a:lvl4pPr>
            <a:lvl5pPr lvl="4" rtl="0">
              <a:spcBef>
                <a:spcPts val="0"/>
              </a:spcBef>
              <a:spcAft>
                <a:spcPts val="0"/>
              </a:spcAft>
              <a:buSzPts val="1400"/>
              <a:buNone/>
              <a:defRPr sz="1350"/>
            </a:lvl5pPr>
            <a:lvl6pPr lvl="5" rtl="0">
              <a:spcBef>
                <a:spcPts val="0"/>
              </a:spcBef>
              <a:spcAft>
                <a:spcPts val="0"/>
              </a:spcAft>
              <a:buSzPts val="1400"/>
              <a:buNone/>
              <a:defRPr sz="1350"/>
            </a:lvl6pPr>
            <a:lvl7pPr lvl="6" rtl="0">
              <a:spcBef>
                <a:spcPts val="0"/>
              </a:spcBef>
              <a:spcAft>
                <a:spcPts val="0"/>
              </a:spcAft>
              <a:buSzPts val="1400"/>
              <a:buNone/>
              <a:defRPr sz="1350"/>
            </a:lvl7pPr>
            <a:lvl8pPr lvl="7" rtl="0">
              <a:spcBef>
                <a:spcPts val="0"/>
              </a:spcBef>
              <a:spcAft>
                <a:spcPts val="0"/>
              </a:spcAft>
              <a:buSzPts val="1400"/>
              <a:buNone/>
              <a:defRPr sz="1350"/>
            </a:lvl8pPr>
            <a:lvl9pPr lvl="8" rtl="0">
              <a:spcBef>
                <a:spcPts val="0"/>
              </a:spcBef>
              <a:spcAft>
                <a:spcPts val="0"/>
              </a:spcAft>
              <a:buSzPts val="1400"/>
              <a:buNone/>
              <a:defRPr sz="1350"/>
            </a:lvl9pPr>
          </a:lstStyle>
          <a:p>
            <a:endParaRPr/>
          </a:p>
        </p:txBody>
      </p:sp>
      <p:sp>
        <p:nvSpPr>
          <p:cNvPr id="460" name="Google Shape;460;p70"/>
          <p:cNvSpPr>
            <a:spLocks noGrp="1"/>
          </p:cNvSpPr>
          <p:nvPr>
            <p:ph type="pic" idx="2"/>
          </p:nvPr>
        </p:nvSpPr>
        <p:spPr>
          <a:xfrm>
            <a:off x="3887391" y="987426"/>
            <a:ext cx="4629300" cy="4873500"/>
          </a:xfrm>
          <a:prstGeom prst="rect">
            <a:avLst/>
          </a:prstGeom>
          <a:noFill/>
          <a:ln>
            <a:noFill/>
          </a:ln>
        </p:spPr>
      </p:sp>
      <p:sp>
        <p:nvSpPr>
          <p:cNvPr id="461" name="Google Shape;461;p70"/>
          <p:cNvSpPr txBox="1">
            <a:spLocks noGrp="1"/>
          </p:cNvSpPr>
          <p:nvPr>
            <p:ph type="body" idx="1"/>
          </p:nvPr>
        </p:nvSpPr>
        <p:spPr>
          <a:xfrm>
            <a:off x="629841" y="2057400"/>
            <a:ext cx="2949300" cy="3811500"/>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1pPr>
            <a:lvl2pPr marL="685800" marR="0" lvl="1" indent="-171450" algn="l" rtl="0">
              <a:lnSpc>
                <a:spcPct val="90000"/>
              </a:lnSpc>
              <a:spcBef>
                <a:spcPts val="375"/>
              </a:spcBef>
              <a:spcAft>
                <a:spcPts val="0"/>
              </a:spcAft>
              <a:buClr>
                <a:schemeClr val="dk1"/>
              </a:buClr>
              <a:buSzPts val="1400"/>
              <a:buFont typeface="Arial"/>
              <a:buNone/>
              <a:defRPr sz="1050" b="0" i="0" u="none" strike="noStrike" cap="none">
                <a:solidFill>
                  <a:schemeClr val="dk1"/>
                </a:solidFill>
                <a:latin typeface="Calibri"/>
                <a:ea typeface="Calibri"/>
                <a:cs typeface="Calibri"/>
                <a:sym typeface="Calibri"/>
              </a:defRPr>
            </a:lvl2pPr>
            <a:lvl3pPr marL="1028700" marR="0" lvl="2" indent="-171450" algn="l" rtl="0">
              <a:lnSpc>
                <a:spcPct val="90000"/>
              </a:lnSpc>
              <a:spcBef>
                <a:spcPts val="375"/>
              </a:spcBef>
              <a:spcAft>
                <a:spcPts val="0"/>
              </a:spcAft>
              <a:buClr>
                <a:schemeClr val="dk1"/>
              </a:buClr>
              <a:buSzPts val="1200"/>
              <a:buFont typeface="Arial"/>
              <a:buNone/>
              <a:defRPr sz="900" b="0" i="0" u="none" strike="noStrike" cap="none">
                <a:solidFill>
                  <a:schemeClr val="dk1"/>
                </a:solidFill>
                <a:latin typeface="Calibri"/>
                <a:ea typeface="Calibri"/>
                <a:cs typeface="Calibri"/>
                <a:sym typeface="Calibri"/>
              </a:defRPr>
            </a:lvl3pPr>
            <a:lvl4pPr marL="1371600" marR="0" lvl="3"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4pPr>
            <a:lvl5pPr marL="1714500" marR="0" lvl="4"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5pPr>
            <a:lvl6pPr marL="2057400" marR="0" lvl="5"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6pPr>
            <a:lvl7pPr marL="2400300" marR="0" lvl="6"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7pPr>
            <a:lvl8pPr marL="2743200" marR="0" lvl="7"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8pPr>
            <a:lvl9pPr marL="3086100" marR="0" lvl="8"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9pPr>
          </a:lstStyle>
          <a:p>
            <a:endParaRPr/>
          </a:p>
        </p:txBody>
      </p:sp>
      <p:sp>
        <p:nvSpPr>
          <p:cNvPr id="462" name="Google Shape;462;p70"/>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chemeClr val="dk1"/>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463" name="Google Shape;463;p70"/>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chemeClr val="dk1"/>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464" name="Google Shape;464;p70"/>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a:solidFill>
                  <a:schemeClr val="dk1"/>
                </a:solidFill>
                <a:latin typeface="Calibri"/>
                <a:ea typeface="Calibri"/>
                <a:cs typeface="Calibri"/>
                <a:sym typeface="Calibri"/>
              </a:defRPr>
            </a:lvl1pPr>
            <a:lvl2pPr marL="0" marR="0" lvl="1" indent="0" algn="l" rtl="0">
              <a:spcBef>
                <a:spcPts val="0"/>
              </a:spcBef>
              <a:buNone/>
              <a:defRPr sz="1350">
                <a:solidFill>
                  <a:schemeClr val="dk1"/>
                </a:solidFill>
                <a:latin typeface="Calibri"/>
                <a:ea typeface="Calibri"/>
                <a:cs typeface="Calibri"/>
                <a:sym typeface="Calibri"/>
              </a:defRPr>
            </a:lvl2pPr>
            <a:lvl3pPr marL="0" marR="0" lvl="2" indent="0" algn="l" rtl="0">
              <a:spcBef>
                <a:spcPts val="0"/>
              </a:spcBef>
              <a:buNone/>
              <a:defRPr sz="1350">
                <a:solidFill>
                  <a:schemeClr val="dk1"/>
                </a:solidFill>
                <a:latin typeface="Calibri"/>
                <a:ea typeface="Calibri"/>
                <a:cs typeface="Calibri"/>
                <a:sym typeface="Calibri"/>
              </a:defRPr>
            </a:lvl3pPr>
            <a:lvl4pPr marL="0" marR="0" lvl="3" indent="0" algn="l" rtl="0">
              <a:spcBef>
                <a:spcPts val="0"/>
              </a:spcBef>
              <a:buNone/>
              <a:defRPr sz="1350">
                <a:solidFill>
                  <a:schemeClr val="dk1"/>
                </a:solidFill>
                <a:latin typeface="Calibri"/>
                <a:ea typeface="Calibri"/>
                <a:cs typeface="Calibri"/>
                <a:sym typeface="Calibri"/>
              </a:defRPr>
            </a:lvl4pPr>
            <a:lvl5pPr marL="0" marR="0" lvl="4" indent="0" algn="l" rtl="0">
              <a:spcBef>
                <a:spcPts val="0"/>
              </a:spcBef>
              <a:buNone/>
              <a:defRPr sz="1350">
                <a:solidFill>
                  <a:schemeClr val="dk1"/>
                </a:solidFill>
                <a:latin typeface="Calibri"/>
                <a:ea typeface="Calibri"/>
                <a:cs typeface="Calibri"/>
                <a:sym typeface="Calibri"/>
              </a:defRPr>
            </a:lvl5pPr>
            <a:lvl6pPr marL="0" marR="0" lvl="5" indent="0" algn="l" rtl="0">
              <a:spcBef>
                <a:spcPts val="0"/>
              </a:spcBef>
              <a:buNone/>
              <a:defRPr sz="1350">
                <a:solidFill>
                  <a:schemeClr val="dk1"/>
                </a:solidFill>
                <a:latin typeface="Calibri"/>
                <a:ea typeface="Calibri"/>
                <a:cs typeface="Calibri"/>
                <a:sym typeface="Calibri"/>
              </a:defRPr>
            </a:lvl6pPr>
            <a:lvl7pPr marL="0" marR="0" lvl="6" indent="0" algn="l" rtl="0">
              <a:spcBef>
                <a:spcPts val="0"/>
              </a:spcBef>
              <a:buNone/>
              <a:defRPr sz="1350">
                <a:solidFill>
                  <a:schemeClr val="dk1"/>
                </a:solidFill>
                <a:latin typeface="Calibri"/>
                <a:ea typeface="Calibri"/>
                <a:cs typeface="Calibri"/>
                <a:sym typeface="Calibri"/>
              </a:defRPr>
            </a:lvl7pPr>
            <a:lvl8pPr marL="0" marR="0" lvl="7" indent="0" algn="l" rtl="0">
              <a:spcBef>
                <a:spcPts val="0"/>
              </a:spcBef>
              <a:buNone/>
              <a:defRPr sz="1350">
                <a:solidFill>
                  <a:schemeClr val="dk1"/>
                </a:solidFill>
                <a:latin typeface="Calibri"/>
                <a:ea typeface="Calibri"/>
                <a:cs typeface="Calibri"/>
                <a:sym typeface="Calibri"/>
              </a:defRPr>
            </a:lvl8pPr>
            <a:lvl9pPr marL="0" marR="0" lvl="8" indent="0" algn="l" rtl="0">
              <a:spcBef>
                <a:spcPts val="0"/>
              </a:spcBef>
              <a:buNone/>
              <a:defRPr sz="135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442768494"/>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465"/>
        <p:cNvGrpSpPr/>
        <p:nvPr/>
      </p:nvGrpSpPr>
      <p:grpSpPr>
        <a:xfrm>
          <a:off x="0" y="0"/>
          <a:ext cx="0" cy="0"/>
          <a:chOff x="0" y="0"/>
          <a:chExt cx="0" cy="0"/>
        </a:xfrm>
      </p:grpSpPr>
      <p:sp>
        <p:nvSpPr>
          <p:cNvPr id="466" name="Google Shape;466;p71"/>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350"/>
            </a:lvl2pPr>
            <a:lvl3pPr lvl="2" rtl="0">
              <a:spcBef>
                <a:spcPts val="0"/>
              </a:spcBef>
              <a:spcAft>
                <a:spcPts val="0"/>
              </a:spcAft>
              <a:buSzPts val="1400"/>
              <a:buNone/>
              <a:defRPr sz="1350"/>
            </a:lvl3pPr>
            <a:lvl4pPr lvl="3" rtl="0">
              <a:spcBef>
                <a:spcPts val="0"/>
              </a:spcBef>
              <a:spcAft>
                <a:spcPts val="0"/>
              </a:spcAft>
              <a:buSzPts val="1400"/>
              <a:buNone/>
              <a:defRPr sz="1350"/>
            </a:lvl4pPr>
            <a:lvl5pPr lvl="4" rtl="0">
              <a:spcBef>
                <a:spcPts val="0"/>
              </a:spcBef>
              <a:spcAft>
                <a:spcPts val="0"/>
              </a:spcAft>
              <a:buSzPts val="1400"/>
              <a:buNone/>
              <a:defRPr sz="1350"/>
            </a:lvl5pPr>
            <a:lvl6pPr lvl="5" rtl="0">
              <a:spcBef>
                <a:spcPts val="0"/>
              </a:spcBef>
              <a:spcAft>
                <a:spcPts val="0"/>
              </a:spcAft>
              <a:buSzPts val="1400"/>
              <a:buNone/>
              <a:defRPr sz="1350"/>
            </a:lvl6pPr>
            <a:lvl7pPr lvl="6" rtl="0">
              <a:spcBef>
                <a:spcPts val="0"/>
              </a:spcBef>
              <a:spcAft>
                <a:spcPts val="0"/>
              </a:spcAft>
              <a:buSzPts val="1400"/>
              <a:buNone/>
              <a:defRPr sz="1350"/>
            </a:lvl7pPr>
            <a:lvl8pPr lvl="7" rtl="0">
              <a:spcBef>
                <a:spcPts val="0"/>
              </a:spcBef>
              <a:spcAft>
                <a:spcPts val="0"/>
              </a:spcAft>
              <a:buSzPts val="1400"/>
              <a:buNone/>
              <a:defRPr sz="1350"/>
            </a:lvl8pPr>
            <a:lvl9pPr lvl="8" rtl="0">
              <a:spcBef>
                <a:spcPts val="0"/>
              </a:spcBef>
              <a:spcAft>
                <a:spcPts val="0"/>
              </a:spcAft>
              <a:buSzPts val="1400"/>
              <a:buNone/>
              <a:defRPr sz="1350"/>
            </a:lvl9pPr>
          </a:lstStyle>
          <a:p>
            <a:endParaRPr/>
          </a:p>
        </p:txBody>
      </p:sp>
      <p:sp>
        <p:nvSpPr>
          <p:cNvPr id="467" name="Google Shape;467;p71"/>
          <p:cNvSpPr txBox="1">
            <a:spLocks noGrp="1"/>
          </p:cNvSpPr>
          <p:nvPr>
            <p:ph type="body" idx="1"/>
          </p:nvPr>
        </p:nvSpPr>
        <p:spPr>
          <a:xfrm rot="5400000">
            <a:off x="2396400" y="57875"/>
            <a:ext cx="4351200" cy="7886700"/>
          </a:xfrm>
          <a:prstGeom prst="rect">
            <a:avLst/>
          </a:prstGeom>
          <a:noFill/>
          <a:ln>
            <a:noFill/>
          </a:ln>
        </p:spPr>
        <p:txBody>
          <a:bodyPr spcFirstLastPara="1" wrap="square" lIns="91425" tIns="45700" rIns="91425" bIns="45700" anchor="t" anchorCtr="0">
            <a:noAutofit/>
          </a:bodyPr>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68" name="Google Shape;468;p71"/>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chemeClr val="dk1"/>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469" name="Google Shape;469;p71"/>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chemeClr val="dk1"/>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470" name="Google Shape;470;p71"/>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a:solidFill>
                  <a:schemeClr val="dk1"/>
                </a:solidFill>
                <a:latin typeface="Calibri"/>
                <a:ea typeface="Calibri"/>
                <a:cs typeface="Calibri"/>
                <a:sym typeface="Calibri"/>
              </a:defRPr>
            </a:lvl1pPr>
            <a:lvl2pPr marL="0" marR="0" lvl="1" indent="0" algn="l" rtl="0">
              <a:spcBef>
                <a:spcPts val="0"/>
              </a:spcBef>
              <a:buNone/>
              <a:defRPr sz="1350">
                <a:solidFill>
                  <a:schemeClr val="dk1"/>
                </a:solidFill>
                <a:latin typeface="Calibri"/>
                <a:ea typeface="Calibri"/>
                <a:cs typeface="Calibri"/>
                <a:sym typeface="Calibri"/>
              </a:defRPr>
            </a:lvl2pPr>
            <a:lvl3pPr marL="0" marR="0" lvl="2" indent="0" algn="l" rtl="0">
              <a:spcBef>
                <a:spcPts val="0"/>
              </a:spcBef>
              <a:buNone/>
              <a:defRPr sz="1350">
                <a:solidFill>
                  <a:schemeClr val="dk1"/>
                </a:solidFill>
                <a:latin typeface="Calibri"/>
                <a:ea typeface="Calibri"/>
                <a:cs typeface="Calibri"/>
                <a:sym typeface="Calibri"/>
              </a:defRPr>
            </a:lvl3pPr>
            <a:lvl4pPr marL="0" marR="0" lvl="3" indent="0" algn="l" rtl="0">
              <a:spcBef>
                <a:spcPts val="0"/>
              </a:spcBef>
              <a:buNone/>
              <a:defRPr sz="1350">
                <a:solidFill>
                  <a:schemeClr val="dk1"/>
                </a:solidFill>
                <a:latin typeface="Calibri"/>
                <a:ea typeface="Calibri"/>
                <a:cs typeface="Calibri"/>
                <a:sym typeface="Calibri"/>
              </a:defRPr>
            </a:lvl4pPr>
            <a:lvl5pPr marL="0" marR="0" lvl="4" indent="0" algn="l" rtl="0">
              <a:spcBef>
                <a:spcPts val="0"/>
              </a:spcBef>
              <a:buNone/>
              <a:defRPr sz="1350">
                <a:solidFill>
                  <a:schemeClr val="dk1"/>
                </a:solidFill>
                <a:latin typeface="Calibri"/>
                <a:ea typeface="Calibri"/>
                <a:cs typeface="Calibri"/>
                <a:sym typeface="Calibri"/>
              </a:defRPr>
            </a:lvl5pPr>
            <a:lvl6pPr marL="0" marR="0" lvl="5" indent="0" algn="l" rtl="0">
              <a:spcBef>
                <a:spcPts val="0"/>
              </a:spcBef>
              <a:buNone/>
              <a:defRPr sz="1350">
                <a:solidFill>
                  <a:schemeClr val="dk1"/>
                </a:solidFill>
                <a:latin typeface="Calibri"/>
                <a:ea typeface="Calibri"/>
                <a:cs typeface="Calibri"/>
                <a:sym typeface="Calibri"/>
              </a:defRPr>
            </a:lvl6pPr>
            <a:lvl7pPr marL="0" marR="0" lvl="6" indent="0" algn="l" rtl="0">
              <a:spcBef>
                <a:spcPts val="0"/>
              </a:spcBef>
              <a:buNone/>
              <a:defRPr sz="1350">
                <a:solidFill>
                  <a:schemeClr val="dk1"/>
                </a:solidFill>
                <a:latin typeface="Calibri"/>
                <a:ea typeface="Calibri"/>
                <a:cs typeface="Calibri"/>
                <a:sym typeface="Calibri"/>
              </a:defRPr>
            </a:lvl7pPr>
            <a:lvl8pPr marL="0" marR="0" lvl="7" indent="0" algn="l" rtl="0">
              <a:spcBef>
                <a:spcPts val="0"/>
              </a:spcBef>
              <a:buNone/>
              <a:defRPr sz="1350">
                <a:solidFill>
                  <a:schemeClr val="dk1"/>
                </a:solidFill>
                <a:latin typeface="Calibri"/>
                <a:ea typeface="Calibri"/>
                <a:cs typeface="Calibri"/>
                <a:sym typeface="Calibri"/>
              </a:defRPr>
            </a:lvl8pPr>
            <a:lvl9pPr marL="0" marR="0" lvl="8" indent="0" algn="l" rtl="0">
              <a:spcBef>
                <a:spcPts val="0"/>
              </a:spcBef>
              <a:buNone/>
              <a:defRPr sz="135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057792349"/>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471"/>
        <p:cNvGrpSpPr/>
        <p:nvPr/>
      </p:nvGrpSpPr>
      <p:grpSpPr>
        <a:xfrm>
          <a:off x="0" y="0"/>
          <a:ext cx="0" cy="0"/>
          <a:chOff x="0" y="0"/>
          <a:chExt cx="0" cy="0"/>
        </a:xfrm>
      </p:grpSpPr>
      <p:sp>
        <p:nvSpPr>
          <p:cNvPr id="472" name="Google Shape;472;p72"/>
          <p:cNvSpPr txBox="1">
            <a:spLocks noGrp="1"/>
          </p:cNvSpPr>
          <p:nvPr>
            <p:ph type="title"/>
          </p:nvPr>
        </p:nvSpPr>
        <p:spPr>
          <a:xfrm rot="5400000">
            <a:off x="4623600" y="2285275"/>
            <a:ext cx="5811900" cy="19716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350"/>
            </a:lvl2pPr>
            <a:lvl3pPr lvl="2" rtl="0">
              <a:spcBef>
                <a:spcPts val="0"/>
              </a:spcBef>
              <a:spcAft>
                <a:spcPts val="0"/>
              </a:spcAft>
              <a:buSzPts val="1400"/>
              <a:buNone/>
              <a:defRPr sz="1350"/>
            </a:lvl3pPr>
            <a:lvl4pPr lvl="3" rtl="0">
              <a:spcBef>
                <a:spcPts val="0"/>
              </a:spcBef>
              <a:spcAft>
                <a:spcPts val="0"/>
              </a:spcAft>
              <a:buSzPts val="1400"/>
              <a:buNone/>
              <a:defRPr sz="1350"/>
            </a:lvl4pPr>
            <a:lvl5pPr lvl="4" rtl="0">
              <a:spcBef>
                <a:spcPts val="0"/>
              </a:spcBef>
              <a:spcAft>
                <a:spcPts val="0"/>
              </a:spcAft>
              <a:buSzPts val="1400"/>
              <a:buNone/>
              <a:defRPr sz="1350"/>
            </a:lvl5pPr>
            <a:lvl6pPr lvl="5" rtl="0">
              <a:spcBef>
                <a:spcPts val="0"/>
              </a:spcBef>
              <a:spcAft>
                <a:spcPts val="0"/>
              </a:spcAft>
              <a:buSzPts val="1400"/>
              <a:buNone/>
              <a:defRPr sz="1350"/>
            </a:lvl6pPr>
            <a:lvl7pPr lvl="6" rtl="0">
              <a:spcBef>
                <a:spcPts val="0"/>
              </a:spcBef>
              <a:spcAft>
                <a:spcPts val="0"/>
              </a:spcAft>
              <a:buSzPts val="1400"/>
              <a:buNone/>
              <a:defRPr sz="1350"/>
            </a:lvl7pPr>
            <a:lvl8pPr lvl="7" rtl="0">
              <a:spcBef>
                <a:spcPts val="0"/>
              </a:spcBef>
              <a:spcAft>
                <a:spcPts val="0"/>
              </a:spcAft>
              <a:buSzPts val="1400"/>
              <a:buNone/>
              <a:defRPr sz="1350"/>
            </a:lvl8pPr>
            <a:lvl9pPr lvl="8" rtl="0">
              <a:spcBef>
                <a:spcPts val="0"/>
              </a:spcBef>
              <a:spcAft>
                <a:spcPts val="0"/>
              </a:spcAft>
              <a:buSzPts val="1400"/>
              <a:buNone/>
              <a:defRPr sz="1350"/>
            </a:lvl9pPr>
          </a:lstStyle>
          <a:p>
            <a:endParaRPr/>
          </a:p>
        </p:txBody>
      </p:sp>
      <p:sp>
        <p:nvSpPr>
          <p:cNvPr id="473" name="Google Shape;473;p72"/>
          <p:cNvSpPr txBox="1">
            <a:spLocks noGrp="1"/>
          </p:cNvSpPr>
          <p:nvPr>
            <p:ph type="body" idx="1"/>
          </p:nvPr>
        </p:nvSpPr>
        <p:spPr>
          <a:xfrm rot="5400000">
            <a:off x="623025" y="370675"/>
            <a:ext cx="5811900" cy="5800800"/>
          </a:xfrm>
          <a:prstGeom prst="rect">
            <a:avLst/>
          </a:prstGeom>
          <a:noFill/>
          <a:ln>
            <a:noFill/>
          </a:ln>
        </p:spPr>
        <p:txBody>
          <a:bodyPr spcFirstLastPara="1" wrap="square" lIns="91425" tIns="45700" rIns="91425" bIns="45700" anchor="t" anchorCtr="0">
            <a:noAutofit/>
          </a:bodyPr>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74" name="Google Shape;474;p72"/>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chemeClr val="dk1"/>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475" name="Google Shape;475;p72"/>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chemeClr val="dk1"/>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476" name="Google Shape;476;p72"/>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a:solidFill>
                  <a:schemeClr val="dk1"/>
                </a:solidFill>
                <a:latin typeface="Calibri"/>
                <a:ea typeface="Calibri"/>
                <a:cs typeface="Calibri"/>
                <a:sym typeface="Calibri"/>
              </a:defRPr>
            </a:lvl1pPr>
            <a:lvl2pPr marL="0" marR="0" lvl="1" indent="0" algn="l" rtl="0">
              <a:spcBef>
                <a:spcPts val="0"/>
              </a:spcBef>
              <a:buNone/>
              <a:defRPr sz="1350">
                <a:solidFill>
                  <a:schemeClr val="dk1"/>
                </a:solidFill>
                <a:latin typeface="Calibri"/>
                <a:ea typeface="Calibri"/>
                <a:cs typeface="Calibri"/>
                <a:sym typeface="Calibri"/>
              </a:defRPr>
            </a:lvl2pPr>
            <a:lvl3pPr marL="0" marR="0" lvl="2" indent="0" algn="l" rtl="0">
              <a:spcBef>
                <a:spcPts val="0"/>
              </a:spcBef>
              <a:buNone/>
              <a:defRPr sz="1350">
                <a:solidFill>
                  <a:schemeClr val="dk1"/>
                </a:solidFill>
                <a:latin typeface="Calibri"/>
                <a:ea typeface="Calibri"/>
                <a:cs typeface="Calibri"/>
                <a:sym typeface="Calibri"/>
              </a:defRPr>
            </a:lvl3pPr>
            <a:lvl4pPr marL="0" marR="0" lvl="3" indent="0" algn="l" rtl="0">
              <a:spcBef>
                <a:spcPts val="0"/>
              </a:spcBef>
              <a:buNone/>
              <a:defRPr sz="1350">
                <a:solidFill>
                  <a:schemeClr val="dk1"/>
                </a:solidFill>
                <a:latin typeface="Calibri"/>
                <a:ea typeface="Calibri"/>
                <a:cs typeface="Calibri"/>
                <a:sym typeface="Calibri"/>
              </a:defRPr>
            </a:lvl4pPr>
            <a:lvl5pPr marL="0" marR="0" lvl="4" indent="0" algn="l" rtl="0">
              <a:spcBef>
                <a:spcPts val="0"/>
              </a:spcBef>
              <a:buNone/>
              <a:defRPr sz="1350">
                <a:solidFill>
                  <a:schemeClr val="dk1"/>
                </a:solidFill>
                <a:latin typeface="Calibri"/>
                <a:ea typeface="Calibri"/>
                <a:cs typeface="Calibri"/>
                <a:sym typeface="Calibri"/>
              </a:defRPr>
            </a:lvl5pPr>
            <a:lvl6pPr marL="0" marR="0" lvl="5" indent="0" algn="l" rtl="0">
              <a:spcBef>
                <a:spcPts val="0"/>
              </a:spcBef>
              <a:buNone/>
              <a:defRPr sz="1350">
                <a:solidFill>
                  <a:schemeClr val="dk1"/>
                </a:solidFill>
                <a:latin typeface="Calibri"/>
                <a:ea typeface="Calibri"/>
                <a:cs typeface="Calibri"/>
                <a:sym typeface="Calibri"/>
              </a:defRPr>
            </a:lvl6pPr>
            <a:lvl7pPr marL="0" marR="0" lvl="6" indent="0" algn="l" rtl="0">
              <a:spcBef>
                <a:spcPts val="0"/>
              </a:spcBef>
              <a:buNone/>
              <a:defRPr sz="1350">
                <a:solidFill>
                  <a:schemeClr val="dk1"/>
                </a:solidFill>
                <a:latin typeface="Calibri"/>
                <a:ea typeface="Calibri"/>
                <a:cs typeface="Calibri"/>
                <a:sym typeface="Calibri"/>
              </a:defRPr>
            </a:lvl7pPr>
            <a:lvl8pPr marL="0" marR="0" lvl="7" indent="0" algn="l" rtl="0">
              <a:spcBef>
                <a:spcPts val="0"/>
              </a:spcBef>
              <a:buNone/>
              <a:defRPr sz="1350">
                <a:solidFill>
                  <a:schemeClr val="dk1"/>
                </a:solidFill>
                <a:latin typeface="Calibri"/>
                <a:ea typeface="Calibri"/>
                <a:cs typeface="Calibri"/>
                <a:sym typeface="Calibri"/>
              </a:defRPr>
            </a:lvl8pPr>
            <a:lvl9pPr marL="0" marR="0" lvl="8" indent="0" algn="l" rtl="0">
              <a:spcBef>
                <a:spcPts val="0"/>
              </a:spcBef>
              <a:buNone/>
              <a:defRPr sz="135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308679121"/>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3"/>
        <p:cNvGrpSpPr/>
        <p:nvPr/>
      </p:nvGrpSpPr>
      <p:grpSpPr>
        <a:xfrm>
          <a:off x="0" y="0"/>
          <a:ext cx="0" cy="0"/>
          <a:chOff x="0" y="0"/>
          <a:chExt cx="0" cy="0"/>
        </a:xfrm>
      </p:grpSpPr>
      <p:sp>
        <p:nvSpPr>
          <p:cNvPr id="94" name="Google Shape;94;p14"/>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750"/>
              </a:spcBef>
              <a:spcAft>
                <a:spcPts val="0"/>
              </a:spcAft>
              <a:buClr>
                <a:schemeClr val="dk1"/>
              </a:buClr>
              <a:buSzPts val="2400"/>
              <a:buFont typeface="Arial"/>
              <a:buNone/>
              <a:defRPr sz="1800" b="0" i="0" u="none" strike="noStrike" cap="none">
                <a:solidFill>
                  <a:schemeClr val="dk1"/>
                </a:solidFill>
                <a:latin typeface="Calibri"/>
                <a:ea typeface="Calibri"/>
                <a:cs typeface="Calibri"/>
                <a:sym typeface="Calibri"/>
              </a:defRPr>
            </a:lvl1pPr>
            <a:lvl2pPr marR="0" lvl="1" algn="ctr"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375"/>
              </a:spcBef>
              <a:spcAft>
                <a:spcPts val="0"/>
              </a:spcAft>
              <a:buClr>
                <a:schemeClr val="dk1"/>
              </a:buClr>
              <a:buSzPts val="1800"/>
              <a:buFont typeface="Arial"/>
              <a:buNone/>
              <a:defRPr sz="1350" b="0" i="0" u="none" strike="noStrike" cap="none">
                <a:solidFill>
                  <a:schemeClr val="dk1"/>
                </a:solidFill>
                <a:latin typeface="Calibri"/>
                <a:ea typeface="Calibri"/>
                <a:cs typeface="Calibri"/>
                <a:sym typeface="Calibri"/>
              </a:defRPr>
            </a:lvl3pPr>
            <a:lvl4pPr marR="0" lvl="3"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95" name="Google Shape;95;p14"/>
          <p:cNvSpPr txBox="1">
            <a:spLocks noGrp="1"/>
          </p:cNvSpPr>
          <p:nvPr>
            <p:ph type="dt" idx="10"/>
          </p:nvPr>
        </p:nvSpPr>
        <p:spPr>
          <a:xfrm>
            <a:off x="628650" y="6356353"/>
            <a:ext cx="20574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96" name="Google Shape;96;p14"/>
          <p:cNvSpPr txBox="1">
            <a:spLocks noGrp="1"/>
          </p:cNvSpPr>
          <p:nvPr>
            <p:ph type="ftr" idx="11"/>
          </p:nvPr>
        </p:nvSpPr>
        <p:spPr>
          <a:xfrm>
            <a:off x="3028950" y="6356353"/>
            <a:ext cx="30861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97" name="Google Shape;97;p14"/>
          <p:cNvSpPr txBox="1">
            <a:spLocks noGrp="1"/>
          </p:cNvSpPr>
          <p:nvPr>
            <p:ph type="sldNum" idx="12"/>
          </p:nvPr>
        </p:nvSpPr>
        <p:spPr>
          <a:xfrm>
            <a:off x="6457950" y="6356353"/>
            <a:ext cx="20574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869463730"/>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98"/>
        <p:cNvGrpSpPr/>
        <p:nvPr/>
      </p:nvGrpSpPr>
      <p:grpSpPr>
        <a:xfrm>
          <a:off x="0" y="0"/>
          <a:ext cx="0" cy="0"/>
          <a:chOff x="0" y="0"/>
          <a:chExt cx="0" cy="0"/>
        </a:xfrm>
      </p:grpSpPr>
      <p:sp>
        <p:nvSpPr>
          <p:cNvPr id="99" name="Google Shape;99;p15"/>
          <p:cNvSpPr txBox="1">
            <a:spLocks noGrp="1"/>
          </p:cNvSpPr>
          <p:nvPr>
            <p:ph type="sldNum" idx="12"/>
          </p:nvPr>
        </p:nvSpPr>
        <p:spPr>
          <a:xfrm>
            <a:off x="6457950" y="6356353"/>
            <a:ext cx="20574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grpSp>
        <p:nvGrpSpPr>
          <p:cNvPr id="100" name="Google Shape;100;p15"/>
          <p:cNvGrpSpPr/>
          <p:nvPr/>
        </p:nvGrpSpPr>
        <p:grpSpPr>
          <a:xfrm>
            <a:off x="46854" y="44452"/>
            <a:ext cx="4071593" cy="1513047"/>
            <a:chOff x="199253" y="-3175"/>
            <a:chExt cx="4071593" cy="1513047"/>
          </a:xfrm>
        </p:grpSpPr>
        <p:pic>
          <p:nvPicPr>
            <p:cNvPr id="101" name="Google Shape;101;p15"/>
            <p:cNvPicPr preferRelativeResize="0"/>
            <p:nvPr/>
          </p:nvPicPr>
          <p:blipFill rotWithShape="1">
            <a:blip r:embed="rId2">
              <a:alphaModFix/>
            </a:blip>
            <a:srcRect/>
            <a:stretch/>
          </p:blipFill>
          <p:spPr>
            <a:xfrm>
              <a:off x="199253" y="-3175"/>
              <a:ext cx="1280754" cy="1513047"/>
            </a:xfrm>
            <a:prstGeom prst="rect">
              <a:avLst/>
            </a:prstGeom>
            <a:noFill/>
            <a:ln>
              <a:noFill/>
            </a:ln>
          </p:spPr>
        </p:pic>
        <p:pic>
          <p:nvPicPr>
            <p:cNvPr id="102" name="Google Shape;102;p15"/>
            <p:cNvPicPr preferRelativeResize="0"/>
            <p:nvPr/>
          </p:nvPicPr>
          <p:blipFill rotWithShape="1">
            <a:blip r:embed="rId3">
              <a:alphaModFix/>
            </a:blip>
            <a:srcRect/>
            <a:stretch/>
          </p:blipFill>
          <p:spPr>
            <a:xfrm>
              <a:off x="1606549" y="212983"/>
              <a:ext cx="2664297" cy="1080729"/>
            </a:xfrm>
            <a:prstGeom prst="rect">
              <a:avLst/>
            </a:prstGeom>
            <a:noFill/>
            <a:ln>
              <a:noFill/>
            </a:ln>
          </p:spPr>
        </p:pic>
      </p:grpSp>
      <p:sp>
        <p:nvSpPr>
          <p:cNvPr id="103" name="Google Shape;103;p15"/>
          <p:cNvSpPr txBox="1"/>
          <p:nvPr/>
        </p:nvSpPr>
        <p:spPr>
          <a:xfrm>
            <a:off x="4572000" y="235208"/>
            <a:ext cx="3943350" cy="1038706"/>
          </a:xfrm>
          <a:prstGeom prst="rect">
            <a:avLst/>
          </a:prstGeom>
          <a:noFill/>
          <a:ln>
            <a:noFill/>
          </a:ln>
        </p:spPr>
        <p:txBody>
          <a:bodyPr spcFirstLastPara="1" wrap="square" lIns="68569" tIns="34275" rIns="68569" bIns="3427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200" b="0" i="0" u="none" strike="noStrike" cap="none">
                <a:solidFill>
                  <a:schemeClr val="dk1"/>
                </a:solidFill>
                <a:latin typeface="Calibri"/>
                <a:ea typeface="Calibri"/>
                <a:cs typeface="Calibri"/>
                <a:sym typeface="Calibri"/>
              </a:rPr>
              <a:t>School Name</a:t>
            </a:r>
            <a:endParaRPr sz="105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200" b="0" i="0" u="none" strike="noStrike" cap="none">
                <a:solidFill>
                  <a:schemeClr val="dk1"/>
                </a:solidFill>
                <a:latin typeface="Calibri"/>
                <a:ea typeface="Calibri"/>
                <a:cs typeface="Calibri"/>
                <a:sym typeface="Calibri"/>
              </a:rPr>
              <a:t>My Name, </a:t>
            </a:r>
            <a:r>
              <a:rPr lang="en-US" sz="1200" b="0" i="1" u="none" strike="noStrike" cap="none">
                <a:solidFill>
                  <a:schemeClr val="dk1"/>
                </a:solidFill>
                <a:latin typeface="Calibri"/>
                <a:ea typeface="Calibri"/>
                <a:cs typeface="Calibri"/>
                <a:sym typeface="Calibri"/>
              </a:rPr>
              <a:t>Principal </a:t>
            </a:r>
            <a:endParaRPr sz="105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200" b="0" i="0" u="none" strike="noStrike" cap="none">
                <a:solidFill>
                  <a:schemeClr val="dk1"/>
                </a:solidFill>
                <a:latin typeface="Calibri"/>
                <a:ea typeface="Calibri"/>
                <a:cs typeface="Calibri"/>
                <a:sym typeface="Calibri"/>
              </a:rPr>
              <a:t>Cluster Name</a:t>
            </a:r>
            <a:endParaRPr sz="105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200" b="0" i="0" u="none" strike="noStrike" cap="none">
                <a:solidFill>
                  <a:schemeClr val="dk1"/>
                </a:solidFill>
                <a:latin typeface="Calibri"/>
                <a:ea typeface="Calibri"/>
                <a:cs typeface="Calibri"/>
                <a:sym typeface="Calibri"/>
              </a:rPr>
              <a:t>Associate Name, </a:t>
            </a:r>
            <a:r>
              <a:rPr lang="en-US" sz="1200" b="0" i="1" u="none" strike="noStrike" cap="none">
                <a:solidFill>
                  <a:schemeClr val="dk1"/>
                </a:solidFill>
                <a:latin typeface="Calibri"/>
                <a:ea typeface="Calibri"/>
                <a:cs typeface="Calibri"/>
                <a:sym typeface="Calibri"/>
              </a:rPr>
              <a:t>Associate Superintendent</a:t>
            </a:r>
            <a:endParaRPr sz="105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350" b="0" i="0" u="none" strike="noStrike" cap="none">
              <a:solidFill>
                <a:schemeClr val="dk1"/>
              </a:solidFill>
              <a:latin typeface="Calibri"/>
              <a:ea typeface="Calibri"/>
              <a:cs typeface="Calibri"/>
              <a:sym typeface="Calibri"/>
            </a:endParaRPr>
          </a:p>
        </p:txBody>
      </p:sp>
      <p:cxnSp>
        <p:nvCxnSpPr>
          <p:cNvPr id="104" name="Google Shape;104;p15"/>
          <p:cNvCxnSpPr/>
          <p:nvPr/>
        </p:nvCxnSpPr>
        <p:spPr>
          <a:xfrm>
            <a:off x="0" y="1677432"/>
            <a:ext cx="9144000" cy="0"/>
          </a:xfrm>
          <a:prstGeom prst="straightConnector1">
            <a:avLst/>
          </a:prstGeom>
          <a:noFill/>
          <a:ln w="19050" cap="flat" cmpd="sng">
            <a:solidFill>
              <a:srgbClr val="0E6F98"/>
            </a:solidFill>
            <a:prstDash val="solid"/>
            <a:miter lim="800000"/>
            <a:headEnd type="none" w="sm" len="sm"/>
            <a:tailEnd type="none" w="sm" len="sm"/>
          </a:ln>
        </p:spPr>
      </p:cxnSp>
      <p:sp>
        <p:nvSpPr>
          <p:cNvPr id="105" name="Google Shape;105;p15"/>
          <p:cNvSpPr txBox="1">
            <a:spLocks noGrp="1"/>
          </p:cNvSpPr>
          <p:nvPr>
            <p:ph type="body" idx="1"/>
          </p:nvPr>
        </p:nvSpPr>
        <p:spPr>
          <a:xfrm>
            <a:off x="438150" y="1677432"/>
            <a:ext cx="7886700" cy="4351338"/>
          </a:xfrm>
          <a:prstGeom prst="rect">
            <a:avLst/>
          </a:prstGeom>
          <a:noFill/>
          <a:ln>
            <a:noFill/>
          </a:ln>
        </p:spPr>
        <p:txBody>
          <a:bodyPr spcFirstLastPara="1" wrap="square" lIns="91425" tIns="45700" rIns="91425" bIns="45700" anchor="t" anchorCtr="0">
            <a:noAutofit/>
          </a:bodyPr>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4260706847"/>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06"/>
        <p:cNvGrpSpPr/>
        <p:nvPr/>
      </p:nvGrpSpPr>
      <p:grpSpPr>
        <a:xfrm>
          <a:off x="0" y="0"/>
          <a:ext cx="0" cy="0"/>
          <a:chOff x="0" y="0"/>
          <a:chExt cx="0" cy="0"/>
        </a:xfrm>
      </p:grpSpPr>
      <p:sp>
        <p:nvSpPr>
          <p:cNvPr id="107" name="Google Shape;107;p16"/>
          <p:cNvSpPr txBox="1">
            <a:spLocks noGrp="1"/>
          </p:cNvSpPr>
          <p:nvPr>
            <p:ph type="title"/>
          </p:nvPr>
        </p:nvSpPr>
        <p:spPr>
          <a:xfrm>
            <a:off x="623888" y="1709741"/>
            <a:ext cx="7886700" cy="2852737"/>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Calibri"/>
              <a:buNone/>
              <a:defRPr sz="45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a:p>
        </p:txBody>
      </p:sp>
      <p:sp>
        <p:nvSpPr>
          <p:cNvPr id="108" name="Google Shape;108;p16"/>
          <p:cNvSpPr txBox="1">
            <a:spLocks noGrp="1"/>
          </p:cNvSpPr>
          <p:nvPr>
            <p:ph type="body" idx="1"/>
          </p:nvPr>
        </p:nvSpPr>
        <p:spPr>
          <a:xfrm>
            <a:off x="623888" y="4589466"/>
            <a:ext cx="7886700" cy="1500187"/>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chemeClr val="dk1"/>
              </a:buClr>
              <a:buSzPts val="2400"/>
              <a:buFont typeface="Arial"/>
              <a:buNone/>
              <a:defRPr sz="1800" b="0" i="0" u="none" strike="noStrike" cap="none">
                <a:solidFill>
                  <a:schemeClr val="dk1"/>
                </a:solidFill>
                <a:latin typeface="Calibri"/>
                <a:ea typeface="Calibri"/>
                <a:cs typeface="Calibri"/>
                <a:sym typeface="Calibri"/>
              </a:defRPr>
            </a:lvl1pPr>
            <a:lvl2pPr marL="685800" marR="0" lvl="1" indent="-171450" algn="l" rtl="0">
              <a:lnSpc>
                <a:spcPct val="90000"/>
              </a:lnSpc>
              <a:spcBef>
                <a:spcPts val="375"/>
              </a:spcBef>
              <a:spcAft>
                <a:spcPts val="0"/>
              </a:spcAft>
              <a:buClr>
                <a:srgbClr val="888888"/>
              </a:buClr>
              <a:buSzPts val="2000"/>
              <a:buFont typeface="Arial"/>
              <a:buNone/>
              <a:defRPr sz="1500" b="0" i="0" u="none" strike="noStrike" cap="none">
                <a:solidFill>
                  <a:srgbClr val="888888"/>
                </a:solidFill>
                <a:latin typeface="Calibri"/>
                <a:ea typeface="Calibri"/>
                <a:cs typeface="Calibri"/>
                <a:sym typeface="Calibri"/>
              </a:defRPr>
            </a:lvl2pPr>
            <a:lvl3pPr marL="1028700" marR="0" lvl="2" indent="-171450" algn="l" rtl="0">
              <a:lnSpc>
                <a:spcPct val="90000"/>
              </a:lnSpc>
              <a:spcBef>
                <a:spcPts val="375"/>
              </a:spcBef>
              <a:spcAft>
                <a:spcPts val="0"/>
              </a:spcAft>
              <a:buClr>
                <a:srgbClr val="888888"/>
              </a:buClr>
              <a:buSzPts val="1800"/>
              <a:buFont typeface="Arial"/>
              <a:buNone/>
              <a:defRPr sz="1350" b="0" i="0" u="none" strike="noStrike" cap="none">
                <a:solidFill>
                  <a:srgbClr val="888888"/>
                </a:solidFill>
                <a:latin typeface="Calibri"/>
                <a:ea typeface="Calibri"/>
                <a:cs typeface="Calibri"/>
                <a:sym typeface="Calibri"/>
              </a:defRPr>
            </a:lvl3pPr>
            <a:lvl4pPr marL="1371600" marR="0" lvl="3" indent="-171450" algn="l" rtl="0">
              <a:lnSpc>
                <a:spcPct val="90000"/>
              </a:lnSpc>
              <a:spcBef>
                <a:spcPts val="375"/>
              </a:spcBef>
              <a:spcAft>
                <a:spcPts val="0"/>
              </a:spcAft>
              <a:buClr>
                <a:srgbClr val="888888"/>
              </a:buClr>
              <a:buSzPts val="1600"/>
              <a:buFont typeface="Arial"/>
              <a:buNone/>
              <a:defRPr sz="1200" b="0" i="0" u="none" strike="noStrike" cap="none">
                <a:solidFill>
                  <a:srgbClr val="888888"/>
                </a:solidFill>
                <a:latin typeface="Calibri"/>
                <a:ea typeface="Calibri"/>
                <a:cs typeface="Calibri"/>
                <a:sym typeface="Calibri"/>
              </a:defRPr>
            </a:lvl4pPr>
            <a:lvl5pPr marL="1714500" marR="0" lvl="4" indent="-171450" algn="l" rtl="0">
              <a:lnSpc>
                <a:spcPct val="90000"/>
              </a:lnSpc>
              <a:spcBef>
                <a:spcPts val="375"/>
              </a:spcBef>
              <a:spcAft>
                <a:spcPts val="0"/>
              </a:spcAft>
              <a:buClr>
                <a:srgbClr val="888888"/>
              </a:buClr>
              <a:buSzPts val="1600"/>
              <a:buFont typeface="Arial"/>
              <a:buNone/>
              <a:defRPr sz="1200" b="0" i="0" u="none" strike="noStrike" cap="none">
                <a:solidFill>
                  <a:srgbClr val="888888"/>
                </a:solidFill>
                <a:latin typeface="Calibri"/>
                <a:ea typeface="Calibri"/>
                <a:cs typeface="Calibri"/>
                <a:sym typeface="Calibri"/>
              </a:defRPr>
            </a:lvl5pPr>
            <a:lvl6pPr marL="2057400" marR="0" lvl="5" indent="-171450" algn="l" rtl="0">
              <a:lnSpc>
                <a:spcPct val="90000"/>
              </a:lnSpc>
              <a:spcBef>
                <a:spcPts val="375"/>
              </a:spcBef>
              <a:spcAft>
                <a:spcPts val="0"/>
              </a:spcAft>
              <a:buClr>
                <a:srgbClr val="888888"/>
              </a:buClr>
              <a:buSzPts val="1600"/>
              <a:buFont typeface="Arial"/>
              <a:buNone/>
              <a:defRPr sz="1200" b="0" i="0" u="none" strike="noStrike" cap="none">
                <a:solidFill>
                  <a:srgbClr val="888888"/>
                </a:solidFill>
                <a:latin typeface="Calibri"/>
                <a:ea typeface="Calibri"/>
                <a:cs typeface="Calibri"/>
                <a:sym typeface="Calibri"/>
              </a:defRPr>
            </a:lvl6pPr>
            <a:lvl7pPr marL="2400300" marR="0" lvl="6" indent="-171450" algn="l" rtl="0">
              <a:lnSpc>
                <a:spcPct val="90000"/>
              </a:lnSpc>
              <a:spcBef>
                <a:spcPts val="375"/>
              </a:spcBef>
              <a:spcAft>
                <a:spcPts val="0"/>
              </a:spcAft>
              <a:buClr>
                <a:srgbClr val="888888"/>
              </a:buClr>
              <a:buSzPts val="1600"/>
              <a:buFont typeface="Arial"/>
              <a:buNone/>
              <a:defRPr sz="1200" b="0" i="0" u="none" strike="noStrike" cap="none">
                <a:solidFill>
                  <a:srgbClr val="888888"/>
                </a:solidFill>
                <a:latin typeface="Calibri"/>
                <a:ea typeface="Calibri"/>
                <a:cs typeface="Calibri"/>
                <a:sym typeface="Calibri"/>
              </a:defRPr>
            </a:lvl7pPr>
            <a:lvl8pPr marL="2743200" marR="0" lvl="7" indent="-171450" algn="l" rtl="0">
              <a:lnSpc>
                <a:spcPct val="90000"/>
              </a:lnSpc>
              <a:spcBef>
                <a:spcPts val="375"/>
              </a:spcBef>
              <a:spcAft>
                <a:spcPts val="0"/>
              </a:spcAft>
              <a:buClr>
                <a:srgbClr val="888888"/>
              </a:buClr>
              <a:buSzPts val="1600"/>
              <a:buFont typeface="Arial"/>
              <a:buNone/>
              <a:defRPr sz="1200" b="0" i="0" u="none" strike="noStrike" cap="none">
                <a:solidFill>
                  <a:srgbClr val="888888"/>
                </a:solidFill>
                <a:latin typeface="Calibri"/>
                <a:ea typeface="Calibri"/>
                <a:cs typeface="Calibri"/>
                <a:sym typeface="Calibri"/>
              </a:defRPr>
            </a:lvl8pPr>
            <a:lvl9pPr marL="3086100" marR="0" lvl="8" indent="-171450" algn="l" rtl="0">
              <a:lnSpc>
                <a:spcPct val="90000"/>
              </a:lnSpc>
              <a:spcBef>
                <a:spcPts val="375"/>
              </a:spcBef>
              <a:spcAft>
                <a:spcPts val="0"/>
              </a:spcAft>
              <a:buClr>
                <a:srgbClr val="888888"/>
              </a:buClr>
              <a:buSzPts val="1600"/>
              <a:buFont typeface="Arial"/>
              <a:buNone/>
              <a:defRPr sz="1200" b="0" i="0" u="none" strike="noStrike" cap="none">
                <a:solidFill>
                  <a:srgbClr val="888888"/>
                </a:solidFill>
                <a:latin typeface="Calibri"/>
                <a:ea typeface="Calibri"/>
                <a:cs typeface="Calibri"/>
                <a:sym typeface="Calibri"/>
              </a:defRPr>
            </a:lvl9pPr>
          </a:lstStyle>
          <a:p>
            <a:endParaRPr/>
          </a:p>
        </p:txBody>
      </p:sp>
      <p:sp>
        <p:nvSpPr>
          <p:cNvPr id="109" name="Google Shape;109;p16"/>
          <p:cNvSpPr txBox="1">
            <a:spLocks noGrp="1"/>
          </p:cNvSpPr>
          <p:nvPr>
            <p:ph type="dt" idx="10"/>
          </p:nvPr>
        </p:nvSpPr>
        <p:spPr>
          <a:xfrm>
            <a:off x="628650" y="6356353"/>
            <a:ext cx="20574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110" name="Google Shape;110;p16"/>
          <p:cNvSpPr txBox="1">
            <a:spLocks noGrp="1"/>
          </p:cNvSpPr>
          <p:nvPr>
            <p:ph type="ftr" idx="11"/>
          </p:nvPr>
        </p:nvSpPr>
        <p:spPr>
          <a:xfrm>
            <a:off x="3028950" y="6356353"/>
            <a:ext cx="30861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111" name="Google Shape;111;p16"/>
          <p:cNvSpPr txBox="1">
            <a:spLocks noGrp="1"/>
          </p:cNvSpPr>
          <p:nvPr>
            <p:ph type="sldNum" idx="12"/>
          </p:nvPr>
        </p:nvSpPr>
        <p:spPr>
          <a:xfrm>
            <a:off x="6457950" y="6356353"/>
            <a:ext cx="20574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4853289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B6013E-4F04-4D1B-A048-D9B2B59CFC28}" type="datetime1">
              <a:rPr lang="en-US" smtClean="0"/>
              <a:t>12/8/2022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3560516059"/>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12"/>
        <p:cNvGrpSpPr/>
        <p:nvPr/>
      </p:nvGrpSpPr>
      <p:grpSpPr>
        <a:xfrm>
          <a:off x="0" y="0"/>
          <a:ext cx="0" cy="0"/>
          <a:chOff x="0" y="0"/>
          <a:chExt cx="0" cy="0"/>
        </a:xfrm>
      </p:grpSpPr>
      <p:sp>
        <p:nvSpPr>
          <p:cNvPr id="113" name="Google Shape;113;p17"/>
          <p:cNvSpPr txBox="1">
            <a:spLocks noGrp="1"/>
          </p:cNvSpPr>
          <p:nvPr>
            <p:ph type="title"/>
          </p:nvPr>
        </p:nvSpPr>
        <p:spPr>
          <a:xfrm>
            <a:off x="628650" y="365128"/>
            <a:ext cx="78867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a:p>
        </p:txBody>
      </p:sp>
      <p:sp>
        <p:nvSpPr>
          <p:cNvPr id="114" name="Google Shape;114;p17"/>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Autofit/>
          </a:bodyPr>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15" name="Google Shape;115;p17"/>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Autofit/>
          </a:bodyPr>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16" name="Google Shape;116;p17"/>
          <p:cNvSpPr txBox="1">
            <a:spLocks noGrp="1"/>
          </p:cNvSpPr>
          <p:nvPr>
            <p:ph type="dt" idx="10"/>
          </p:nvPr>
        </p:nvSpPr>
        <p:spPr>
          <a:xfrm>
            <a:off x="628650" y="6356353"/>
            <a:ext cx="20574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117" name="Google Shape;117;p17"/>
          <p:cNvSpPr txBox="1">
            <a:spLocks noGrp="1"/>
          </p:cNvSpPr>
          <p:nvPr>
            <p:ph type="ftr" idx="11"/>
          </p:nvPr>
        </p:nvSpPr>
        <p:spPr>
          <a:xfrm>
            <a:off x="3028950" y="6356353"/>
            <a:ext cx="30861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118" name="Google Shape;118;p17"/>
          <p:cNvSpPr txBox="1">
            <a:spLocks noGrp="1"/>
          </p:cNvSpPr>
          <p:nvPr>
            <p:ph type="sldNum" idx="12"/>
          </p:nvPr>
        </p:nvSpPr>
        <p:spPr>
          <a:xfrm>
            <a:off x="6457950" y="6356353"/>
            <a:ext cx="20574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772273947"/>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119"/>
        <p:cNvGrpSpPr/>
        <p:nvPr/>
      </p:nvGrpSpPr>
      <p:grpSpPr>
        <a:xfrm>
          <a:off x="0" y="0"/>
          <a:ext cx="0" cy="0"/>
          <a:chOff x="0" y="0"/>
          <a:chExt cx="0" cy="0"/>
        </a:xfrm>
      </p:grpSpPr>
      <p:sp>
        <p:nvSpPr>
          <p:cNvPr id="120" name="Google Shape;120;p18"/>
          <p:cNvSpPr txBox="1">
            <a:spLocks noGrp="1"/>
          </p:cNvSpPr>
          <p:nvPr>
            <p:ph type="title"/>
          </p:nvPr>
        </p:nvSpPr>
        <p:spPr>
          <a:xfrm>
            <a:off x="629841" y="365128"/>
            <a:ext cx="78867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a:p>
        </p:txBody>
      </p:sp>
      <p:sp>
        <p:nvSpPr>
          <p:cNvPr id="121" name="Google Shape;121;p18"/>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Autofit/>
          </a:bodyPr>
          <a:lstStyle>
            <a:lvl1pPr marL="342900" marR="0" lvl="0" indent="-171450" algn="l" rtl="0">
              <a:lnSpc>
                <a:spcPct val="90000"/>
              </a:lnSpc>
              <a:spcBef>
                <a:spcPts val="750"/>
              </a:spcBef>
              <a:spcAft>
                <a:spcPts val="0"/>
              </a:spcAft>
              <a:buClr>
                <a:schemeClr val="dk1"/>
              </a:buClr>
              <a:buSzPts val="2400"/>
              <a:buFont typeface="Arial"/>
              <a:buNone/>
              <a:defRPr sz="1800" b="1" i="0" u="none" strike="noStrike" cap="none">
                <a:solidFill>
                  <a:schemeClr val="dk1"/>
                </a:solidFill>
                <a:latin typeface="Calibri"/>
                <a:ea typeface="Calibri"/>
                <a:cs typeface="Calibri"/>
                <a:sym typeface="Calibri"/>
              </a:defRPr>
            </a:lvl1pPr>
            <a:lvl2pPr marL="685800" marR="0" lvl="1" indent="-171450" algn="l" rtl="0">
              <a:lnSpc>
                <a:spcPct val="90000"/>
              </a:lnSpc>
              <a:spcBef>
                <a:spcPts val="375"/>
              </a:spcBef>
              <a:spcAft>
                <a:spcPts val="0"/>
              </a:spcAft>
              <a:buClr>
                <a:schemeClr val="dk1"/>
              </a:buClr>
              <a:buSzPts val="2000"/>
              <a:buFont typeface="Arial"/>
              <a:buNone/>
              <a:defRPr sz="1500" b="1" i="0" u="none" strike="noStrike" cap="none">
                <a:solidFill>
                  <a:schemeClr val="dk1"/>
                </a:solidFill>
                <a:latin typeface="Calibri"/>
                <a:ea typeface="Calibri"/>
                <a:cs typeface="Calibri"/>
                <a:sym typeface="Calibri"/>
              </a:defRPr>
            </a:lvl2pPr>
            <a:lvl3pPr marL="1028700" marR="0" lvl="2" indent="-171450" algn="l" rtl="0">
              <a:lnSpc>
                <a:spcPct val="90000"/>
              </a:lnSpc>
              <a:spcBef>
                <a:spcPts val="375"/>
              </a:spcBef>
              <a:spcAft>
                <a:spcPts val="0"/>
              </a:spcAft>
              <a:buClr>
                <a:schemeClr val="dk1"/>
              </a:buClr>
              <a:buSzPts val="1800"/>
              <a:buFont typeface="Arial"/>
              <a:buNone/>
              <a:defRPr sz="1350" b="1" i="0" u="none" strike="noStrike" cap="none">
                <a:solidFill>
                  <a:schemeClr val="dk1"/>
                </a:solidFill>
                <a:latin typeface="Calibri"/>
                <a:ea typeface="Calibri"/>
                <a:cs typeface="Calibri"/>
                <a:sym typeface="Calibri"/>
              </a:defRPr>
            </a:lvl3pPr>
            <a:lvl4pPr marL="1371600" marR="0" lvl="3"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4pPr>
            <a:lvl5pPr marL="1714500" marR="0" lvl="4"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5pPr>
            <a:lvl6pPr marL="2057400" marR="0" lvl="5"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6pPr>
            <a:lvl7pPr marL="2400300" marR="0" lvl="6"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7pPr>
            <a:lvl8pPr marL="2743200" marR="0" lvl="7"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8pPr>
            <a:lvl9pPr marL="3086100" marR="0" lvl="8"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122" name="Google Shape;122;p18"/>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Autofit/>
          </a:bodyPr>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3" name="Google Shape;123;p18"/>
          <p:cNvSpPr txBox="1">
            <a:spLocks noGrp="1"/>
          </p:cNvSpPr>
          <p:nvPr>
            <p:ph type="body" idx="3"/>
          </p:nvPr>
        </p:nvSpPr>
        <p:spPr>
          <a:xfrm>
            <a:off x="4629151" y="1681163"/>
            <a:ext cx="3887391" cy="823912"/>
          </a:xfrm>
          <a:prstGeom prst="rect">
            <a:avLst/>
          </a:prstGeom>
          <a:noFill/>
          <a:ln>
            <a:noFill/>
          </a:ln>
        </p:spPr>
        <p:txBody>
          <a:bodyPr spcFirstLastPara="1" wrap="square" lIns="91425" tIns="45700" rIns="91425" bIns="45700" anchor="b" anchorCtr="0">
            <a:noAutofit/>
          </a:bodyPr>
          <a:lstStyle>
            <a:lvl1pPr marL="342900" marR="0" lvl="0" indent="-171450" algn="l" rtl="0">
              <a:lnSpc>
                <a:spcPct val="90000"/>
              </a:lnSpc>
              <a:spcBef>
                <a:spcPts val="750"/>
              </a:spcBef>
              <a:spcAft>
                <a:spcPts val="0"/>
              </a:spcAft>
              <a:buClr>
                <a:schemeClr val="dk1"/>
              </a:buClr>
              <a:buSzPts val="2400"/>
              <a:buFont typeface="Arial"/>
              <a:buNone/>
              <a:defRPr sz="1800" b="1" i="0" u="none" strike="noStrike" cap="none">
                <a:solidFill>
                  <a:schemeClr val="dk1"/>
                </a:solidFill>
                <a:latin typeface="Calibri"/>
                <a:ea typeface="Calibri"/>
                <a:cs typeface="Calibri"/>
                <a:sym typeface="Calibri"/>
              </a:defRPr>
            </a:lvl1pPr>
            <a:lvl2pPr marL="685800" marR="0" lvl="1" indent="-171450" algn="l" rtl="0">
              <a:lnSpc>
                <a:spcPct val="90000"/>
              </a:lnSpc>
              <a:spcBef>
                <a:spcPts val="375"/>
              </a:spcBef>
              <a:spcAft>
                <a:spcPts val="0"/>
              </a:spcAft>
              <a:buClr>
                <a:schemeClr val="dk1"/>
              </a:buClr>
              <a:buSzPts val="2000"/>
              <a:buFont typeface="Arial"/>
              <a:buNone/>
              <a:defRPr sz="1500" b="1" i="0" u="none" strike="noStrike" cap="none">
                <a:solidFill>
                  <a:schemeClr val="dk1"/>
                </a:solidFill>
                <a:latin typeface="Calibri"/>
                <a:ea typeface="Calibri"/>
                <a:cs typeface="Calibri"/>
                <a:sym typeface="Calibri"/>
              </a:defRPr>
            </a:lvl2pPr>
            <a:lvl3pPr marL="1028700" marR="0" lvl="2" indent="-171450" algn="l" rtl="0">
              <a:lnSpc>
                <a:spcPct val="90000"/>
              </a:lnSpc>
              <a:spcBef>
                <a:spcPts val="375"/>
              </a:spcBef>
              <a:spcAft>
                <a:spcPts val="0"/>
              </a:spcAft>
              <a:buClr>
                <a:schemeClr val="dk1"/>
              </a:buClr>
              <a:buSzPts val="1800"/>
              <a:buFont typeface="Arial"/>
              <a:buNone/>
              <a:defRPr sz="1350" b="1" i="0" u="none" strike="noStrike" cap="none">
                <a:solidFill>
                  <a:schemeClr val="dk1"/>
                </a:solidFill>
                <a:latin typeface="Calibri"/>
                <a:ea typeface="Calibri"/>
                <a:cs typeface="Calibri"/>
                <a:sym typeface="Calibri"/>
              </a:defRPr>
            </a:lvl3pPr>
            <a:lvl4pPr marL="1371600" marR="0" lvl="3"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4pPr>
            <a:lvl5pPr marL="1714500" marR="0" lvl="4"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5pPr>
            <a:lvl6pPr marL="2057400" marR="0" lvl="5"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6pPr>
            <a:lvl7pPr marL="2400300" marR="0" lvl="6"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7pPr>
            <a:lvl8pPr marL="2743200" marR="0" lvl="7"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8pPr>
            <a:lvl9pPr marL="3086100" marR="0" lvl="8"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124" name="Google Shape;124;p18"/>
          <p:cNvSpPr txBox="1">
            <a:spLocks noGrp="1"/>
          </p:cNvSpPr>
          <p:nvPr>
            <p:ph type="body" idx="4"/>
          </p:nvPr>
        </p:nvSpPr>
        <p:spPr>
          <a:xfrm>
            <a:off x="4629151" y="2505075"/>
            <a:ext cx="3887391" cy="3684588"/>
          </a:xfrm>
          <a:prstGeom prst="rect">
            <a:avLst/>
          </a:prstGeom>
          <a:noFill/>
          <a:ln>
            <a:noFill/>
          </a:ln>
        </p:spPr>
        <p:txBody>
          <a:bodyPr spcFirstLastPara="1" wrap="square" lIns="91425" tIns="45700" rIns="91425" bIns="45700" anchor="t" anchorCtr="0">
            <a:noAutofit/>
          </a:bodyPr>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5" name="Google Shape;125;p18"/>
          <p:cNvSpPr txBox="1">
            <a:spLocks noGrp="1"/>
          </p:cNvSpPr>
          <p:nvPr>
            <p:ph type="dt" idx="10"/>
          </p:nvPr>
        </p:nvSpPr>
        <p:spPr>
          <a:xfrm>
            <a:off x="628650" y="6356353"/>
            <a:ext cx="20574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126" name="Google Shape;126;p18"/>
          <p:cNvSpPr txBox="1">
            <a:spLocks noGrp="1"/>
          </p:cNvSpPr>
          <p:nvPr>
            <p:ph type="ftr" idx="11"/>
          </p:nvPr>
        </p:nvSpPr>
        <p:spPr>
          <a:xfrm>
            <a:off x="3028950" y="6356353"/>
            <a:ext cx="30861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127" name="Google Shape;127;p18"/>
          <p:cNvSpPr txBox="1">
            <a:spLocks noGrp="1"/>
          </p:cNvSpPr>
          <p:nvPr>
            <p:ph type="sldNum" idx="12"/>
          </p:nvPr>
        </p:nvSpPr>
        <p:spPr>
          <a:xfrm>
            <a:off x="6457950" y="6356353"/>
            <a:ext cx="20574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117660453"/>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28"/>
        <p:cNvGrpSpPr/>
        <p:nvPr/>
      </p:nvGrpSpPr>
      <p:grpSpPr>
        <a:xfrm>
          <a:off x="0" y="0"/>
          <a:ext cx="0" cy="0"/>
          <a:chOff x="0" y="0"/>
          <a:chExt cx="0" cy="0"/>
        </a:xfrm>
      </p:grpSpPr>
      <p:sp>
        <p:nvSpPr>
          <p:cNvPr id="129" name="Google Shape;129;p19"/>
          <p:cNvSpPr txBox="1">
            <a:spLocks noGrp="1"/>
          </p:cNvSpPr>
          <p:nvPr>
            <p:ph type="title"/>
          </p:nvPr>
        </p:nvSpPr>
        <p:spPr>
          <a:xfrm>
            <a:off x="628650" y="365128"/>
            <a:ext cx="78867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a:p>
        </p:txBody>
      </p:sp>
      <p:sp>
        <p:nvSpPr>
          <p:cNvPr id="130" name="Google Shape;130;p19"/>
          <p:cNvSpPr txBox="1">
            <a:spLocks noGrp="1"/>
          </p:cNvSpPr>
          <p:nvPr>
            <p:ph type="dt" idx="10"/>
          </p:nvPr>
        </p:nvSpPr>
        <p:spPr>
          <a:xfrm>
            <a:off x="628650" y="6356353"/>
            <a:ext cx="20574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131" name="Google Shape;131;p19"/>
          <p:cNvSpPr txBox="1">
            <a:spLocks noGrp="1"/>
          </p:cNvSpPr>
          <p:nvPr>
            <p:ph type="ftr" idx="11"/>
          </p:nvPr>
        </p:nvSpPr>
        <p:spPr>
          <a:xfrm>
            <a:off x="3028950" y="6356353"/>
            <a:ext cx="30861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132" name="Google Shape;132;p19"/>
          <p:cNvSpPr txBox="1">
            <a:spLocks noGrp="1"/>
          </p:cNvSpPr>
          <p:nvPr>
            <p:ph type="sldNum" idx="12"/>
          </p:nvPr>
        </p:nvSpPr>
        <p:spPr>
          <a:xfrm>
            <a:off x="6457950" y="6356353"/>
            <a:ext cx="20574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624162545"/>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3"/>
        <p:cNvGrpSpPr/>
        <p:nvPr/>
      </p:nvGrpSpPr>
      <p:grpSpPr>
        <a:xfrm>
          <a:off x="0" y="0"/>
          <a:ext cx="0" cy="0"/>
          <a:chOff x="0" y="0"/>
          <a:chExt cx="0" cy="0"/>
        </a:xfrm>
      </p:grpSpPr>
      <p:sp>
        <p:nvSpPr>
          <p:cNvPr id="134" name="Google Shape;134;p20"/>
          <p:cNvSpPr txBox="1">
            <a:spLocks noGrp="1"/>
          </p:cNvSpPr>
          <p:nvPr>
            <p:ph type="dt" idx="10"/>
          </p:nvPr>
        </p:nvSpPr>
        <p:spPr>
          <a:xfrm>
            <a:off x="628650" y="6356353"/>
            <a:ext cx="20574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135" name="Google Shape;135;p20"/>
          <p:cNvSpPr txBox="1">
            <a:spLocks noGrp="1"/>
          </p:cNvSpPr>
          <p:nvPr>
            <p:ph type="ftr" idx="11"/>
          </p:nvPr>
        </p:nvSpPr>
        <p:spPr>
          <a:xfrm>
            <a:off x="3028950" y="6356353"/>
            <a:ext cx="30861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136" name="Google Shape;136;p20"/>
          <p:cNvSpPr txBox="1">
            <a:spLocks noGrp="1"/>
          </p:cNvSpPr>
          <p:nvPr>
            <p:ph type="sldNum" idx="12"/>
          </p:nvPr>
        </p:nvSpPr>
        <p:spPr>
          <a:xfrm>
            <a:off x="6457950" y="6356353"/>
            <a:ext cx="20574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34659883"/>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137"/>
        <p:cNvGrpSpPr/>
        <p:nvPr/>
      </p:nvGrpSpPr>
      <p:grpSpPr>
        <a:xfrm>
          <a:off x="0" y="0"/>
          <a:ext cx="0" cy="0"/>
          <a:chOff x="0" y="0"/>
          <a:chExt cx="0" cy="0"/>
        </a:xfrm>
      </p:grpSpPr>
      <p:sp>
        <p:nvSpPr>
          <p:cNvPr id="138" name="Google Shape;138;p21"/>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2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a:p>
        </p:txBody>
      </p:sp>
      <p:sp>
        <p:nvSpPr>
          <p:cNvPr id="139" name="Google Shape;139;p21"/>
          <p:cNvSpPr txBox="1">
            <a:spLocks noGrp="1"/>
          </p:cNvSpPr>
          <p:nvPr>
            <p:ph type="body" idx="1"/>
          </p:nvPr>
        </p:nvSpPr>
        <p:spPr>
          <a:xfrm>
            <a:off x="3887391" y="987428"/>
            <a:ext cx="4629150" cy="4873625"/>
          </a:xfrm>
          <a:prstGeom prst="rect">
            <a:avLst/>
          </a:prstGeom>
          <a:noFill/>
          <a:ln>
            <a:noFill/>
          </a:ln>
        </p:spPr>
        <p:txBody>
          <a:bodyPr spcFirstLastPara="1" wrap="square" lIns="91425" tIns="45700" rIns="91425" bIns="45700" anchor="t" anchorCtr="0">
            <a:noAutofit/>
          </a:bodyPr>
          <a:lstStyle>
            <a:lvl1pPr marL="342900" marR="0" lvl="0" indent="-323850" algn="l" rtl="0">
              <a:lnSpc>
                <a:spcPct val="90000"/>
              </a:lnSpc>
              <a:spcBef>
                <a:spcPts val="750"/>
              </a:spcBef>
              <a:spcAft>
                <a:spcPts val="0"/>
              </a:spcAft>
              <a:buClr>
                <a:schemeClr val="dk1"/>
              </a:buClr>
              <a:buSzPts val="3200"/>
              <a:buFont typeface="Arial"/>
              <a:buChar char="•"/>
              <a:defRPr sz="2400" b="0" i="0" u="none" strike="noStrike" cap="none">
                <a:solidFill>
                  <a:schemeClr val="dk1"/>
                </a:solidFill>
                <a:latin typeface="Calibri"/>
                <a:ea typeface="Calibri"/>
                <a:cs typeface="Calibri"/>
                <a:sym typeface="Calibri"/>
              </a:defRPr>
            </a:lvl1pPr>
            <a:lvl2pPr marL="685800" marR="0" lvl="1" indent="-304800" algn="l" rtl="0">
              <a:lnSpc>
                <a:spcPct val="90000"/>
              </a:lnSpc>
              <a:spcBef>
                <a:spcPts val="375"/>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2pPr>
            <a:lvl3pPr marL="1028700" marR="0" lvl="2"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3pPr>
            <a:lvl4pPr marL="1371600" marR="0" lvl="3"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4pPr>
            <a:lvl5pPr marL="1714500" marR="0" lvl="4"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5pPr>
            <a:lvl6pPr marL="2057400" marR="0" lvl="5"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300" marR="0" lvl="6"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200" marR="0" lvl="7"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100" marR="0" lvl="8"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40" name="Google Shape;140;p21"/>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1pPr>
            <a:lvl2pPr marL="685800" marR="0" lvl="1" indent="-171450" algn="l" rtl="0">
              <a:lnSpc>
                <a:spcPct val="90000"/>
              </a:lnSpc>
              <a:spcBef>
                <a:spcPts val="375"/>
              </a:spcBef>
              <a:spcAft>
                <a:spcPts val="0"/>
              </a:spcAft>
              <a:buClr>
                <a:schemeClr val="dk1"/>
              </a:buClr>
              <a:buSzPts val="1400"/>
              <a:buFont typeface="Arial"/>
              <a:buNone/>
              <a:defRPr sz="1050" b="0" i="0" u="none" strike="noStrike" cap="none">
                <a:solidFill>
                  <a:schemeClr val="dk1"/>
                </a:solidFill>
                <a:latin typeface="Calibri"/>
                <a:ea typeface="Calibri"/>
                <a:cs typeface="Calibri"/>
                <a:sym typeface="Calibri"/>
              </a:defRPr>
            </a:lvl2pPr>
            <a:lvl3pPr marL="1028700" marR="0" lvl="2" indent="-171450" algn="l" rtl="0">
              <a:lnSpc>
                <a:spcPct val="90000"/>
              </a:lnSpc>
              <a:spcBef>
                <a:spcPts val="375"/>
              </a:spcBef>
              <a:spcAft>
                <a:spcPts val="0"/>
              </a:spcAft>
              <a:buClr>
                <a:schemeClr val="dk1"/>
              </a:buClr>
              <a:buSzPts val="1200"/>
              <a:buFont typeface="Arial"/>
              <a:buNone/>
              <a:defRPr sz="900" b="0" i="0" u="none" strike="noStrike" cap="none">
                <a:solidFill>
                  <a:schemeClr val="dk1"/>
                </a:solidFill>
                <a:latin typeface="Calibri"/>
                <a:ea typeface="Calibri"/>
                <a:cs typeface="Calibri"/>
                <a:sym typeface="Calibri"/>
              </a:defRPr>
            </a:lvl3pPr>
            <a:lvl4pPr marL="1371600" marR="0" lvl="3"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4pPr>
            <a:lvl5pPr marL="1714500" marR="0" lvl="4"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5pPr>
            <a:lvl6pPr marL="2057400" marR="0" lvl="5"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6pPr>
            <a:lvl7pPr marL="2400300" marR="0" lvl="6"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7pPr>
            <a:lvl8pPr marL="2743200" marR="0" lvl="7"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8pPr>
            <a:lvl9pPr marL="3086100" marR="0" lvl="8"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9pPr>
          </a:lstStyle>
          <a:p>
            <a:endParaRPr/>
          </a:p>
        </p:txBody>
      </p:sp>
      <p:sp>
        <p:nvSpPr>
          <p:cNvPr id="141" name="Google Shape;141;p21"/>
          <p:cNvSpPr txBox="1">
            <a:spLocks noGrp="1"/>
          </p:cNvSpPr>
          <p:nvPr>
            <p:ph type="dt" idx="10"/>
          </p:nvPr>
        </p:nvSpPr>
        <p:spPr>
          <a:xfrm>
            <a:off x="628650" y="6356353"/>
            <a:ext cx="20574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142" name="Google Shape;142;p21"/>
          <p:cNvSpPr txBox="1">
            <a:spLocks noGrp="1"/>
          </p:cNvSpPr>
          <p:nvPr>
            <p:ph type="ftr" idx="11"/>
          </p:nvPr>
        </p:nvSpPr>
        <p:spPr>
          <a:xfrm>
            <a:off x="3028950" y="6356353"/>
            <a:ext cx="30861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143" name="Google Shape;143;p21"/>
          <p:cNvSpPr txBox="1">
            <a:spLocks noGrp="1"/>
          </p:cNvSpPr>
          <p:nvPr>
            <p:ph type="sldNum" idx="12"/>
          </p:nvPr>
        </p:nvSpPr>
        <p:spPr>
          <a:xfrm>
            <a:off x="6457950" y="6356353"/>
            <a:ext cx="20574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578191995"/>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144"/>
        <p:cNvGrpSpPr/>
        <p:nvPr/>
      </p:nvGrpSpPr>
      <p:grpSpPr>
        <a:xfrm>
          <a:off x="0" y="0"/>
          <a:ext cx="0" cy="0"/>
          <a:chOff x="0" y="0"/>
          <a:chExt cx="0" cy="0"/>
        </a:xfrm>
      </p:grpSpPr>
      <p:sp>
        <p:nvSpPr>
          <p:cNvPr id="145" name="Google Shape;145;p22"/>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2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a:p>
        </p:txBody>
      </p:sp>
      <p:sp>
        <p:nvSpPr>
          <p:cNvPr id="146" name="Google Shape;146;p22"/>
          <p:cNvSpPr>
            <a:spLocks noGrp="1"/>
          </p:cNvSpPr>
          <p:nvPr>
            <p:ph type="pic" idx="2"/>
          </p:nvPr>
        </p:nvSpPr>
        <p:spPr>
          <a:xfrm>
            <a:off x="3887391" y="987428"/>
            <a:ext cx="4629150" cy="4873625"/>
          </a:xfrm>
          <a:prstGeom prst="rect">
            <a:avLst/>
          </a:prstGeom>
          <a:noFill/>
          <a:ln>
            <a:noFill/>
          </a:ln>
        </p:spPr>
      </p:sp>
      <p:sp>
        <p:nvSpPr>
          <p:cNvPr id="147" name="Google Shape;147;p22"/>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1pPr>
            <a:lvl2pPr marL="685800" marR="0" lvl="1" indent="-171450" algn="l" rtl="0">
              <a:lnSpc>
                <a:spcPct val="90000"/>
              </a:lnSpc>
              <a:spcBef>
                <a:spcPts val="375"/>
              </a:spcBef>
              <a:spcAft>
                <a:spcPts val="0"/>
              </a:spcAft>
              <a:buClr>
                <a:schemeClr val="dk1"/>
              </a:buClr>
              <a:buSzPts val="1400"/>
              <a:buFont typeface="Arial"/>
              <a:buNone/>
              <a:defRPr sz="1050" b="0" i="0" u="none" strike="noStrike" cap="none">
                <a:solidFill>
                  <a:schemeClr val="dk1"/>
                </a:solidFill>
                <a:latin typeface="Calibri"/>
                <a:ea typeface="Calibri"/>
                <a:cs typeface="Calibri"/>
                <a:sym typeface="Calibri"/>
              </a:defRPr>
            </a:lvl2pPr>
            <a:lvl3pPr marL="1028700" marR="0" lvl="2" indent="-171450" algn="l" rtl="0">
              <a:lnSpc>
                <a:spcPct val="90000"/>
              </a:lnSpc>
              <a:spcBef>
                <a:spcPts val="375"/>
              </a:spcBef>
              <a:spcAft>
                <a:spcPts val="0"/>
              </a:spcAft>
              <a:buClr>
                <a:schemeClr val="dk1"/>
              </a:buClr>
              <a:buSzPts val="1200"/>
              <a:buFont typeface="Arial"/>
              <a:buNone/>
              <a:defRPr sz="900" b="0" i="0" u="none" strike="noStrike" cap="none">
                <a:solidFill>
                  <a:schemeClr val="dk1"/>
                </a:solidFill>
                <a:latin typeface="Calibri"/>
                <a:ea typeface="Calibri"/>
                <a:cs typeface="Calibri"/>
                <a:sym typeface="Calibri"/>
              </a:defRPr>
            </a:lvl3pPr>
            <a:lvl4pPr marL="1371600" marR="0" lvl="3"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4pPr>
            <a:lvl5pPr marL="1714500" marR="0" lvl="4"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5pPr>
            <a:lvl6pPr marL="2057400" marR="0" lvl="5"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6pPr>
            <a:lvl7pPr marL="2400300" marR="0" lvl="6"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7pPr>
            <a:lvl8pPr marL="2743200" marR="0" lvl="7"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8pPr>
            <a:lvl9pPr marL="3086100" marR="0" lvl="8"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9pPr>
          </a:lstStyle>
          <a:p>
            <a:endParaRPr/>
          </a:p>
        </p:txBody>
      </p:sp>
      <p:sp>
        <p:nvSpPr>
          <p:cNvPr id="148" name="Google Shape;148;p22"/>
          <p:cNvSpPr txBox="1">
            <a:spLocks noGrp="1"/>
          </p:cNvSpPr>
          <p:nvPr>
            <p:ph type="dt" idx="10"/>
          </p:nvPr>
        </p:nvSpPr>
        <p:spPr>
          <a:xfrm>
            <a:off x="628650" y="6356353"/>
            <a:ext cx="20574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149" name="Google Shape;149;p22"/>
          <p:cNvSpPr txBox="1">
            <a:spLocks noGrp="1"/>
          </p:cNvSpPr>
          <p:nvPr>
            <p:ph type="ftr" idx="11"/>
          </p:nvPr>
        </p:nvSpPr>
        <p:spPr>
          <a:xfrm>
            <a:off x="3028950" y="6356353"/>
            <a:ext cx="30861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150" name="Google Shape;150;p22"/>
          <p:cNvSpPr txBox="1">
            <a:spLocks noGrp="1"/>
          </p:cNvSpPr>
          <p:nvPr>
            <p:ph type="sldNum" idx="12"/>
          </p:nvPr>
        </p:nvSpPr>
        <p:spPr>
          <a:xfrm>
            <a:off x="6457950" y="6356353"/>
            <a:ext cx="20574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838877209"/>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151"/>
        <p:cNvGrpSpPr/>
        <p:nvPr/>
      </p:nvGrpSpPr>
      <p:grpSpPr>
        <a:xfrm>
          <a:off x="0" y="0"/>
          <a:ext cx="0" cy="0"/>
          <a:chOff x="0" y="0"/>
          <a:chExt cx="0" cy="0"/>
        </a:xfrm>
      </p:grpSpPr>
      <p:sp>
        <p:nvSpPr>
          <p:cNvPr id="152" name="Google Shape;152;p23"/>
          <p:cNvSpPr txBox="1">
            <a:spLocks noGrp="1"/>
          </p:cNvSpPr>
          <p:nvPr>
            <p:ph type="title"/>
          </p:nvPr>
        </p:nvSpPr>
        <p:spPr>
          <a:xfrm>
            <a:off x="628650" y="365128"/>
            <a:ext cx="78867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a:p>
        </p:txBody>
      </p:sp>
      <p:sp>
        <p:nvSpPr>
          <p:cNvPr id="153" name="Google Shape;153;p23"/>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Autofit/>
          </a:bodyPr>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54" name="Google Shape;154;p23"/>
          <p:cNvSpPr txBox="1">
            <a:spLocks noGrp="1"/>
          </p:cNvSpPr>
          <p:nvPr>
            <p:ph type="dt" idx="10"/>
          </p:nvPr>
        </p:nvSpPr>
        <p:spPr>
          <a:xfrm>
            <a:off x="628650" y="6356353"/>
            <a:ext cx="20574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155" name="Google Shape;155;p23"/>
          <p:cNvSpPr txBox="1">
            <a:spLocks noGrp="1"/>
          </p:cNvSpPr>
          <p:nvPr>
            <p:ph type="ftr" idx="11"/>
          </p:nvPr>
        </p:nvSpPr>
        <p:spPr>
          <a:xfrm>
            <a:off x="3028950" y="6356353"/>
            <a:ext cx="30861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156" name="Google Shape;156;p23"/>
          <p:cNvSpPr txBox="1">
            <a:spLocks noGrp="1"/>
          </p:cNvSpPr>
          <p:nvPr>
            <p:ph type="sldNum" idx="12"/>
          </p:nvPr>
        </p:nvSpPr>
        <p:spPr>
          <a:xfrm>
            <a:off x="6457950" y="6356353"/>
            <a:ext cx="20574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984137913"/>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57"/>
        <p:cNvGrpSpPr/>
        <p:nvPr/>
      </p:nvGrpSpPr>
      <p:grpSpPr>
        <a:xfrm>
          <a:off x="0" y="0"/>
          <a:ext cx="0" cy="0"/>
          <a:chOff x="0" y="0"/>
          <a:chExt cx="0" cy="0"/>
        </a:xfrm>
      </p:grpSpPr>
      <p:sp>
        <p:nvSpPr>
          <p:cNvPr id="158" name="Google Shape;158;p24"/>
          <p:cNvSpPr txBox="1">
            <a:spLocks noGrp="1"/>
          </p:cNvSpPr>
          <p:nvPr>
            <p:ph type="title"/>
          </p:nvPr>
        </p:nvSpPr>
        <p:spPr>
          <a:xfrm rot="5400000">
            <a:off x="4623593" y="2285207"/>
            <a:ext cx="5811838" cy="197167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a:p>
        </p:txBody>
      </p:sp>
      <p:sp>
        <p:nvSpPr>
          <p:cNvPr id="159" name="Google Shape;159;p24"/>
          <p:cNvSpPr txBox="1">
            <a:spLocks noGrp="1"/>
          </p:cNvSpPr>
          <p:nvPr>
            <p:ph type="body" idx="1"/>
          </p:nvPr>
        </p:nvSpPr>
        <p:spPr>
          <a:xfrm rot="5400000">
            <a:off x="623093" y="370682"/>
            <a:ext cx="5811838" cy="5800725"/>
          </a:xfrm>
          <a:prstGeom prst="rect">
            <a:avLst/>
          </a:prstGeom>
          <a:noFill/>
          <a:ln>
            <a:noFill/>
          </a:ln>
        </p:spPr>
        <p:txBody>
          <a:bodyPr spcFirstLastPara="1" wrap="square" lIns="91425" tIns="45700" rIns="91425" bIns="45700" anchor="t" anchorCtr="0">
            <a:noAutofit/>
          </a:bodyPr>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60" name="Google Shape;160;p24"/>
          <p:cNvSpPr txBox="1">
            <a:spLocks noGrp="1"/>
          </p:cNvSpPr>
          <p:nvPr>
            <p:ph type="dt" idx="10"/>
          </p:nvPr>
        </p:nvSpPr>
        <p:spPr>
          <a:xfrm>
            <a:off x="628650" y="6356353"/>
            <a:ext cx="20574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161" name="Google Shape;161;p24"/>
          <p:cNvSpPr txBox="1">
            <a:spLocks noGrp="1"/>
          </p:cNvSpPr>
          <p:nvPr>
            <p:ph type="ftr" idx="11"/>
          </p:nvPr>
        </p:nvSpPr>
        <p:spPr>
          <a:xfrm>
            <a:off x="3028950" y="6356353"/>
            <a:ext cx="30861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162" name="Google Shape;162;p24"/>
          <p:cNvSpPr txBox="1">
            <a:spLocks noGrp="1"/>
          </p:cNvSpPr>
          <p:nvPr>
            <p:ph type="sldNum" idx="12"/>
          </p:nvPr>
        </p:nvSpPr>
        <p:spPr>
          <a:xfrm>
            <a:off x="6457950" y="6356353"/>
            <a:ext cx="20574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503019070"/>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A823E-2A76-61E7-9F00-1A06B6621783}"/>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7E4A88C8-C892-F074-8D55-ADC0C18514C9}"/>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63C563CA-E925-9323-96BB-81F33E7F4A7A}"/>
              </a:ext>
            </a:extLst>
          </p:cNvPr>
          <p:cNvSpPr>
            <a:spLocks noGrp="1"/>
          </p:cNvSpPr>
          <p:nvPr>
            <p:ph type="dt" sz="half" idx="10"/>
          </p:nvPr>
        </p:nvSpPr>
        <p:spPr/>
        <p:txBody>
          <a:bodyPr/>
          <a:lstStyle/>
          <a:p>
            <a:fld id="{3E08C70E-E4B6-4EBF-8DB7-B445AC16B9AE}" type="datetimeFigureOut">
              <a:rPr lang="en-US" smtClean="0"/>
              <a:t>12/8/2022</a:t>
            </a:fld>
            <a:endParaRPr lang="en-US"/>
          </a:p>
        </p:txBody>
      </p:sp>
      <p:sp>
        <p:nvSpPr>
          <p:cNvPr id="5" name="Footer Placeholder 4">
            <a:extLst>
              <a:ext uri="{FF2B5EF4-FFF2-40B4-BE49-F238E27FC236}">
                <a16:creationId xmlns:a16="http://schemas.microsoft.com/office/drawing/2014/main" id="{E210E0FC-E231-46A3-EF82-2B41AEC6E8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462053-27AD-DF9A-D885-49D94FD65ED9}"/>
              </a:ext>
            </a:extLst>
          </p:cNvPr>
          <p:cNvSpPr>
            <a:spLocks noGrp="1"/>
          </p:cNvSpPr>
          <p:nvPr>
            <p:ph type="sldNum" sz="quarter" idx="12"/>
          </p:nvPr>
        </p:nvSpPr>
        <p:spPr/>
        <p:txBody>
          <a:bodyPr/>
          <a:lstStyle/>
          <a:p>
            <a:fld id="{5386F0B3-5BCF-486C-AD59-C1C3232FD6CD}" type="slidenum">
              <a:rPr lang="en-US" smtClean="0"/>
              <a:t>‹#›</a:t>
            </a:fld>
            <a:endParaRPr lang="en-US"/>
          </a:p>
        </p:txBody>
      </p:sp>
    </p:spTree>
    <p:extLst>
      <p:ext uri="{BB962C8B-B14F-4D97-AF65-F5344CB8AC3E}">
        <p14:creationId xmlns:p14="http://schemas.microsoft.com/office/powerpoint/2010/main" val="719674433"/>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A421D-0DF0-633B-660A-D66C46FC6D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4EEB8E-BC73-9896-3B32-4215966B330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E1229E-BB26-8A46-A29D-8279B4A97499}"/>
              </a:ext>
            </a:extLst>
          </p:cNvPr>
          <p:cNvSpPr>
            <a:spLocks noGrp="1"/>
          </p:cNvSpPr>
          <p:nvPr>
            <p:ph type="dt" sz="half" idx="10"/>
          </p:nvPr>
        </p:nvSpPr>
        <p:spPr/>
        <p:txBody>
          <a:bodyPr/>
          <a:lstStyle/>
          <a:p>
            <a:fld id="{3E08C70E-E4B6-4EBF-8DB7-B445AC16B9AE}" type="datetimeFigureOut">
              <a:rPr lang="en-US" smtClean="0"/>
              <a:t>12/8/2022</a:t>
            </a:fld>
            <a:endParaRPr lang="en-US"/>
          </a:p>
        </p:txBody>
      </p:sp>
      <p:sp>
        <p:nvSpPr>
          <p:cNvPr id="5" name="Footer Placeholder 4">
            <a:extLst>
              <a:ext uri="{FF2B5EF4-FFF2-40B4-BE49-F238E27FC236}">
                <a16:creationId xmlns:a16="http://schemas.microsoft.com/office/drawing/2014/main" id="{E82F6CE8-7128-C20D-02AF-701F8CAEFD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A31F07-6614-131C-C35A-341ADE952AEE}"/>
              </a:ext>
            </a:extLst>
          </p:cNvPr>
          <p:cNvSpPr>
            <a:spLocks noGrp="1"/>
          </p:cNvSpPr>
          <p:nvPr>
            <p:ph type="sldNum" sz="quarter" idx="12"/>
          </p:nvPr>
        </p:nvSpPr>
        <p:spPr/>
        <p:txBody>
          <a:bodyPr/>
          <a:lstStyle/>
          <a:p>
            <a:fld id="{5386F0B3-5BCF-486C-AD59-C1C3232FD6CD}" type="slidenum">
              <a:rPr lang="en-US" smtClean="0"/>
              <a:t>‹#›</a:t>
            </a:fld>
            <a:endParaRPr lang="en-US"/>
          </a:p>
        </p:txBody>
      </p:sp>
    </p:spTree>
    <p:extLst>
      <p:ext uri="{BB962C8B-B14F-4D97-AF65-F5344CB8AC3E}">
        <p14:creationId xmlns:p14="http://schemas.microsoft.com/office/powerpoint/2010/main" val="3167916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589E54D-4525-4B19-92AB-1F1CDA793166}" type="datetime1">
              <a:rPr lang="en-US" smtClean="0"/>
              <a:t>12/8/2022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20150383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0C9F20-B75A-49AB-8B88-1D5EA6DABFF5}" type="datetime1">
              <a:rPr lang="en-US" smtClean="0"/>
              <a:t>12/8/2022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531193556"/>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11DBC-E97F-D3CB-2745-C51D77F00472}"/>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4A0AD758-FDE1-F6F9-B0D0-4BF295EAAD1F}"/>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1B2704B-5CF5-9FE8-64B2-C9BF6E8B4C19}"/>
              </a:ext>
            </a:extLst>
          </p:cNvPr>
          <p:cNvSpPr>
            <a:spLocks noGrp="1"/>
          </p:cNvSpPr>
          <p:nvPr>
            <p:ph type="dt" sz="half" idx="10"/>
          </p:nvPr>
        </p:nvSpPr>
        <p:spPr/>
        <p:txBody>
          <a:bodyPr/>
          <a:lstStyle/>
          <a:p>
            <a:fld id="{3E08C70E-E4B6-4EBF-8DB7-B445AC16B9AE}" type="datetimeFigureOut">
              <a:rPr lang="en-US" smtClean="0"/>
              <a:t>12/8/2022</a:t>
            </a:fld>
            <a:endParaRPr lang="en-US"/>
          </a:p>
        </p:txBody>
      </p:sp>
      <p:sp>
        <p:nvSpPr>
          <p:cNvPr id="5" name="Footer Placeholder 4">
            <a:extLst>
              <a:ext uri="{FF2B5EF4-FFF2-40B4-BE49-F238E27FC236}">
                <a16:creationId xmlns:a16="http://schemas.microsoft.com/office/drawing/2014/main" id="{F1C309E9-6E6B-F786-030D-4BC72DE2D8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D7C970-B31E-F9D3-68E1-DD8A0E52F66D}"/>
              </a:ext>
            </a:extLst>
          </p:cNvPr>
          <p:cNvSpPr>
            <a:spLocks noGrp="1"/>
          </p:cNvSpPr>
          <p:nvPr>
            <p:ph type="sldNum" sz="quarter" idx="12"/>
          </p:nvPr>
        </p:nvSpPr>
        <p:spPr/>
        <p:txBody>
          <a:bodyPr/>
          <a:lstStyle/>
          <a:p>
            <a:fld id="{5386F0B3-5BCF-486C-AD59-C1C3232FD6CD}" type="slidenum">
              <a:rPr lang="en-US" smtClean="0"/>
              <a:t>‹#›</a:t>
            </a:fld>
            <a:endParaRPr lang="en-US"/>
          </a:p>
        </p:txBody>
      </p:sp>
    </p:spTree>
    <p:extLst>
      <p:ext uri="{BB962C8B-B14F-4D97-AF65-F5344CB8AC3E}">
        <p14:creationId xmlns:p14="http://schemas.microsoft.com/office/powerpoint/2010/main" val="272811911"/>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DBB9A-9895-CB9D-5B27-420883F310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B82AB8-564C-A6EA-E459-48DBC1C366E2}"/>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025E532-6390-02BE-3E12-A519FCAE7F4A}"/>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4F99CB4-AC23-13E9-722C-0B8CE7881003}"/>
              </a:ext>
            </a:extLst>
          </p:cNvPr>
          <p:cNvSpPr>
            <a:spLocks noGrp="1"/>
          </p:cNvSpPr>
          <p:nvPr>
            <p:ph type="dt" sz="half" idx="10"/>
          </p:nvPr>
        </p:nvSpPr>
        <p:spPr/>
        <p:txBody>
          <a:bodyPr/>
          <a:lstStyle/>
          <a:p>
            <a:fld id="{3E08C70E-E4B6-4EBF-8DB7-B445AC16B9AE}" type="datetimeFigureOut">
              <a:rPr lang="en-US" smtClean="0"/>
              <a:t>12/8/2022</a:t>
            </a:fld>
            <a:endParaRPr lang="en-US"/>
          </a:p>
        </p:txBody>
      </p:sp>
      <p:sp>
        <p:nvSpPr>
          <p:cNvPr id="6" name="Footer Placeholder 5">
            <a:extLst>
              <a:ext uri="{FF2B5EF4-FFF2-40B4-BE49-F238E27FC236}">
                <a16:creationId xmlns:a16="http://schemas.microsoft.com/office/drawing/2014/main" id="{F90392B5-BD05-C97D-4545-B6F63A6C21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718FE8-9596-0E6C-0D54-A072868E3B68}"/>
              </a:ext>
            </a:extLst>
          </p:cNvPr>
          <p:cNvSpPr>
            <a:spLocks noGrp="1"/>
          </p:cNvSpPr>
          <p:nvPr>
            <p:ph type="sldNum" sz="quarter" idx="12"/>
          </p:nvPr>
        </p:nvSpPr>
        <p:spPr/>
        <p:txBody>
          <a:bodyPr/>
          <a:lstStyle/>
          <a:p>
            <a:fld id="{5386F0B3-5BCF-486C-AD59-C1C3232FD6CD}" type="slidenum">
              <a:rPr lang="en-US" smtClean="0"/>
              <a:t>‹#›</a:t>
            </a:fld>
            <a:endParaRPr lang="en-US"/>
          </a:p>
        </p:txBody>
      </p:sp>
    </p:spTree>
    <p:extLst>
      <p:ext uri="{BB962C8B-B14F-4D97-AF65-F5344CB8AC3E}">
        <p14:creationId xmlns:p14="http://schemas.microsoft.com/office/powerpoint/2010/main" val="2265702934"/>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AF52F-0F82-4DCA-2E5D-B673758F248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955CCC1-21C4-CC60-0280-CC6554C3D3B2}"/>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672EC9F0-5CA4-299A-98BE-DEFF8BADDB7E}"/>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27B0FCF-09D4-89A1-EBC2-D42B66EDA1F7}"/>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085DC00F-0AB8-1C4F-8BF3-65DAB55DA61F}"/>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F8D2564-A5A1-4107-1FA8-BDA42EFCA30D}"/>
              </a:ext>
            </a:extLst>
          </p:cNvPr>
          <p:cNvSpPr>
            <a:spLocks noGrp="1"/>
          </p:cNvSpPr>
          <p:nvPr>
            <p:ph type="dt" sz="half" idx="10"/>
          </p:nvPr>
        </p:nvSpPr>
        <p:spPr/>
        <p:txBody>
          <a:bodyPr/>
          <a:lstStyle/>
          <a:p>
            <a:fld id="{3E08C70E-E4B6-4EBF-8DB7-B445AC16B9AE}" type="datetimeFigureOut">
              <a:rPr lang="en-US" smtClean="0"/>
              <a:t>12/8/2022</a:t>
            </a:fld>
            <a:endParaRPr lang="en-US"/>
          </a:p>
        </p:txBody>
      </p:sp>
      <p:sp>
        <p:nvSpPr>
          <p:cNvPr id="8" name="Footer Placeholder 7">
            <a:extLst>
              <a:ext uri="{FF2B5EF4-FFF2-40B4-BE49-F238E27FC236}">
                <a16:creationId xmlns:a16="http://schemas.microsoft.com/office/drawing/2014/main" id="{255ADA7D-A5A9-10C0-11FF-9A7456C3E57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AADA277-5EFF-79BF-C0A2-013BB8EC10A4}"/>
              </a:ext>
            </a:extLst>
          </p:cNvPr>
          <p:cNvSpPr>
            <a:spLocks noGrp="1"/>
          </p:cNvSpPr>
          <p:nvPr>
            <p:ph type="sldNum" sz="quarter" idx="12"/>
          </p:nvPr>
        </p:nvSpPr>
        <p:spPr/>
        <p:txBody>
          <a:bodyPr/>
          <a:lstStyle/>
          <a:p>
            <a:fld id="{5386F0B3-5BCF-486C-AD59-C1C3232FD6CD}" type="slidenum">
              <a:rPr lang="en-US" smtClean="0"/>
              <a:t>‹#›</a:t>
            </a:fld>
            <a:endParaRPr lang="en-US"/>
          </a:p>
        </p:txBody>
      </p:sp>
    </p:spTree>
    <p:extLst>
      <p:ext uri="{BB962C8B-B14F-4D97-AF65-F5344CB8AC3E}">
        <p14:creationId xmlns:p14="http://schemas.microsoft.com/office/powerpoint/2010/main" val="2236580406"/>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6F317-E4C2-3B08-0D7D-F1791332F87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7197D84-0710-ABC9-1DD3-143A34E89A63}"/>
              </a:ext>
            </a:extLst>
          </p:cNvPr>
          <p:cNvSpPr>
            <a:spLocks noGrp="1"/>
          </p:cNvSpPr>
          <p:nvPr>
            <p:ph type="dt" sz="half" idx="10"/>
          </p:nvPr>
        </p:nvSpPr>
        <p:spPr/>
        <p:txBody>
          <a:bodyPr/>
          <a:lstStyle/>
          <a:p>
            <a:fld id="{3E08C70E-E4B6-4EBF-8DB7-B445AC16B9AE}" type="datetimeFigureOut">
              <a:rPr lang="en-US" smtClean="0"/>
              <a:t>12/8/2022</a:t>
            </a:fld>
            <a:endParaRPr lang="en-US"/>
          </a:p>
        </p:txBody>
      </p:sp>
      <p:sp>
        <p:nvSpPr>
          <p:cNvPr id="4" name="Footer Placeholder 3">
            <a:extLst>
              <a:ext uri="{FF2B5EF4-FFF2-40B4-BE49-F238E27FC236}">
                <a16:creationId xmlns:a16="http://schemas.microsoft.com/office/drawing/2014/main" id="{29491CFC-D908-A04B-1B3F-7004086052B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8083EB3-DF3B-1928-E570-86DB120725CA}"/>
              </a:ext>
            </a:extLst>
          </p:cNvPr>
          <p:cNvSpPr>
            <a:spLocks noGrp="1"/>
          </p:cNvSpPr>
          <p:nvPr>
            <p:ph type="sldNum" sz="quarter" idx="12"/>
          </p:nvPr>
        </p:nvSpPr>
        <p:spPr/>
        <p:txBody>
          <a:bodyPr/>
          <a:lstStyle/>
          <a:p>
            <a:fld id="{5386F0B3-5BCF-486C-AD59-C1C3232FD6CD}" type="slidenum">
              <a:rPr lang="en-US" smtClean="0"/>
              <a:t>‹#›</a:t>
            </a:fld>
            <a:endParaRPr lang="en-US"/>
          </a:p>
        </p:txBody>
      </p:sp>
    </p:spTree>
    <p:extLst>
      <p:ext uri="{BB962C8B-B14F-4D97-AF65-F5344CB8AC3E}">
        <p14:creationId xmlns:p14="http://schemas.microsoft.com/office/powerpoint/2010/main" val="2617365296"/>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C32AF9-CB3B-5EE2-6D2A-5A82428AE407}"/>
              </a:ext>
            </a:extLst>
          </p:cNvPr>
          <p:cNvSpPr>
            <a:spLocks noGrp="1"/>
          </p:cNvSpPr>
          <p:nvPr>
            <p:ph type="dt" sz="half" idx="10"/>
          </p:nvPr>
        </p:nvSpPr>
        <p:spPr/>
        <p:txBody>
          <a:bodyPr/>
          <a:lstStyle/>
          <a:p>
            <a:fld id="{3E08C70E-E4B6-4EBF-8DB7-B445AC16B9AE}" type="datetimeFigureOut">
              <a:rPr lang="en-US" smtClean="0"/>
              <a:t>12/8/2022</a:t>
            </a:fld>
            <a:endParaRPr lang="en-US"/>
          </a:p>
        </p:txBody>
      </p:sp>
      <p:sp>
        <p:nvSpPr>
          <p:cNvPr id="3" name="Footer Placeholder 2">
            <a:extLst>
              <a:ext uri="{FF2B5EF4-FFF2-40B4-BE49-F238E27FC236}">
                <a16:creationId xmlns:a16="http://schemas.microsoft.com/office/drawing/2014/main" id="{E92F00D6-5F43-EACA-C0F2-1DFA62EE1E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A697610-B2D5-D373-3D8A-853A1C21DB62}"/>
              </a:ext>
            </a:extLst>
          </p:cNvPr>
          <p:cNvSpPr>
            <a:spLocks noGrp="1"/>
          </p:cNvSpPr>
          <p:nvPr>
            <p:ph type="sldNum" sz="quarter" idx="12"/>
          </p:nvPr>
        </p:nvSpPr>
        <p:spPr/>
        <p:txBody>
          <a:bodyPr/>
          <a:lstStyle/>
          <a:p>
            <a:fld id="{5386F0B3-5BCF-486C-AD59-C1C3232FD6CD}" type="slidenum">
              <a:rPr lang="en-US" smtClean="0"/>
              <a:t>‹#›</a:t>
            </a:fld>
            <a:endParaRPr lang="en-US"/>
          </a:p>
        </p:txBody>
      </p:sp>
    </p:spTree>
    <p:extLst>
      <p:ext uri="{BB962C8B-B14F-4D97-AF65-F5344CB8AC3E}">
        <p14:creationId xmlns:p14="http://schemas.microsoft.com/office/powerpoint/2010/main" val="1269442941"/>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57613-E36F-F539-0DC9-0AE691DD5B9F}"/>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36694F74-5C44-D47C-0EA4-2E80AAD34E26}"/>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1106111-9C59-7AEE-80AD-42A8AF9FCA9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B38B143F-542D-079B-1B76-167C09842332}"/>
              </a:ext>
            </a:extLst>
          </p:cNvPr>
          <p:cNvSpPr>
            <a:spLocks noGrp="1"/>
          </p:cNvSpPr>
          <p:nvPr>
            <p:ph type="dt" sz="half" idx="10"/>
          </p:nvPr>
        </p:nvSpPr>
        <p:spPr/>
        <p:txBody>
          <a:bodyPr/>
          <a:lstStyle/>
          <a:p>
            <a:fld id="{3E08C70E-E4B6-4EBF-8DB7-B445AC16B9AE}" type="datetimeFigureOut">
              <a:rPr lang="en-US" smtClean="0"/>
              <a:t>12/8/2022</a:t>
            </a:fld>
            <a:endParaRPr lang="en-US"/>
          </a:p>
        </p:txBody>
      </p:sp>
      <p:sp>
        <p:nvSpPr>
          <p:cNvPr id="6" name="Footer Placeholder 5">
            <a:extLst>
              <a:ext uri="{FF2B5EF4-FFF2-40B4-BE49-F238E27FC236}">
                <a16:creationId xmlns:a16="http://schemas.microsoft.com/office/drawing/2014/main" id="{725AAC2B-E759-EB82-ABC3-A7FE20C442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F525BA-51C4-5B1B-EEFF-9912073C9645}"/>
              </a:ext>
            </a:extLst>
          </p:cNvPr>
          <p:cNvSpPr>
            <a:spLocks noGrp="1"/>
          </p:cNvSpPr>
          <p:nvPr>
            <p:ph type="sldNum" sz="quarter" idx="12"/>
          </p:nvPr>
        </p:nvSpPr>
        <p:spPr/>
        <p:txBody>
          <a:bodyPr/>
          <a:lstStyle/>
          <a:p>
            <a:fld id="{5386F0B3-5BCF-486C-AD59-C1C3232FD6CD}" type="slidenum">
              <a:rPr lang="en-US" smtClean="0"/>
              <a:t>‹#›</a:t>
            </a:fld>
            <a:endParaRPr lang="en-US"/>
          </a:p>
        </p:txBody>
      </p:sp>
    </p:spTree>
    <p:extLst>
      <p:ext uri="{BB962C8B-B14F-4D97-AF65-F5344CB8AC3E}">
        <p14:creationId xmlns:p14="http://schemas.microsoft.com/office/powerpoint/2010/main" val="3903436627"/>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CE3E2-D732-C718-82BC-1EBB8C2C0A83}"/>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0A2A7759-D56B-8801-7687-B66BABFEAFED}"/>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FFB339E5-9658-184F-4195-2B27ABB77D0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29CC058-4268-6EA4-3A19-88F92BBDEE40}"/>
              </a:ext>
            </a:extLst>
          </p:cNvPr>
          <p:cNvSpPr>
            <a:spLocks noGrp="1"/>
          </p:cNvSpPr>
          <p:nvPr>
            <p:ph type="dt" sz="half" idx="10"/>
          </p:nvPr>
        </p:nvSpPr>
        <p:spPr/>
        <p:txBody>
          <a:bodyPr/>
          <a:lstStyle/>
          <a:p>
            <a:fld id="{3E08C70E-E4B6-4EBF-8DB7-B445AC16B9AE}" type="datetimeFigureOut">
              <a:rPr lang="en-US" smtClean="0"/>
              <a:t>12/8/2022</a:t>
            </a:fld>
            <a:endParaRPr lang="en-US"/>
          </a:p>
        </p:txBody>
      </p:sp>
      <p:sp>
        <p:nvSpPr>
          <p:cNvPr id="6" name="Footer Placeholder 5">
            <a:extLst>
              <a:ext uri="{FF2B5EF4-FFF2-40B4-BE49-F238E27FC236}">
                <a16:creationId xmlns:a16="http://schemas.microsoft.com/office/drawing/2014/main" id="{3AB7A128-839A-D0B6-548E-73C5BCBAC9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A462A-6482-EB28-636C-27836E57BBB0}"/>
              </a:ext>
            </a:extLst>
          </p:cNvPr>
          <p:cNvSpPr>
            <a:spLocks noGrp="1"/>
          </p:cNvSpPr>
          <p:nvPr>
            <p:ph type="sldNum" sz="quarter" idx="12"/>
          </p:nvPr>
        </p:nvSpPr>
        <p:spPr/>
        <p:txBody>
          <a:bodyPr/>
          <a:lstStyle/>
          <a:p>
            <a:fld id="{5386F0B3-5BCF-486C-AD59-C1C3232FD6CD}" type="slidenum">
              <a:rPr lang="en-US" smtClean="0"/>
              <a:t>‹#›</a:t>
            </a:fld>
            <a:endParaRPr lang="en-US"/>
          </a:p>
        </p:txBody>
      </p:sp>
    </p:spTree>
    <p:extLst>
      <p:ext uri="{BB962C8B-B14F-4D97-AF65-F5344CB8AC3E}">
        <p14:creationId xmlns:p14="http://schemas.microsoft.com/office/powerpoint/2010/main" val="1043915977"/>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DB185-A819-B89A-288C-923D0017999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738CC63-0B47-59A6-67B9-A35F88F9C0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E15C0F-FC7F-D081-2B0A-7A165FCD1E32}"/>
              </a:ext>
            </a:extLst>
          </p:cNvPr>
          <p:cNvSpPr>
            <a:spLocks noGrp="1"/>
          </p:cNvSpPr>
          <p:nvPr>
            <p:ph type="dt" sz="half" idx="10"/>
          </p:nvPr>
        </p:nvSpPr>
        <p:spPr/>
        <p:txBody>
          <a:bodyPr/>
          <a:lstStyle/>
          <a:p>
            <a:fld id="{3E08C70E-E4B6-4EBF-8DB7-B445AC16B9AE}" type="datetimeFigureOut">
              <a:rPr lang="en-US" smtClean="0"/>
              <a:t>12/8/2022</a:t>
            </a:fld>
            <a:endParaRPr lang="en-US"/>
          </a:p>
        </p:txBody>
      </p:sp>
      <p:sp>
        <p:nvSpPr>
          <p:cNvPr id="5" name="Footer Placeholder 4">
            <a:extLst>
              <a:ext uri="{FF2B5EF4-FFF2-40B4-BE49-F238E27FC236}">
                <a16:creationId xmlns:a16="http://schemas.microsoft.com/office/drawing/2014/main" id="{793084A3-22A5-872E-B9AF-0A193C71FE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17666C-96E9-47E7-74A3-EC1BDC15C85A}"/>
              </a:ext>
            </a:extLst>
          </p:cNvPr>
          <p:cNvSpPr>
            <a:spLocks noGrp="1"/>
          </p:cNvSpPr>
          <p:nvPr>
            <p:ph type="sldNum" sz="quarter" idx="12"/>
          </p:nvPr>
        </p:nvSpPr>
        <p:spPr/>
        <p:txBody>
          <a:bodyPr/>
          <a:lstStyle/>
          <a:p>
            <a:fld id="{5386F0B3-5BCF-486C-AD59-C1C3232FD6CD}" type="slidenum">
              <a:rPr lang="en-US" smtClean="0"/>
              <a:t>‹#›</a:t>
            </a:fld>
            <a:endParaRPr lang="en-US"/>
          </a:p>
        </p:txBody>
      </p:sp>
    </p:spTree>
    <p:extLst>
      <p:ext uri="{BB962C8B-B14F-4D97-AF65-F5344CB8AC3E}">
        <p14:creationId xmlns:p14="http://schemas.microsoft.com/office/powerpoint/2010/main" val="1667069130"/>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42CDFD-0283-4026-38D2-91EC55D4705E}"/>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00639CE-CC05-9DC6-3258-AC7930D5F0AB}"/>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D110E3-E261-6FDB-74AF-5ADB4D19791D}"/>
              </a:ext>
            </a:extLst>
          </p:cNvPr>
          <p:cNvSpPr>
            <a:spLocks noGrp="1"/>
          </p:cNvSpPr>
          <p:nvPr>
            <p:ph type="dt" sz="half" idx="10"/>
          </p:nvPr>
        </p:nvSpPr>
        <p:spPr/>
        <p:txBody>
          <a:bodyPr/>
          <a:lstStyle/>
          <a:p>
            <a:fld id="{3E08C70E-E4B6-4EBF-8DB7-B445AC16B9AE}" type="datetimeFigureOut">
              <a:rPr lang="en-US" smtClean="0"/>
              <a:t>12/8/2022</a:t>
            </a:fld>
            <a:endParaRPr lang="en-US"/>
          </a:p>
        </p:txBody>
      </p:sp>
      <p:sp>
        <p:nvSpPr>
          <p:cNvPr id="5" name="Footer Placeholder 4">
            <a:extLst>
              <a:ext uri="{FF2B5EF4-FFF2-40B4-BE49-F238E27FC236}">
                <a16:creationId xmlns:a16="http://schemas.microsoft.com/office/drawing/2014/main" id="{C522C6CF-91E6-5FE2-F9C6-2E5AADBBAF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9F63FA-99AE-E149-00EC-C825F9F328B8}"/>
              </a:ext>
            </a:extLst>
          </p:cNvPr>
          <p:cNvSpPr>
            <a:spLocks noGrp="1"/>
          </p:cNvSpPr>
          <p:nvPr>
            <p:ph type="sldNum" sz="quarter" idx="12"/>
          </p:nvPr>
        </p:nvSpPr>
        <p:spPr/>
        <p:txBody>
          <a:bodyPr/>
          <a:lstStyle/>
          <a:p>
            <a:fld id="{5386F0B3-5BCF-486C-AD59-C1C3232FD6CD}" type="slidenum">
              <a:rPr lang="en-US" smtClean="0"/>
              <a:t>‹#›</a:t>
            </a:fld>
            <a:endParaRPr lang="en-US"/>
          </a:p>
        </p:txBody>
      </p:sp>
    </p:spTree>
    <p:extLst>
      <p:ext uri="{BB962C8B-B14F-4D97-AF65-F5344CB8AC3E}">
        <p14:creationId xmlns:p14="http://schemas.microsoft.com/office/powerpoint/2010/main" val="34922521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B4907C-8252-455A-BC65-F61580EA8D73}" type="datetime1">
              <a:rPr lang="en-US" smtClean="0"/>
              <a:t>12/8/2022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21752237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0726DA-A5B5-49D7-9B12-735498950DA3}" type="datetime1">
              <a:rPr lang="en-US" smtClean="0"/>
              <a:t>12/8/2022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8782831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2BE29BA-F8F0-4508-A4BE-7F72180E3ABB}" type="datetime1">
              <a:rPr lang="en-US" smtClean="0"/>
              <a:t>12/8/2022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21411453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7F865CF-A9DB-43E3-ADF8-28E5B1685A28}" type="datetime1">
              <a:rPr lang="en-US" smtClean="0"/>
              <a:t>12/8/2022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1821112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FE91807-D38D-4528-8CF2-63D388DD1A23}" type="datetime1">
              <a:rPr lang="en-US" smtClean="0"/>
              <a:t>12/8/2022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28588151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46390AC-3BCF-4C22-A2DB-7990E5A54FFD}" type="datetime1">
              <a:rPr lang="en-US" smtClean="0"/>
              <a:t>12/8/2022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42159917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8259FE0-F886-4177-8680-0087672F0DBD}" type="datetime1">
              <a:rPr lang="en-US" smtClean="0"/>
              <a:t>12/8/2022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33487941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8C4881A-3753-44FC-9558-4D53EA0B3115}" type="datetime1">
              <a:rPr lang="en-US" smtClean="0"/>
              <a:t>12/8/2022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16469479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F6DDC96-0A56-4EC2-A351-5C197C9B424C}" type="datetime1">
              <a:rPr lang="en-US" smtClean="0"/>
              <a:t>12/8/2022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1960013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AF637B1-5A12-4E31-807A-45ED99814C6F}" type="datetime1">
              <a:rPr lang="en-US" smtClean="0"/>
              <a:t>12/8/2022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32629657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E122329-9D6C-4DB8-AB35-E1ADA78AF0CC}" type="datetime1">
              <a:rPr lang="en-US" smtClean="0"/>
              <a:t>12/8/2022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3853465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44F7ADF-1314-41CB-AC5F-F8E1A67EBEF8}" type="datetime1">
              <a:rPr lang="en-US" smtClean="0"/>
              <a:t>12/8/2022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16746179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27ED441-B249-441C-A420-69A916E4CC25}" type="datetime1">
              <a:rPr lang="en-US" smtClean="0"/>
              <a:t>12/8/2022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19673232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2E0800E-34A0-4176-B5D0-FB4E9EA59786}" type="datetime1">
              <a:rPr lang="en-US" smtClean="0"/>
              <a:t>12/8/2022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5646868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4121760-A27C-4DBB-AB7C-A323C9DF147C}" type="datetime1">
              <a:rPr lang="en-US" smtClean="0">
                <a:solidFill>
                  <a:prstClr val="black">
                    <a:tint val="75000"/>
                  </a:prstClr>
                </a:solidFill>
              </a:rPr>
              <a:t>12/8/2022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387526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0CEC284-E82C-4EB1-809B-E5E849B6D56D}" type="datetime1">
              <a:rPr lang="en-US" smtClean="0">
                <a:solidFill>
                  <a:prstClr val="black">
                    <a:tint val="75000"/>
                  </a:prstClr>
                </a:solidFill>
              </a:rPr>
              <a:t>12/8/2022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926534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C43ED1A-5296-484D-A834-AA97962CCE19}" type="datetime1">
              <a:rPr lang="en-US" smtClean="0">
                <a:solidFill>
                  <a:prstClr val="black">
                    <a:tint val="75000"/>
                  </a:prstClr>
                </a:solidFill>
              </a:rPr>
              <a:t>12/8/2022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688455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1C47BC4-0B73-4253-A4D6-DC9E2833E7C7}" type="datetime1">
              <a:rPr lang="en-US" smtClean="0">
                <a:solidFill>
                  <a:prstClr val="black">
                    <a:tint val="75000"/>
                  </a:prstClr>
                </a:solidFill>
              </a:rPr>
              <a:t>12/8/2022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571688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CF0D6C6-7B23-40CA-8C37-357F0B28F17F}" type="datetime1">
              <a:rPr lang="en-US" smtClean="0">
                <a:solidFill>
                  <a:prstClr val="black">
                    <a:tint val="75000"/>
                  </a:prstClr>
                </a:solidFill>
              </a:rPr>
              <a:t>12/8/2022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824270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EE312639-AC78-455B-B901-74D8D19387DC}" type="datetime1">
              <a:rPr lang="en-US" smtClean="0">
                <a:solidFill>
                  <a:prstClr val="black">
                    <a:tint val="75000"/>
                  </a:prstClr>
                </a:solidFill>
              </a:rPr>
              <a:t>12/8/2022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61495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4E86F04-3EBE-40B7-8C0D-DE4CA9498539}" type="datetime1">
              <a:rPr lang="en-US" smtClean="0"/>
              <a:t>12/8/2022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27627725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04ADB85-7F9B-44BF-BB0E-F147399C7D42}" type="datetime1">
              <a:rPr lang="en-US" smtClean="0">
                <a:solidFill>
                  <a:prstClr val="black">
                    <a:tint val="75000"/>
                  </a:prstClr>
                </a:solidFill>
              </a:rPr>
              <a:t>12/8/2022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2236286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756FDB1-E957-4F26-8C5A-1C001FA301F0}" type="datetime1">
              <a:rPr lang="en-US" smtClean="0">
                <a:solidFill>
                  <a:prstClr val="black">
                    <a:tint val="75000"/>
                  </a:prstClr>
                </a:solidFill>
              </a:rPr>
              <a:t>12/8/2022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232229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51D37E9-2468-4ABE-AB05-DD18207AE817}" type="datetime1">
              <a:rPr lang="en-US" smtClean="0">
                <a:solidFill>
                  <a:prstClr val="black">
                    <a:tint val="75000"/>
                  </a:prstClr>
                </a:solidFill>
              </a:rPr>
              <a:t>12/8/2022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804632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CE94586-3ABD-4339-9426-2C512D9BFF87}" type="datetime1">
              <a:rPr lang="en-US" smtClean="0">
                <a:solidFill>
                  <a:prstClr val="black">
                    <a:tint val="75000"/>
                  </a:prstClr>
                </a:solidFill>
              </a:rPr>
              <a:t>12/8/2022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08461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CB1B063-4B04-465A-84B9-A1A68F3F6BB8}" type="datetime1">
              <a:rPr lang="en-US" smtClean="0">
                <a:solidFill>
                  <a:prstClr val="black">
                    <a:tint val="75000"/>
                  </a:prstClr>
                </a:solidFill>
              </a:rPr>
              <a:t>12/8/2022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604112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3A9849B-CD2E-4E9A-9587-F3F251325C02}" type="datetime1">
              <a:rPr lang="en-US" smtClean="0">
                <a:solidFill>
                  <a:prstClr val="black">
                    <a:tint val="75000"/>
                  </a:prstClr>
                </a:solidFill>
              </a:rPr>
              <a:t>12/8/2022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120917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88FFE9E-47B5-4A17-A7F9-AF64B538EA52}" type="datetime1">
              <a:rPr lang="en-US" smtClean="0">
                <a:solidFill>
                  <a:prstClr val="black">
                    <a:tint val="75000"/>
                  </a:prstClr>
                </a:solidFill>
              </a:rPr>
              <a:t>12/8/2022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8463248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E3EED7F-1822-414D-AE25-767B43A35B84}" type="datetime1">
              <a:rPr lang="en-US" smtClean="0">
                <a:solidFill>
                  <a:prstClr val="black">
                    <a:tint val="75000"/>
                  </a:prstClr>
                </a:solidFill>
              </a:rPr>
              <a:t>12/8/2022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6977516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12D7628-275D-482F-ABB5-41123B29C2F4}" type="datetime1">
              <a:rPr lang="en-US" smtClean="0">
                <a:solidFill>
                  <a:prstClr val="black">
                    <a:tint val="75000"/>
                  </a:prstClr>
                </a:solidFill>
              </a:rPr>
              <a:t>12/8/2022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6824976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8D445A7E-C664-4423-A8D8-F765FD3071AC}" type="datetime1">
              <a:rPr lang="en-US" smtClean="0">
                <a:solidFill>
                  <a:prstClr val="black">
                    <a:tint val="75000"/>
                  </a:prstClr>
                </a:solidFill>
              </a:rPr>
              <a:t>12/8/2022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40505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8C9C85D9-6FB7-40EF-965F-A1046ADCDD99}" type="datetime1">
              <a:rPr lang="en-US" smtClean="0"/>
              <a:t>12/8/2022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328562400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9D7168DB-C706-4D24-9A6B-123E9909724B}" type="datetime1">
              <a:rPr lang="en-US" smtClean="0">
                <a:solidFill>
                  <a:prstClr val="black">
                    <a:tint val="75000"/>
                  </a:prstClr>
                </a:solidFill>
              </a:rPr>
              <a:t>12/8/2022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721823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EA59D34F-2793-4406-82CF-547094FF3F4D}" type="datetime1">
              <a:rPr lang="en-US" smtClean="0">
                <a:solidFill>
                  <a:prstClr val="black">
                    <a:tint val="75000"/>
                  </a:prstClr>
                </a:solidFill>
              </a:rPr>
              <a:t>12/8/2022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93925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1358F5B-D33E-4151-8A46-504F0DB90E30}" type="datetime1">
              <a:rPr lang="en-US" smtClean="0">
                <a:solidFill>
                  <a:prstClr val="black">
                    <a:tint val="75000"/>
                  </a:prstClr>
                </a:solidFill>
              </a:rPr>
              <a:t>12/8/2022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401703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AFBC2A3-340E-45FA-9D33-A59BE5081A73}" type="datetime1">
              <a:rPr lang="en-US" smtClean="0">
                <a:solidFill>
                  <a:prstClr val="black">
                    <a:tint val="75000"/>
                  </a:prstClr>
                </a:solidFill>
              </a:rPr>
              <a:t>12/8/2022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504247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4F5625-F982-431E-A022-A96D7C87C6D3}" type="datetime1">
              <a:rPr lang="en-US" smtClean="0">
                <a:solidFill>
                  <a:prstClr val="black">
                    <a:tint val="75000"/>
                  </a:prstClr>
                </a:solidFill>
              </a:rPr>
              <a:t>12/8/2022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616067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7A7A11B-55A9-45EA-90B0-A48BEC44034E}" type="datetime1">
              <a:rPr lang="en-US" smtClean="0">
                <a:solidFill>
                  <a:prstClr val="black">
                    <a:tint val="75000"/>
                  </a:prstClr>
                </a:solidFill>
              </a:rPr>
              <a:t>12/8/2022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2868535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915816" y="620688"/>
            <a:ext cx="5770984" cy="288032"/>
          </a:xfrm>
        </p:spPr>
        <p:txBody>
          <a:bodyPr anchor="ctr">
            <a:noAutofit/>
          </a:bodyPr>
          <a:lstStyle>
            <a:lvl1pPr marL="0" indent="0" algn="r">
              <a:buNone/>
              <a:defRPr sz="1600" cap="small" baseline="0">
                <a:solidFill>
                  <a:srgbClr val="1D26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Modifiez le style des sous-titres du masque</a:t>
            </a:r>
            <a:endParaRPr lang="en-US" dirty="0"/>
          </a:p>
        </p:txBody>
      </p:sp>
      <p:sp>
        <p:nvSpPr>
          <p:cNvPr id="7" name="Espace réservé du titre 1"/>
          <p:cNvSpPr>
            <a:spLocks noGrp="1"/>
          </p:cNvSpPr>
          <p:nvPr>
            <p:ph type="title"/>
          </p:nvPr>
        </p:nvSpPr>
        <p:spPr>
          <a:xfrm>
            <a:off x="2915816" y="3076"/>
            <a:ext cx="5770984" cy="617612"/>
          </a:xfrm>
          <a:prstGeom prst="rect">
            <a:avLst/>
          </a:prstGeom>
        </p:spPr>
        <p:txBody>
          <a:bodyPr vert="horz" lIns="91440" tIns="45720" rIns="91440" bIns="45720" rtlCol="0" anchor="ctr">
            <a:normAutofit/>
          </a:bodyPr>
          <a:lstStyle/>
          <a:p>
            <a:r>
              <a:rPr lang="fr-FR" dirty="0"/>
              <a:t>Modifiez le style du titre</a:t>
            </a:r>
            <a:endParaRPr lang="en-US" dirty="0"/>
          </a:p>
        </p:txBody>
      </p:sp>
    </p:spTree>
    <p:extLst>
      <p:ext uri="{BB962C8B-B14F-4D97-AF65-F5344CB8AC3E}">
        <p14:creationId xmlns:p14="http://schemas.microsoft.com/office/powerpoint/2010/main" val="146492661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8A169FF-9855-4085-96FF-D8006A565684}" type="datetime1">
              <a:rPr lang="en-US" smtClean="0">
                <a:solidFill>
                  <a:prstClr val="black">
                    <a:tint val="75000"/>
                  </a:prstClr>
                </a:solidFill>
              </a:rPr>
              <a:t>12/8/2022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5663142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3A57310-EF70-44D4-8755-F5A9BF3F5FB7}" type="datetime1">
              <a:rPr lang="en-US" smtClean="0">
                <a:solidFill>
                  <a:prstClr val="black">
                    <a:tint val="75000"/>
                  </a:prstClr>
                </a:solidFill>
              </a:rPr>
              <a:t>12/8/2022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2042930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30D2178-DE1E-4031-94CD-7C7C8C61643A}" type="datetime1">
              <a:rPr lang="en-US" smtClean="0">
                <a:solidFill>
                  <a:prstClr val="black">
                    <a:tint val="75000"/>
                  </a:prstClr>
                </a:solidFill>
              </a:rPr>
              <a:t>12/8/2022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45598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C63ACDC9-FBCE-4943-A3AE-873EA06A62B4}" type="datetime1">
              <a:rPr lang="en-US" smtClean="0"/>
              <a:t>12/8/2022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9387485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8DE7A6D-AB74-49C2-82DA-B4AC59E23162}" type="datetime1">
              <a:rPr lang="en-US" smtClean="0">
                <a:solidFill>
                  <a:prstClr val="black">
                    <a:tint val="75000"/>
                  </a:prstClr>
                </a:solidFill>
              </a:rPr>
              <a:t>12/8/2022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1094242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36B372D-AC5E-4D5B-B3F2-A70A0CAA81F2}" type="datetime1">
              <a:rPr lang="en-US" smtClean="0">
                <a:solidFill>
                  <a:prstClr val="black">
                    <a:tint val="75000"/>
                  </a:prstClr>
                </a:solidFill>
              </a:rPr>
              <a:t>12/8/2022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2342340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FDB02DD4-E8CC-4D08-B942-242171DDD275}" type="datetime1">
              <a:rPr lang="en-US" smtClean="0">
                <a:solidFill>
                  <a:prstClr val="black">
                    <a:tint val="75000"/>
                  </a:prstClr>
                </a:solidFill>
              </a:rPr>
              <a:t>12/8/2022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729457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AE2615F5-B4C4-48EB-B9DA-7522D3DBDE3E}" type="datetime1">
              <a:rPr lang="en-US" smtClean="0">
                <a:solidFill>
                  <a:prstClr val="black">
                    <a:tint val="75000"/>
                  </a:prstClr>
                </a:solidFill>
              </a:rPr>
              <a:t>12/8/2022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13791338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C2EFCE1-E2AF-483A-A70C-E1A97266A18B}" type="datetime1">
              <a:rPr lang="en-US" smtClean="0">
                <a:solidFill>
                  <a:prstClr val="black">
                    <a:tint val="75000"/>
                  </a:prstClr>
                </a:solidFill>
              </a:rPr>
              <a:t>12/8/2022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4217511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DCD0D3E-316B-4065-9453-5D37D5564A50}" type="datetime1">
              <a:rPr lang="en-US" smtClean="0">
                <a:solidFill>
                  <a:prstClr val="black">
                    <a:tint val="75000"/>
                  </a:prstClr>
                </a:solidFill>
              </a:rPr>
              <a:t>12/8/2022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590935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0AF82F7-5E20-4C6A-BE77-BD17BA6AC5B3}" type="datetime1">
              <a:rPr lang="en-US" smtClean="0">
                <a:solidFill>
                  <a:prstClr val="black">
                    <a:tint val="75000"/>
                  </a:prstClr>
                </a:solidFill>
              </a:rPr>
              <a:t>12/8/2022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9095432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7A78B7D-F33D-4B0C-AAB5-A99EF4B061F3}" type="datetime1">
              <a:rPr lang="en-US" smtClean="0">
                <a:solidFill>
                  <a:prstClr val="black">
                    <a:tint val="75000"/>
                  </a:prstClr>
                </a:solidFill>
              </a:rPr>
              <a:t>12/8/2022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8400771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915816" y="620688"/>
            <a:ext cx="5770984" cy="288032"/>
          </a:xfrm>
        </p:spPr>
        <p:txBody>
          <a:bodyPr anchor="ctr">
            <a:noAutofit/>
          </a:bodyPr>
          <a:lstStyle>
            <a:lvl1pPr marL="0" indent="0" algn="r">
              <a:buNone/>
              <a:defRPr sz="1600" cap="small" baseline="0">
                <a:solidFill>
                  <a:srgbClr val="1D26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Modifiez le style des sous-titres du masque</a:t>
            </a:r>
            <a:endParaRPr lang="en-US" dirty="0"/>
          </a:p>
        </p:txBody>
      </p:sp>
      <p:sp>
        <p:nvSpPr>
          <p:cNvPr id="7" name="Espace réservé du titre 1"/>
          <p:cNvSpPr>
            <a:spLocks noGrp="1"/>
          </p:cNvSpPr>
          <p:nvPr>
            <p:ph type="title"/>
          </p:nvPr>
        </p:nvSpPr>
        <p:spPr>
          <a:xfrm>
            <a:off x="2915816" y="3076"/>
            <a:ext cx="5770984" cy="617612"/>
          </a:xfrm>
          <a:prstGeom prst="rect">
            <a:avLst/>
          </a:prstGeom>
        </p:spPr>
        <p:txBody>
          <a:bodyPr vert="horz" lIns="91440" tIns="45720" rIns="91440" bIns="45720" rtlCol="0" anchor="ctr">
            <a:normAutofit/>
          </a:bodyPr>
          <a:lstStyle/>
          <a:p>
            <a:r>
              <a:rPr lang="fr-FR" dirty="0"/>
              <a:t>Modifiez le style du titre</a:t>
            </a:r>
            <a:endParaRPr lang="en-US" dirty="0"/>
          </a:p>
        </p:txBody>
      </p:sp>
    </p:spTree>
    <p:extLst>
      <p:ext uri="{BB962C8B-B14F-4D97-AF65-F5344CB8AC3E}">
        <p14:creationId xmlns:p14="http://schemas.microsoft.com/office/powerpoint/2010/main" val="118940703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1014F03-35A4-40AF-A349-9B8AF4F0DD07}" type="datetime1">
              <a:rPr lang="en-US" smtClean="0">
                <a:solidFill>
                  <a:prstClr val="black">
                    <a:tint val="75000"/>
                  </a:prstClr>
                </a:solidFill>
              </a:rPr>
              <a:t>12/8/2022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25617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8CE6E390-EA1F-4B3E-A94B-FC0331EB7320}" type="datetime1">
              <a:rPr lang="en-US" smtClean="0"/>
              <a:t>12/8/2022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38478412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FDB2166-B2EC-49A3-A264-B90D608ECC0E}" type="datetime1">
              <a:rPr lang="en-US" smtClean="0">
                <a:solidFill>
                  <a:prstClr val="black">
                    <a:tint val="75000"/>
                  </a:prstClr>
                </a:solidFill>
              </a:rPr>
              <a:t>12/8/2022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20317379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AE68F33-01E8-4DD1-9A4E-D6564E76E6E8}" type="datetime1">
              <a:rPr lang="en-US" smtClean="0">
                <a:solidFill>
                  <a:prstClr val="black">
                    <a:tint val="75000"/>
                  </a:prstClr>
                </a:solidFill>
              </a:rPr>
              <a:t>12/8/2022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5551802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32D34AD-3563-473D-A8A8-A376547390BB}" type="datetime1">
              <a:rPr lang="en-US" smtClean="0">
                <a:solidFill>
                  <a:prstClr val="black">
                    <a:tint val="75000"/>
                  </a:prstClr>
                </a:solidFill>
              </a:rPr>
              <a:t>12/8/2022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69756855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0AC7994-9298-42FE-BB9D-BC4569096611}" type="datetime1">
              <a:rPr lang="en-US" smtClean="0">
                <a:solidFill>
                  <a:prstClr val="black">
                    <a:tint val="75000"/>
                  </a:prstClr>
                </a:solidFill>
              </a:rPr>
              <a:t>12/8/2022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3609277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2852DB28-30B8-44E1-BD08-851F10F89E25}" type="datetime1">
              <a:rPr lang="en-US" smtClean="0">
                <a:solidFill>
                  <a:prstClr val="black">
                    <a:tint val="75000"/>
                  </a:prstClr>
                </a:solidFill>
              </a:rPr>
              <a:t>12/8/2022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8550743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CD818289-C2F5-45E3-B624-666C07A3F316}" type="datetime1">
              <a:rPr lang="en-US" smtClean="0">
                <a:solidFill>
                  <a:prstClr val="black">
                    <a:tint val="75000"/>
                  </a:prstClr>
                </a:solidFill>
              </a:rPr>
              <a:t>12/8/2022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2935311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1DB3F4B-CC9E-4DFB-95DD-A50AB4DE1843}" type="datetime1">
              <a:rPr lang="en-US" smtClean="0">
                <a:solidFill>
                  <a:prstClr val="black">
                    <a:tint val="75000"/>
                  </a:prstClr>
                </a:solidFill>
              </a:rPr>
              <a:t>12/8/2022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3081719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546DEA0-F4F7-496F-ABC8-2328DC678B8C}" type="datetime1">
              <a:rPr lang="en-US" smtClean="0">
                <a:solidFill>
                  <a:prstClr val="black">
                    <a:tint val="75000"/>
                  </a:prstClr>
                </a:solidFill>
              </a:rPr>
              <a:t>12/8/2022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4562260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58E37FB-30A6-4BD8-A37A-0850494C84AF}" type="datetime1">
              <a:rPr lang="en-US" smtClean="0">
                <a:solidFill>
                  <a:prstClr val="black">
                    <a:tint val="75000"/>
                  </a:prstClr>
                </a:solidFill>
              </a:rPr>
              <a:t>12/8/2022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9124990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5FB1C7F-EBD1-4FCD-A718-1422D33EB0F8}" type="datetime1">
              <a:rPr lang="en-US" smtClean="0">
                <a:solidFill>
                  <a:prstClr val="black">
                    <a:tint val="75000"/>
                  </a:prstClr>
                </a:solidFill>
              </a:rPr>
              <a:t>12/8/2022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03804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931ECF6-EA9B-4FA1-8F7A-1BED46621E92}" type="datetime1">
              <a:rPr lang="en-US" smtClean="0"/>
              <a:t>12/8/2022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231661201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915816" y="620688"/>
            <a:ext cx="5770984" cy="288032"/>
          </a:xfrm>
        </p:spPr>
        <p:txBody>
          <a:bodyPr anchor="ctr">
            <a:noAutofit/>
          </a:bodyPr>
          <a:lstStyle>
            <a:lvl1pPr marL="0" indent="0" algn="r">
              <a:buNone/>
              <a:defRPr sz="1600" cap="small" baseline="0">
                <a:solidFill>
                  <a:srgbClr val="1D26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Modifiez le style des sous-titres du masque</a:t>
            </a:r>
            <a:endParaRPr lang="en-US" dirty="0"/>
          </a:p>
        </p:txBody>
      </p:sp>
      <p:sp>
        <p:nvSpPr>
          <p:cNvPr id="7" name="Espace réservé du titre 1"/>
          <p:cNvSpPr>
            <a:spLocks noGrp="1"/>
          </p:cNvSpPr>
          <p:nvPr>
            <p:ph type="title"/>
          </p:nvPr>
        </p:nvSpPr>
        <p:spPr>
          <a:xfrm>
            <a:off x="2915816" y="3076"/>
            <a:ext cx="5770984" cy="617612"/>
          </a:xfrm>
          <a:prstGeom prst="rect">
            <a:avLst/>
          </a:prstGeom>
        </p:spPr>
        <p:txBody>
          <a:bodyPr vert="horz" lIns="91440" tIns="45720" rIns="91440" bIns="45720" rtlCol="0" anchor="ctr">
            <a:normAutofit/>
          </a:bodyPr>
          <a:lstStyle/>
          <a:p>
            <a:r>
              <a:rPr lang="fr-FR" dirty="0"/>
              <a:t>Modifiez le style du titre</a:t>
            </a:r>
            <a:endParaRPr lang="en-US" dirty="0"/>
          </a:p>
        </p:txBody>
      </p:sp>
    </p:spTree>
    <p:extLst>
      <p:ext uri="{BB962C8B-B14F-4D97-AF65-F5344CB8AC3E}">
        <p14:creationId xmlns:p14="http://schemas.microsoft.com/office/powerpoint/2010/main" val="295281792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A2D10BE-8B15-4DDB-A88F-E01F45911DF4}" type="datetime1">
              <a:rPr lang="en-US" smtClean="0">
                <a:solidFill>
                  <a:prstClr val="black">
                    <a:tint val="75000"/>
                  </a:prstClr>
                </a:solidFill>
              </a:rPr>
              <a:t>12/8/2022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0963202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46AE6E9-0A2D-4C01-9E2D-294BA86EFE68}" type="datetime1">
              <a:rPr lang="en-US" smtClean="0">
                <a:solidFill>
                  <a:prstClr val="black">
                    <a:tint val="75000"/>
                  </a:prstClr>
                </a:solidFill>
              </a:rPr>
              <a:t>12/8/2022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88606148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22DB33F-94B9-4D41-91A6-6CD01CF2974E}" type="datetime1">
              <a:rPr lang="en-US" smtClean="0">
                <a:solidFill>
                  <a:prstClr val="black">
                    <a:tint val="75000"/>
                  </a:prstClr>
                </a:solidFill>
              </a:rPr>
              <a:t>12/8/2022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081451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2B6BFD3-FA1A-43DB-A2AB-7D4E92E4AAAA}" type="datetime1">
              <a:rPr lang="en-US" smtClean="0">
                <a:solidFill>
                  <a:prstClr val="black">
                    <a:tint val="75000"/>
                  </a:prstClr>
                </a:solidFill>
              </a:rPr>
              <a:t>12/8/2022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99043845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40EE1963-F67F-44A8-8DFB-D2F2E813FAF6}" type="datetime1">
              <a:rPr lang="en-US" smtClean="0">
                <a:solidFill>
                  <a:prstClr val="black">
                    <a:tint val="75000"/>
                  </a:prstClr>
                </a:solidFill>
              </a:rPr>
              <a:t>12/8/2022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3316065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C42709D5-F6A5-47A5-B122-04652A66FBB3}" type="datetime1">
              <a:rPr lang="en-US" smtClean="0">
                <a:solidFill>
                  <a:prstClr val="black">
                    <a:tint val="75000"/>
                  </a:prstClr>
                </a:solidFill>
              </a:rPr>
              <a:t>12/8/2022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4169194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4F49261-6E06-42D1-BD34-DC406886816D}" type="datetime1">
              <a:rPr lang="en-US" smtClean="0">
                <a:solidFill>
                  <a:prstClr val="black">
                    <a:tint val="75000"/>
                  </a:prstClr>
                </a:solidFill>
              </a:rPr>
              <a:t>12/8/2022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71457368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90FB482-715F-4F9A-BEB9-FC06BAC4F62F}" type="datetime1">
              <a:rPr lang="en-US" smtClean="0">
                <a:solidFill>
                  <a:prstClr val="black">
                    <a:tint val="75000"/>
                  </a:prstClr>
                </a:solidFill>
              </a:rPr>
              <a:t>12/8/2022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978522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BC93BD0-C219-413B-984E-FA5E995AD817}" type="datetime1">
              <a:rPr lang="en-US" smtClean="0">
                <a:solidFill>
                  <a:prstClr val="black">
                    <a:tint val="75000"/>
                  </a:prstClr>
                </a:solidFill>
              </a:rPr>
              <a:t>12/8/2022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62399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49BACE6-EDD5-4577-AADD-9FFBFFCF7CC8}" type="datetime1">
              <a:rPr lang="en-US" smtClean="0"/>
              <a:t>12/8/2022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87371840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6D67479-150C-4B20-B565-3574245E06AA}" type="datetime1">
              <a:rPr lang="en-US" smtClean="0">
                <a:solidFill>
                  <a:prstClr val="black">
                    <a:tint val="75000"/>
                  </a:prstClr>
                </a:solidFill>
              </a:rPr>
              <a:t>12/8/2022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1989164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4DF73AA-B2E6-467D-8A76-5F68FDF66A4C}" type="datetime1">
              <a:rPr lang="en-US" smtClean="0">
                <a:solidFill>
                  <a:prstClr val="black">
                    <a:tint val="75000"/>
                  </a:prstClr>
                </a:solidFill>
              </a:rPr>
              <a:t>12/8/2022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4030261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FF30BE1-2EDF-43BD-A6A3-A40F949A07ED}" type="datetime1">
              <a:rPr lang="en-US" smtClean="0">
                <a:solidFill>
                  <a:prstClr val="black">
                    <a:tint val="75000"/>
                  </a:prstClr>
                </a:solidFill>
              </a:rPr>
              <a:t>12/8/2022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4368222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0D99C69-EF7D-4CEB-9F3B-E683F47AB1ED}" type="datetime1">
              <a:rPr lang="en-US" smtClean="0">
                <a:solidFill>
                  <a:prstClr val="black">
                    <a:tint val="75000"/>
                  </a:prstClr>
                </a:solidFill>
              </a:rPr>
              <a:t>12/8/2022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7945939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8EF5F27-A703-4D3F-8A13-24C42EF01E91}" type="datetime1">
              <a:rPr lang="en-US" smtClean="0">
                <a:solidFill>
                  <a:prstClr val="black">
                    <a:tint val="75000"/>
                  </a:prstClr>
                </a:solidFill>
              </a:rPr>
              <a:t>12/8/2022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3142157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123FF70-DD77-49B9-9D8E-125598055643}" type="datetime1">
              <a:rPr lang="en-US" smtClean="0">
                <a:solidFill>
                  <a:prstClr val="black">
                    <a:tint val="75000"/>
                  </a:prstClr>
                </a:solidFill>
              </a:rPr>
              <a:t>12/8/2022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0917449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00022304-F89C-4019-B912-3E1630DA1CC9}" type="datetime1">
              <a:rPr lang="en-US" smtClean="0">
                <a:solidFill>
                  <a:prstClr val="black">
                    <a:tint val="75000"/>
                  </a:prstClr>
                </a:solidFill>
              </a:rPr>
              <a:t>12/8/2022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2833828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50044CD9-CB65-4EFD-90E1-B0CFBAE25B91}" type="datetime1">
              <a:rPr lang="en-US" smtClean="0">
                <a:solidFill>
                  <a:prstClr val="black">
                    <a:tint val="75000"/>
                  </a:prstClr>
                </a:solidFill>
              </a:rPr>
              <a:t>12/8/2022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4845428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132609F-C4D7-44CE-92BF-2B9B3B9179F8}" type="datetime1">
              <a:rPr lang="en-US" smtClean="0">
                <a:solidFill>
                  <a:prstClr val="black">
                    <a:tint val="75000"/>
                  </a:prstClr>
                </a:solidFill>
              </a:rPr>
              <a:t>12/8/2022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6267231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030827F-AF46-4EA3-8108-9AAE9EB97DB5}" type="datetime1">
              <a:rPr lang="en-US" smtClean="0">
                <a:solidFill>
                  <a:prstClr val="black">
                    <a:tint val="75000"/>
                  </a:prstClr>
                </a:solidFill>
              </a:rPr>
              <a:t>12/8/2022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91662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image" Target="../media/image5.png"/><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theme" Target="../theme/theme10.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image" Target="../media/image1.png"/><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theme" Target="../theme/theme11.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3.xml"/><Relationship Id="rId3" Type="http://schemas.openxmlformats.org/officeDocument/2006/relationships/slideLayout" Target="../slideLayouts/slideLayout128.xml"/><Relationship Id="rId7" Type="http://schemas.openxmlformats.org/officeDocument/2006/relationships/slideLayout" Target="../slideLayouts/slideLayout132.xml"/><Relationship Id="rId2" Type="http://schemas.openxmlformats.org/officeDocument/2006/relationships/slideLayout" Target="../slideLayouts/slideLayout127.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theme" Target="../theme/theme12.xml"/><Relationship Id="rId5" Type="http://schemas.openxmlformats.org/officeDocument/2006/relationships/slideLayout" Target="../slideLayouts/slideLayout130.xml"/><Relationship Id="rId10" Type="http://schemas.openxmlformats.org/officeDocument/2006/relationships/slideLayout" Target="../slideLayouts/slideLayout135.xml"/><Relationship Id="rId4" Type="http://schemas.openxmlformats.org/officeDocument/2006/relationships/slideLayout" Target="../slideLayouts/slideLayout129.xml"/><Relationship Id="rId9" Type="http://schemas.openxmlformats.org/officeDocument/2006/relationships/slideLayout" Target="../slideLayouts/slideLayout134.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slideLayout" Target="../slideLayouts/slideLayout148.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slideLayout" Target="../slideLayouts/slideLayout147.xml"/><Relationship Id="rId17" Type="http://schemas.openxmlformats.org/officeDocument/2006/relationships/theme" Target="../theme/theme13.xml"/><Relationship Id="rId2" Type="http://schemas.openxmlformats.org/officeDocument/2006/relationships/slideLayout" Target="../slideLayouts/slideLayout137.xml"/><Relationship Id="rId16" Type="http://schemas.openxmlformats.org/officeDocument/2006/relationships/slideLayout" Target="../slideLayouts/slideLayout151.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5" Type="http://schemas.openxmlformats.org/officeDocument/2006/relationships/slideLayout" Target="../slideLayouts/slideLayout15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 Id="rId14" Type="http://schemas.openxmlformats.org/officeDocument/2006/relationships/slideLayout" Target="../slideLayouts/slideLayout149.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9.xml"/><Relationship Id="rId13" Type="http://schemas.openxmlformats.org/officeDocument/2006/relationships/slideLayout" Target="../slideLayouts/slideLayout164.xml"/><Relationship Id="rId3" Type="http://schemas.openxmlformats.org/officeDocument/2006/relationships/slideLayout" Target="../slideLayouts/slideLayout154.xml"/><Relationship Id="rId7" Type="http://schemas.openxmlformats.org/officeDocument/2006/relationships/slideLayout" Target="../slideLayouts/slideLayout158.xml"/><Relationship Id="rId12" Type="http://schemas.openxmlformats.org/officeDocument/2006/relationships/slideLayout" Target="../slideLayouts/slideLayout163.xml"/><Relationship Id="rId2" Type="http://schemas.openxmlformats.org/officeDocument/2006/relationships/slideLayout" Target="../slideLayouts/slideLayout153.xml"/><Relationship Id="rId1" Type="http://schemas.openxmlformats.org/officeDocument/2006/relationships/slideLayout" Target="../slideLayouts/slideLayout152.xml"/><Relationship Id="rId6" Type="http://schemas.openxmlformats.org/officeDocument/2006/relationships/slideLayout" Target="../slideLayouts/slideLayout157.xml"/><Relationship Id="rId11" Type="http://schemas.openxmlformats.org/officeDocument/2006/relationships/slideLayout" Target="../slideLayouts/slideLayout162.xml"/><Relationship Id="rId5" Type="http://schemas.openxmlformats.org/officeDocument/2006/relationships/slideLayout" Target="../slideLayouts/slideLayout156.xml"/><Relationship Id="rId15" Type="http://schemas.openxmlformats.org/officeDocument/2006/relationships/theme" Target="../theme/theme14.xml"/><Relationship Id="rId10" Type="http://schemas.openxmlformats.org/officeDocument/2006/relationships/slideLayout" Target="../slideLayouts/slideLayout161.xml"/><Relationship Id="rId4" Type="http://schemas.openxmlformats.org/officeDocument/2006/relationships/slideLayout" Target="../slideLayouts/slideLayout155.xml"/><Relationship Id="rId9" Type="http://schemas.openxmlformats.org/officeDocument/2006/relationships/slideLayout" Target="../slideLayouts/slideLayout160.xml"/><Relationship Id="rId14" Type="http://schemas.openxmlformats.org/officeDocument/2006/relationships/slideLayout" Target="../slideLayouts/slideLayout165.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11.png"/><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5.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 Id="rId14" Type="http://schemas.openxmlformats.org/officeDocument/2006/relationships/image" Target="../media/image12.pn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12.png"/><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image" Target="../media/image11.png"/><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theme" Target="../theme/theme16.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94.xml"/><Relationship Id="rId13" Type="http://schemas.openxmlformats.org/officeDocument/2006/relationships/image" Target="../media/image11.png"/><Relationship Id="rId3" Type="http://schemas.openxmlformats.org/officeDocument/2006/relationships/slideLayout" Target="../slideLayouts/slideLayout189.xml"/><Relationship Id="rId7" Type="http://schemas.openxmlformats.org/officeDocument/2006/relationships/slideLayout" Target="../slideLayouts/slideLayout193.xml"/><Relationship Id="rId12" Type="http://schemas.openxmlformats.org/officeDocument/2006/relationships/theme" Target="../theme/theme17.xml"/><Relationship Id="rId2" Type="http://schemas.openxmlformats.org/officeDocument/2006/relationships/slideLayout" Target="../slideLayouts/slideLayout188.xml"/><Relationship Id="rId1" Type="http://schemas.openxmlformats.org/officeDocument/2006/relationships/slideLayout" Target="../slideLayouts/slideLayout187.xml"/><Relationship Id="rId6" Type="http://schemas.openxmlformats.org/officeDocument/2006/relationships/slideLayout" Target="../slideLayouts/slideLayout192.xml"/><Relationship Id="rId11" Type="http://schemas.openxmlformats.org/officeDocument/2006/relationships/slideLayout" Target="../slideLayouts/slideLayout197.xml"/><Relationship Id="rId5" Type="http://schemas.openxmlformats.org/officeDocument/2006/relationships/slideLayout" Target="../slideLayouts/slideLayout191.xml"/><Relationship Id="rId10" Type="http://schemas.openxmlformats.org/officeDocument/2006/relationships/slideLayout" Target="../slideLayouts/slideLayout196.xml"/><Relationship Id="rId4" Type="http://schemas.openxmlformats.org/officeDocument/2006/relationships/slideLayout" Target="../slideLayouts/slideLayout190.xml"/><Relationship Id="rId9" Type="http://schemas.openxmlformats.org/officeDocument/2006/relationships/slideLayout" Target="../slideLayouts/slideLayout195.xml"/><Relationship Id="rId14" Type="http://schemas.openxmlformats.org/officeDocument/2006/relationships/image" Target="../media/image12.pn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05.xml"/><Relationship Id="rId3" Type="http://schemas.openxmlformats.org/officeDocument/2006/relationships/slideLayout" Target="../slideLayouts/slideLayout200.xml"/><Relationship Id="rId7" Type="http://schemas.openxmlformats.org/officeDocument/2006/relationships/slideLayout" Target="../slideLayouts/slideLayout204.xml"/><Relationship Id="rId12" Type="http://schemas.openxmlformats.org/officeDocument/2006/relationships/theme" Target="../theme/theme18.xml"/><Relationship Id="rId2" Type="http://schemas.openxmlformats.org/officeDocument/2006/relationships/slideLayout" Target="../slideLayouts/slideLayout199.xml"/><Relationship Id="rId1" Type="http://schemas.openxmlformats.org/officeDocument/2006/relationships/slideLayout" Target="../slideLayouts/slideLayout198.xml"/><Relationship Id="rId6" Type="http://schemas.openxmlformats.org/officeDocument/2006/relationships/slideLayout" Target="../slideLayouts/slideLayout203.xml"/><Relationship Id="rId11" Type="http://schemas.openxmlformats.org/officeDocument/2006/relationships/slideLayout" Target="../slideLayouts/slideLayout208.xml"/><Relationship Id="rId5" Type="http://schemas.openxmlformats.org/officeDocument/2006/relationships/slideLayout" Target="../slideLayouts/slideLayout202.xml"/><Relationship Id="rId10" Type="http://schemas.openxmlformats.org/officeDocument/2006/relationships/slideLayout" Target="../slideLayouts/slideLayout207.xml"/><Relationship Id="rId4" Type="http://schemas.openxmlformats.org/officeDocument/2006/relationships/slideLayout" Target="../slideLayouts/slideLayout201.xml"/><Relationship Id="rId9" Type="http://schemas.openxmlformats.org/officeDocument/2006/relationships/slideLayout" Target="../slideLayouts/slideLayout20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6.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4.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theme" Target="../theme/theme7.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pn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theme" Target="../theme/theme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pPr/>
              <a:t>‹#›</a:t>
            </a:fld>
            <a:endParaRPr lang="en-US" dirty="0"/>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8F9FCD-03E4-44FC-B335-0EF1F4B129E5}" type="datetime1">
              <a:rPr lang="en-US" smtClean="0"/>
              <a:t>12/8/2022</a:t>
            </a:fld>
            <a:endParaRPr lang="en-US" dirty="0"/>
          </a:p>
        </p:txBody>
      </p:sp>
    </p:spTree>
    <p:extLst>
      <p:ext uri="{BB962C8B-B14F-4D97-AF65-F5344CB8AC3E}">
        <p14:creationId xmlns:p14="http://schemas.microsoft.com/office/powerpoint/2010/main" val="16582118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dirty="0">
              <a:solidFill>
                <a:prstClr val="white"/>
              </a:solidFill>
            </a:endParaRPr>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FBAA56-CFFF-4CF8-B0A0-A251967A96D7}" type="datetime1">
              <a:rPr lang="en-US" smtClean="0">
                <a:solidFill>
                  <a:prstClr val="black">
                    <a:tint val="75000"/>
                  </a:prstClr>
                </a:solidFill>
              </a:rPr>
              <a:t>12/8/2022</a:t>
            </a:fld>
            <a:endParaRPr lang="en-US" dirty="0">
              <a:solidFill>
                <a:prstClr val="black">
                  <a:tint val="75000"/>
                </a:prstClr>
              </a:solidFill>
            </a:endParaRPr>
          </a:p>
        </p:txBody>
      </p:sp>
    </p:spTree>
    <p:extLst>
      <p:ext uri="{BB962C8B-B14F-4D97-AF65-F5344CB8AC3E}">
        <p14:creationId xmlns:p14="http://schemas.microsoft.com/office/powerpoint/2010/main" val="1365785393"/>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Freeform 6" title="Page Number Shape"/>
          <p:cNvSpPr/>
          <p:nvPr/>
        </p:nvSpPr>
        <p:spPr bwMode="auto">
          <a:xfrm>
            <a:off x="8736012"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Placeholder 1"/>
          <p:cNvSpPr>
            <a:spLocks noGrp="1"/>
          </p:cNvSpPr>
          <p:nvPr>
            <p:ph type="title"/>
          </p:nvPr>
        </p:nvSpPr>
        <p:spPr>
          <a:xfrm>
            <a:off x="571501" y="559678"/>
            <a:ext cx="2875430" cy="495249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3886201" y="569066"/>
            <a:ext cx="4686299" cy="565515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1501" y="5930063"/>
            <a:ext cx="2861142" cy="365125"/>
          </a:xfrm>
          <a:prstGeom prst="rect">
            <a:avLst/>
          </a:prstGeom>
        </p:spPr>
        <p:txBody>
          <a:bodyPr vert="horz" lIns="91440" tIns="45720" rIns="91440" bIns="45720" rtlCol="0" anchor="t"/>
          <a:lstStyle>
            <a:lvl1pPr algn="r">
              <a:defRPr sz="563" b="0" i="1" baseline="0">
                <a:solidFill>
                  <a:schemeClr val="tx1">
                    <a:lumMod val="85000"/>
                    <a:lumOff val="15000"/>
                  </a:schemeClr>
                </a:solidFill>
                <a:latin typeface="+mj-lt"/>
              </a:defRPr>
            </a:lvl1pPr>
          </a:lstStyle>
          <a:p>
            <a:fld id="{A6AAF22B-50F7-4AF9-A24F-841EA9CC746D}" type="datetime1">
              <a:rPr lang="en-US" smtClean="0">
                <a:solidFill>
                  <a:prstClr val="black">
                    <a:lumMod val="85000"/>
                    <a:lumOff val="15000"/>
                  </a:prstClr>
                </a:solidFill>
              </a:rPr>
              <a:t>12/8/2022</a:t>
            </a:fld>
            <a:endParaRPr lang="en-US" dirty="0">
              <a:solidFill>
                <a:prstClr val="black">
                  <a:lumMod val="85000"/>
                  <a:lumOff val="15000"/>
                </a:prstClr>
              </a:solidFill>
            </a:endParaRPr>
          </a:p>
        </p:txBody>
      </p:sp>
      <p:sp>
        <p:nvSpPr>
          <p:cNvPr id="5" name="Footer Placeholder 4"/>
          <p:cNvSpPr>
            <a:spLocks noGrp="1"/>
          </p:cNvSpPr>
          <p:nvPr>
            <p:ph type="ftr" sz="quarter" idx="3"/>
          </p:nvPr>
        </p:nvSpPr>
        <p:spPr>
          <a:xfrm>
            <a:off x="571501" y="6314443"/>
            <a:ext cx="2861142" cy="365125"/>
          </a:xfrm>
          <a:prstGeom prst="rect">
            <a:avLst/>
          </a:prstGeom>
        </p:spPr>
        <p:txBody>
          <a:bodyPr vert="horz" lIns="91440" tIns="45720" rIns="91440" bIns="45720" rtlCol="0" anchor="t"/>
          <a:lstStyle>
            <a:lvl1pPr algn="r">
              <a:defRPr sz="825" b="1" i="1" baseline="0">
                <a:solidFill>
                  <a:schemeClr val="tx1">
                    <a:lumMod val="85000"/>
                    <a:lumOff val="15000"/>
                  </a:schemeClr>
                </a:solidFill>
                <a:latin typeface="+mj-lt"/>
              </a:defRPr>
            </a:lvl1pPr>
          </a:lstStyle>
          <a:p>
            <a:endParaRPr lang="en-US" dirty="0">
              <a:solidFill>
                <a:prstClr val="black">
                  <a:lumMod val="85000"/>
                  <a:lumOff val="15000"/>
                </a:prstClr>
              </a:solidFill>
            </a:endParaRPr>
          </a:p>
        </p:txBody>
      </p:sp>
      <p:sp>
        <p:nvSpPr>
          <p:cNvPr id="6" name="Slide Number Placeholder 5"/>
          <p:cNvSpPr>
            <a:spLocks noGrp="1"/>
          </p:cNvSpPr>
          <p:nvPr>
            <p:ph type="sldNum" sz="quarter" idx="4"/>
          </p:nvPr>
        </p:nvSpPr>
        <p:spPr>
          <a:xfrm>
            <a:off x="8736013" y="5607595"/>
            <a:ext cx="407987" cy="365125"/>
          </a:xfrm>
          <a:prstGeom prst="rect">
            <a:avLst/>
          </a:prstGeom>
        </p:spPr>
        <p:txBody>
          <a:bodyPr vert="horz" lIns="91440" tIns="45720" rIns="91440" bIns="45720" rtlCol="0" anchor="ctr"/>
          <a:lstStyle>
            <a:lvl1pPr algn="r">
              <a:defRPr sz="825" b="0" i="1" baseline="0">
                <a:solidFill>
                  <a:schemeClr val="bg2"/>
                </a:solidFill>
                <a:latin typeface="+mj-lt"/>
              </a:defRPr>
            </a:lvl1pPr>
          </a:lstStyle>
          <a:p>
            <a:fld id="{AEC10A0C-BB77-FD4A-8FA4-D4334D01E3A4}" type="slidenum">
              <a:rPr lang="en-US" smtClean="0">
                <a:solidFill>
                  <a:srgbClr val="F5F5F5"/>
                </a:solidFill>
              </a:rPr>
              <a:pPr/>
              <a:t>‹#›</a:t>
            </a:fld>
            <a:endParaRPr lang="en-US" dirty="0">
              <a:solidFill>
                <a:srgbClr val="F5F5F5"/>
              </a:solidFill>
            </a:endParaRPr>
          </a:p>
        </p:txBody>
      </p:sp>
      <p:cxnSp>
        <p:nvCxnSpPr>
          <p:cNvPr id="10" name="Straight Connector 9"/>
          <p:cNvCxnSpPr/>
          <p:nvPr/>
        </p:nvCxnSpPr>
        <p:spPr>
          <a:xfrm>
            <a:off x="0" y="6199730"/>
            <a:ext cx="337185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6199730"/>
            <a:ext cx="337185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13" name="Picture 12" descr="PowerPoint__strategic plan template-03.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39426007"/>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hf hdr="0" ftr="0" dt="0"/>
  <p:txStyles>
    <p:titleStyle>
      <a:lvl1pPr algn="r" defTabSz="514350" rtl="0" eaLnBrk="1" latinLnBrk="0" hangingPunct="1">
        <a:lnSpc>
          <a:spcPct val="90000"/>
        </a:lnSpc>
        <a:spcBef>
          <a:spcPct val="0"/>
        </a:spcBef>
        <a:buNone/>
        <a:defRPr sz="2850" b="0" i="1" kern="1200" baseline="0">
          <a:solidFill>
            <a:schemeClr val="tx1">
              <a:lumMod val="85000"/>
              <a:lumOff val="15000"/>
            </a:schemeClr>
          </a:solidFill>
          <a:latin typeface="+mj-lt"/>
          <a:ea typeface="+mj-ea"/>
          <a:cs typeface="+mj-cs"/>
        </a:defRPr>
      </a:lvl1pPr>
    </p:titleStyle>
    <p:bodyStyle>
      <a:lvl1pPr marL="212598" indent="-212598" algn="l" defTabSz="514350" rtl="0" eaLnBrk="1" latinLnBrk="0" hangingPunct="1">
        <a:lnSpc>
          <a:spcPct val="112000"/>
        </a:lnSpc>
        <a:spcBef>
          <a:spcPts val="675"/>
        </a:spcBef>
        <a:buFont typeface="Arial" panose="020B0604020202020204" pitchFamily="34" charset="0"/>
        <a:buChar char="•"/>
        <a:defRPr sz="1500" kern="1200" baseline="0">
          <a:solidFill>
            <a:schemeClr val="tx1">
              <a:lumMod val="85000"/>
              <a:lumOff val="15000"/>
            </a:schemeClr>
          </a:solidFill>
          <a:latin typeface="+mn-lt"/>
          <a:ea typeface="+mn-ea"/>
          <a:cs typeface="+mn-cs"/>
        </a:defRPr>
      </a:lvl1pPr>
      <a:lvl2pPr marL="514350" indent="-212598" algn="l" defTabSz="514350" rtl="0" eaLnBrk="1" latinLnBrk="0" hangingPunct="1">
        <a:lnSpc>
          <a:spcPct val="112000"/>
        </a:lnSpc>
        <a:spcBef>
          <a:spcPts val="675"/>
        </a:spcBef>
        <a:buFont typeface="Corbel" panose="020B0503020204020204" pitchFamily="34" charset="0"/>
        <a:buChar char="–"/>
        <a:defRPr sz="1350" kern="1200" baseline="0">
          <a:solidFill>
            <a:schemeClr val="tx1">
              <a:lumMod val="85000"/>
              <a:lumOff val="15000"/>
            </a:schemeClr>
          </a:solidFill>
          <a:latin typeface="+mn-lt"/>
          <a:ea typeface="+mn-ea"/>
          <a:cs typeface="+mn-cs"/>
        </a:defRPr>
      </a:lvl2pPr>
      <a:lvl3pPr marL="857250" indent="-212598" algn="l" defTabSz="514350" rtl="0" eaLnBrk="1" latinLnBrk="0" hangingPunct="1">
        <a:lnSpc>
          <a:spcPct val="112000"/>
        </a:lnSpc>
        <a:spcBef>
          <a:spcPts val="675"/>
        </a:spcBef>
        <a:buFont typeface="Arial" panose="020B0604020202020204" pitchFamily="34" charset="0"/>
        <a:buChar char="•"/>
        <a:defRPr sz="1200" kern="1200" baseline="0">
          <a:solidFill>
            <a:schemeClr val="tx1">
              <a:lumMod val="85000"/>
              <a:lumOff val="15000"/>
            </a:schemeClr>
          </a:solidFill>
          <a:latin typeface="+mn-lt"/>
          <a:ea typeface="+mn-ea"/>
          <a:cs typeface="+mn-cs"/>
        </a:defRPr>
      </a:lvl3pPr>
      <a:lvl4pPr marL="1200150" indent="-212598" algn="l" defTabSz="514350" rtl="0" eaLnBrk="1" latinLnBrk="0" hangingPunct="1">
        <a:lnSpc>
          <a:spcPct val="112000"/>
        </a:lnSpc>
        <a:spcBef>
          <a:spcPts val="675"/>
        </a:spcBef>
        <a:buFont typeface="Corbel" panose="020B0503020204020204" pitchFamily="34" charset="0"/>
        <a:buChar char="–"/>
        <a:defRPr sz="1050" kern="1200" baseline="0">
          <a:solidFill>
            <a:schemeClr val="tx1">
              <a:lumMod val="85000"/>
              <a:lumOff val="15000"/>
            </a:schemeClr>
          </a:solidFill>
          <a:latin typeface="+mn-lt"/>
          <a:ea typeface="+mn-ea"/>
          <a:cs typeface="+mn-cs"/>
        </a:defRPr>
      </a:lvl4pPr>
      <a:lvl5pPr marL="1543050" indent="-212598" algn="l" defTabSz="514350" rtl="0" eaLnBrk="1" latinLnBrk="0" hangingPunct="1">
        <a:lnSpc>
          <a:spcPct val="112000"/>
        </a:lnSpc>
        <a:spcBef>
          <a:spcPts val="675"/>
        </a:spcBef>
        <a:buFont typeface="Arial" panose="020B0604020202020204" pitchFamily="34" charset="0"/>
        <a:buChar char="•"/>
        <a:defRPr sz="1050" i="1" kern="1200" baseline="0">
          <a:solidFill>
            <a:schemeClr val="tx1">
              <a:lumMod val="85000"/>
              <a:lumOff val="15000"/>
            </a:schemeClr>
          </a:solidFill>
          <a:latin typeface="+mn-lt"/>
          <a:ea typeface="+mn-ea"/>
          <a:cs typeface="+mn-cs"/>
        </a:defRPr>
      </a:lvl5pPr>
      <a:lvl6pPr marL="1885950" indent="-212598" algn="l" defTabSz="514350" rtl="0" eaLnBrk="1" latinLnBrk="0" hangingPunct="1">
        <a:lnSpc>
          <a:spcPct val="112000"/>
        </a:lnSpc>
        <a:spcBef>
          <a:spcPts val="731"/>
        </a:spcBef>
        <a:buFont typeface="Corbel" panose="020B0503020204020204" pitchFamily="34" charset="0"/>
        <a:buChar char="–"/>
        <a:defRPr sz="1050" kern="1200">
          <a:solidFill>
            <a:schemeClr val="tx1">
              <a:lumMod val="85000"/>
              <a:lumOff val="15000"/>
            </a:schemeClr>
          </a:solidFill>
          <a:latin typeface="+mn-lt"/>
          <a:ea typeface="+mn-ea"/>
          <a:cs typeface="+mn-cs"/>
        </a:defRPr>
      </a:lvl6pPr>
      <a:lvl7pPr marL="2228850" indent="-212598" algn="l" defTabSz="514350" rtl="0" eaLnBrk="1" latinLnBrk="0" hangingPunct="1">
        <a:lnSpc>
          <a:spcPct val="112000"/>
        </a:lnSpc>
        <a:spcBef>
          <a:spcPts val="731"/>
        </a:spcBef>
        <a:buFont typeface="Arial" panose="020B0604020202020204" pitchFamily="34" charset="0"/>
        <a:buChar char="•"/>
        <a:defRPr sz="1050" i="1" kern="1200">
          <a:solidFill>
            <a:schemeClr val="tx1">
              <a:lumMod val="85000"/>
              <a:lumOff val="15000"/>
            </a:schemeClr>
          </a:solidFill>
          <a:latin typeface="+mn-lt"/>
          <a:ea typeface="+mn-ea"/>
          <a:cs typeface="+mn-cs"/>
        </a:defRPr>
      </a:lvl7pPr>
      <a:lvl8pPr marL="2571750" indent="-212598" algn="l" defTabSz="514350" rtl="0" eaLnBrk="1" latinLnBrk="0" hangingPunct="1">
        <a:lnSpc>
          <a:spcPct val="112000"/>
        </a:lnSpc>
        <a:spcBef>
          <a:spcPts val="731"/>
        </a:spcBef>
        <a:buFont typeface="Corbel" panose="020B0503020204020204" pitchFamily="34" charset="0"/>
        <a:buChar char="–"/>
        <a:defRPr sz="1050" kern="1200">
          <a:solidFill>
            <a:schemeClr val="tx1">
              <a:lumMod val="85000"/>
              <a:lumOff val="15000"/>
            </a:schemeClr>
          </a:solidFill>
          <a:latin typeface="+mn-lt"/>
          <a:ea typeface="+mn-ea"/>
          <a:cs typeface="+mn-cs"/>
        </a:defRPr>
      </a:lvl8pPr>
      <a:lvl9pPr marL="2914650" indent="-159449" algn="l" defTabSz="514350" rtl="0" eaLnBrk="1" latinLnBrk="0" hangingPunct="1">
        <a:lnSpc>
          <a:spcPct val="112000"/>
        </a:lnSpc>
        <a:spcBef>
          <a:spcPts val="731"/>
        </a:spcBef>
        <a:buFont typeface="Arial" panose="020B0604020202020204" pitchFamily="34" charset="0"/>
        <a:buChar char="•"/>
        <a:defRPr sz="788" i="1" kern="1200" baseline="0">
          <a:solidFill>
            <a:schemeClr val="tx1">
              <a:lumMod val="85000"/>
              <a:lumOff val="15000"/>
            </a:schemeClr>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32">
          <p15:clr>
            <a:srgbClr val="F26B43"/>
          </p15:clr>
        </p15:guide>
        <p15:guide id="2" pos="480">
          <p15:clr>
            <a:srgbClr val="F26B43"/>
          </p15:clr>
        </p15:guide>
        <p15:guide id="3" pos="7200">
          <p15:clr>
            <a:srgbClr val="F26B43"/>
          </p15:clr>
        </p15:guide>
        <p15:guide id="4" pos="3264">
          <p15:clr>
            <a:srgbClr val="F26B43"/>
          </p15:clr>
        </p15:guide>
        <p15:guide id="5" pos="2124">
          <p15:clr>
            <a:srgbClr val="F26B43"/>
          </p15:clr>
        </p15:guide>
        <p15:guide id="6" pos="360">
          <p15:clr>
            <a:srgbClr val="F26B43"/>
          </p15:clr>
        </p15:guide>
        <p15:guide id="7" orient="horz" pos="432">
          <p15:clr>
            <a:srgbClr val="F26B43"/>
          </p15:clr>
        </p15:guide>
        <p15:guide id="8" pos="5400">
          <p15:clr>
            <a:srgbClr val="F26B43"/>
          </p15:clr>
        </p15:guide>
        <p15:guide id="9" pos="2448">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822960" y="1845734"/>
            <a:ext cx="7543800" cy="4023360"/>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675">
                <a:solidFill>
                  <a:srgbClr val="FFFFFF"/>
                </a:solidFill>
              </a:defRPr>
            </a:lvl1pPr>
          </a:lstStyle>
          <a:p>
            <a:fld id="{5586B75A-687E-405C-8A0B-8D00578BA2C3}" type="datetimeFigureOut">
              <a:rPr lang="en-US" smtClean="0"/>
              <a:pPr/>
              <a:t>12/8/2022</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675"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788">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895149" y="1737845"/>
            <a:ext cx="7475220" cy="0"/>
          </a:xfrm>
          <a:prstGeom prst="line">
            <a:avLst/>
          </a:prstGeom>
          <a:ln w="6350">
            <a:solidFill>
              <a:srgbClr val="0D85A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8405726"/>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Lst>
  <p:hf sldNum="0" hdr="0" ftr="0" dt="0"/>
  <p:txStyles>
    <p:titleStyle>
      <a:lvl1pPr algn="l" defTabSz="685800" rtl="0" eaLnBrk="1" latinLnBrk="0" hangingPunct="1">
        <a:lnSpc>
          <a:spcPct val="85000"/>
        </a:lnSpc>
        <a:spcBef>
          <a:spcPct val="0"/>
        </a:spcBef>
        <a:buNone/>
        <a:defRPr sz="3600" kern="1200" spc="-38" baseline="0">
          <a:solidFill>
            <a:srgbClr val="000000"/>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rgbClr val="000000"/>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rgbClr val="000000"/>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rgbClr val="000000"/>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rgbClr val="000000"/>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rgbClr val="000000"/>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EC5685-19F1-49DA-ADE5-D5D32F1659B0}"/>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FC0A4D-22A1-4554-B5DE-887974F4DF9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D5CDC-F2CE-410E-AD13-DDC235C71C6F}"/>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cap="none" spc="0" baseline="0">
                <a:solidFill>
                  <a:schemeClr val="tx1">
                    <a:tint val="75000"/>
                  </a:schemeClr>
                </a:solidFill>
                <a:latin typeface="+mn-lt"/>
              </a:defRPr>
            </a:lvl1pPr>
          </a:lstStyle>
          <a:p>
            <a:pPr>
              <a:defRPr/>
            </a:pPr>
            <a:r>
              <a:rPr lang="en-US" dirty="0">
                <a:solidFill>
                  <a:prstClr val="black">
                    <a:tint val="75000"/>
                  </a:prstClr>
                </a:solidFill>
              </a:rPr>
              <a:t>9/3/20XX</a:t>
            </a:r>
          </a:p>
        </p:txBody>
      </p:sp>
      <p:sp>
        <p:nvSpPr>
          <p:cNvPr id="5" name="Footer Placeholder 4">
            <a:extLst>
              <a:ext uri="{FF2B5EF4-FFF2-40B4-BE49-F238E27FC236}">
                <a16:creationId xmlns:a16="http://schemas.microsoft.com/office/drawing/2014/main" id="{9340CD45-794A-4BB0-A427-0CE61AEAF48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cap="none" spc="0" baseline="0">
                <a:solidFill>
                  <a:schemeClr val="tx1">
                    <a:tint val="75000"/>
                  </a:schemeClr>
                </a:solidFill>
                <a:latin typeface="+mn-lt"/>
              </a:defRPr>
            </a:lvl1pPr>
          </a:lstStyle>
          <a:p>
            <a:pPr>
              <a:defRPr/>
            </a:pPr>
            <a:r>
              <a:rPr lang="en-US" dirty="0">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FCB3AB91-9588-4071-92D2-364F4A6ED092}"/>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cap="none" spc="0" baseline="0">
                <a:solidFill>
                  <a:schemeClr val="tx1">
                    <a:tint val="75000"/>
                  </a:schemeClr>
                </a:solidFill>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96644113"/>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 id="2147483856" r:id="rId12"/>
    <p:sldLayoutId id="2147483857" r:id="rId13"/>
    <p:sldLayoutId id="2147483858" r:id="rId14"/>
    <p:sldLayoutId id="2147483859" r:id="rId15"/>
    <p:sldLayoutId id="2147483860" r:id="rId16"/>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285750" y="381000"/>
            <a:ext cx="85725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285750" y="1825625"/>
            <a:ext cx="85725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6800850" y="6356351"/>
            <a:ext cx="2057400" cy="365125"/>
          </a:xfrm>
          <a:prstGeom prst="rect">
            <a:avLst/>
          </a:prstGeom>
        </p:spPr>
        <p:txBody>
          <a:bodyPr vert="horz" lIns="91440" tIns="45720" rIns="91440" bIns="45720" rtlCol="0" anchor="ctr">
            <a:noAutofit/>
          </a:bodyPr>
          <a:lstStyle>
            <a:lvl1pPr algn="r">
              <a:defRPr sz="900">
                <a:solidFill>
                  <a:schemeClr val="tx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3946413233"/>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 id="2147483873" r:id="rId12"/>
    <p:sldLayoutId id="2147483874" r:id="rId13"/>
    <p:sldLayoutId id="2147483875" r:id="rId14"/>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396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sldGuideLst>
    </p:ext>
  </p:extLst>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2"/>
        <p:cNvGrpSpPr/>
        <p:nvPr/>
      </p:nvGrpSpPr>
      <p:grpSpPr>
        <a:xfrm>
          <a:off x="0" y="0"/>
          <a:ext cx="0" cy="0"/>
          <a:chOff x="0" y="0"/>
          <a:chExt cx="0" cy="0"/>
        </a:xfrm>
      </p:grpSpPr>
      <p:sp>
        <p:nvSpPr>
          <p:cNvPr id="243" name="Google Shape;243;p37"/>
          <p:cNvSpPr/>
          <p:nvPr/>
        </p:nvSpPr>
        <p:spPr>
          <a:xfrm>
            <a:off x="0" y="6175312"/>
            <a:ext cx="9144000" cy="682800"/>
          </a:xfrm>
          <a:prstGeom prst="rect">
            <a:avLst/>
          </a:prstGeom>
          <a:solidFill>
            <a:srgbClr val="0E6F98"/>
          </a:solidFill>
          <a:ln w="9525" cap="flat" cmpd="sng">
            <a:solidFill>
              <a:srgbClr val="0E6F98"/>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alibri"/>
              <a:ea typeface="Calibri"/>
              <a:cs typeface="Calibri"/>
              <a:sym typeface="Calibri"/>
            </a:endParaRPr>
          </a:p>
        </p:txBody>
      </p:sp>
      <p:pic>
        <p:nvPicPr>
          <p:cNvPr id="244" name="Google Shape;244;p37" descr="APS_CMYK_white_horizontal.png"/>
          <p:cNvPicPr preferRelativeResize="0"/>
          <p:nvPr/>
        </p:nvPicPr>
        <p:blipFill rotWithShape="1">
          <a:blip r:embed="rId13">
            <a:alphaModFix/>
          </a:blip>
          <a:srcRect/>
          <a:stretch/>
        </p:blipFill>
        <p:spPr>
          <a:xfrm>
            <a:off x="7561724" y="6191914"/>
            <a:ext cx="1443095" cy="645819"/>
          </a:xfrm>
          <a:prstGeom prst="rect">
            <a:avLst/>
          </a:prstGeom>
          <a:noFill/>
          <a:ln>
            <a:noFill/>
          </a:ln>
        </p:spPr>
      </p:pic>
      <p:pic>
        <p:nvPicPr>
          <p:cNvPr id="245" name="Google Shape;245;p37"/>
          <p:cNvPicPr preferRelativeResize="0"/>
          <p:nvPr/>
        </p:nvPicPr>
        <p:blipFill rotWithShape="1">
          <a:blip r:embed="rId14">
            <a:alphaModFix/>
          </a:blip>
          <a:srcRect/>
          <a:stretch/>
        </p:blipFill>
        <p:spPr>
          <a:xfrm>
            <a:off x="46853" y="44452"/>
            <a:ext cx="1280754" cy="1513047"/>
          </a:xfrm>
          <a:prstGeom prst="rect">
            <a:avLst/>
          </a:prstGeom>
          <a:noFill/>
          <a:ln>
            <a:noFill/>
          </a:ln>
        </p:spPr>
      </p:pic>
      <p:cxnSp>
        <p:nvCxnSpPr>
          <p:cNvPr id="246" name="Google Shape;246;p37"/>
          <p:cNvCxnSpPr/>
          <p:nvPr/>
        </p:nvCxnSpPr>
        <p:spPr>
          <a:xfrm>
            <a:off x="0" y="1642739"/>
            <a:ext cx="9144000" cy="0"/>
          </a:xfrm>
          <a:prstGeom prst="straightConnector1">
            <a:avLst/>
          </a:prstGeom>
          <a:noFill/>
          <a:ln w="19050" cap="flat" cmpd="sng">
            <a:solidFill>
              <a:srgbClr val="0E6F98"/>
            </a:solidFill>
            <a:prstDash val="solid"/>
            <a:miter lim="800000"/>
            <a:headEnd type="none" w="sm" len="sm"/>
            <a:tailEnd type="none" w="sm" len="sm"/>
          </a:ln>
        </p:spPr>
      </p:cxnSp>
      <p:sp>
        <p:nvSpPr>
          <p:cNvPr id="247" name="Google Shape;247;p37"/>
          <p:cNvSpPr txBox="1"/>
          <p:nvPr/>
        </p:nvSpPr>
        <p:spPr>
          <a:xfrm>
            <a:off x="4884278" y="183277"/>
            <a:ext cx="3292500" cy="1374300"/>
          </a:xfrm>
          <a:prstGeom prst="rect">
            <a:avLst/>
          </a:prstGeom>
          <a:noFill/>
          <a:ln>
            <a:noFill/>
          </a:ln>
        </p:spPr>
        <p:txBody>
          <a:bodyPr spcFirstLastPara="1" wrap="square" lIns="68569" tIns="34275" rIns="68569" bIns="34275" anchor="t" anchorCtr="0">
            <a:noAutofit/>
          </a:bodyPr>
          <a:lstStyle/>
          <a:p>
            <a:pPr marL="0" marR="0" lvl="0" indent="0" algn="ctr" rtl="0">
              <a:lnSpc>
                <a:spcPct val="90000"/>
              </a:lnSpc>
              <a:spcBef>
                <a:spcPts val="0"/>
              </a:spcBef>
              <a:spcAft>
                <a:spcPts val="0"/>
              </a:spcAft>
              <a:buClr>
                <a:srgbClr val="0E6F98"/>
              </a:buClr>
              <a:buSzPts val="4400"/>
              <a:buFont typeface="Calibri"/>
              <a:buNone/>
            </a:pPr>
            <a:r>
              <a:rPr lang="en-US" sz="3300" b="1" i="0" u="none" strike="noStrike" cap="none">
                <a:solidFill>
                  <a:srgbClr val="0E6F98"/>
                </a:solidFill>
                <a:latin typeface="Calibri"/>
                <a:ea typeface="Calibri"/>
                <a:cs typeface="Calibri"/>
                <a:sym typeface="Calibri"/>
              </a:rPr>
              <a:t>Academic</a:t>
            </a:r>
            <a:br>
              <a:rPr lang="en-US" sz="3300" b="1" i="0" u="none" strike="noStrike" cap="none">
                <a:solidFill>
                  <a:srgbClr val="0E6F98"/>
                </a:solidFill>
                <a:latin typeface="Calibri"/>
                <a:ea typeface="Calibri"/>
                <a:cs typeface="Calibri"/>
                <a:sym typeface="Calibri"/>
              </a:rPr>
            </a:br>
            <a:r>
              <a:rPr lang="en-US" sz="3300" b="1" i="0" u="none" strike="noStrike" cap="none">
                <a:solidFill>
                  <a:srgbClr val="0E6F98"/>
                </a:solidFill>
                <a:latin typeface="Calibri"/>
                <a:ea typeface="Calibri"/>
                <a:cs typeface="Calibri"/>
                <a:sym typeface="Calibri"/>
              </a:rPr>
              <a:t>Indicators</a:t>
            </a:r>
            <a:endParaRPr sz="3300" b="1" i="0" u="none" strike="noStrike" cap="none">
              <a:solidFill>
                <a:srgbClr val="0E6F98"/>
              </a:solidFill>
              <a:latin typeface="Calibri"/>
              <a:ea typeface="Calibri"/>
              <a:cs typeface="Calibri"/>
              <a:sym typeface="Calibri"/>
            </a:endParaRPr>
          </a:p>
        </p:txBody>
      </p:sp>
      <p:sp>
        <p:nvSpPr>
          <p:cNvPr id="248" name="Google Shape;248;p37"/>
          <p:cNvSpPr txBox="1"/>
          <p:nvPr/>
        </p:nvSpPr>
        <p:spPr>
          <a:xfrm>
            <a:off x="70650" y="1608625"/>
            <a:ext cx="6355800" cy="531300"/>
          </a:xfrm>
          <a:prstGeom prst="rect">
            <a:avLst/>
          </a:prstGeom>
          <a:noFill/>
          <a:ln>
            <a:noFill/>
          </a:ln>
        </p:spPr>
        <p:txBody>
          <a:bodyPr spcFirstLastPara="1" wrap="square" lIns="68569" tIns="34275" rIns="68569" bIns="34275" anchor="t" anchorCtr="0">
            <a:noAutofit/>
          </a:bodyPr>
          <a:lstStyle/>
          <a:p>
            <a:pPr marL="0" marR="0" lvl="0" indent="0" algn="l" rtl="0">
              <a:lnSpc>
                <a:spcPct val="90000"/>
              </a:lnSpc>
              <a:spcBef>
                <a:spcPts val="0"/>
              </a:spcBef>
              <a:spcAft>
                <a:spcPts val="0"/>
              </a:spcAft>
              <a:buClr>
                <a:srgbClr val="000000"/>
              </a:buClr>
              <a:buSzPts val="2400"/>
              <a:buFont typeface="Arial"/>
              <a:buNone/>
            </a:pPr>
            <a:r>
              <a:rPr lang="en-US" sz="1350" b="1" i="0" u="none" strike="noStrike" cap="none">
                <a:solidFill>
                  <a:srgbClr val="0E6F98"/>
                </a:solidFill>
                <a:latin typeface="Calibri"/>
                <a:ea typeface="Calibri"/>
                <a:cs typeface="Calibri"/>
                <a:sym typeface="Calibri"/>
              </a:rPr>
              <a:t>Student progress towards pathway completion</a:t>
            </a:r>
            <a:endParaRPr sz="1350" b="1" i="0" u="none" strike="noStrike" cap="none">
              <a:solidFill>
                <a:srgbClr val="0E6F98"/>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2400"/>
              <a:buFont typeface="Arial"/>
              <a:buNone/>
            </a:pPr>
            <a:endParaRPr sz="1800" b="1" i="0" u="none" strike="noStrike" cap="none">
              <a:solidFill>
                <a:srgbClr val="0E6F98"/>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2400"/>
              <a:buFont typeface="Arial"/>
              <a:buNone/>
            </a:pPr>
            <a:endParaRPr sz="1800" b="1" i="0" u="none" strike="noStrike" cap="none">
              <a:solidFill>
                <a:srgbClr val="0E6F98"/>
              </a:solidFill>
              <a:latin typeface="Calibri"/>
              <a:ea typeface="Calibri"/>
              <a:cs typeface="Calibri"/>
              <a:sym typeface="Calibri"/>
            </a:endParaRPr>
          </a:p>
        </p:txBody>
      </p:sp>
      <p:sp>
        <p:nvSpPr>
          <p:cNvPr id="249" name="Google Shape;249;p37"/>
          <p:cNvSpPr txBox="1"/>
          <p:nvPr/>
        </p:nvSpPr>
        <p:spPr>
          <a:xfrm>
            <a:off x="1420175" y="302501"/>
            <a:ext cx="2717400" cy="877141"/>
          </a:xfrm>
          <a:prstGeom prst="rect">
            <a:avLst/>
          </a:prstGeom>
          <a:noFill/>
          <a:ln>
            <a:noFill/>
          </a:ln>
        </p:spPr>
        <p:txBody>
          <a:bodyPr spcFirstLastPara="1" wrap="square" lIns="68569" tIns="68569" rIns="68569" bIns="68569" anchor="t" anchorCtr="0">
            <a:spAutoFit/>
          </a:bodyPr>
          <a:lstStyle/>
          <a:p>
            <a:pPr marL="0" lvl="0" indent="0" algn="l" rtl="0">
              <a:spcBef>
                <a:spcPts val="0"/>
              </a:spcBef>
              <a:spcAft>
                <a:spcPts val="0"/>
              </a:spcAft>
              <a:buNone/>
            </a:pPr>
            <a:r>
              <a:rPr lang="en-US" sz="1200" b="1">
                <a:solidFill>
                  <a:srgbClr val="4472C4"/>
                </a:solidFill>
              </a:rPr>
              <a:t>A</a:t>
            </a:r>
            <a:r>
              <a:rPr lang="en-US" sz="1200" b="1">
                <a:solidFill>
                  <a:srgbClr val="ED7D31"/>
                </a:solidFill>
              </a:rPr>
              <a:t>ccountability</a:t>
            </a:r>
            <a:r>
              <a:rPr lang="en-US" sz="1200" b="1"/>
              <a:t> </a:t>
            </a:r>
            <a:endParaRPr sz="1200" b="1"/>
          </a:p>
          <a:p>
            <a:pPr marL="0" lvl="0" indent="0" algn="l" rtl="0">
              <a:spcBef>
                <a:spcPts val="0"/>
              </a:spcBef>
              <a:spcAft>
                <a:spcPts val="0"/>
              </a:spcAft>
              <a:buNone/>
            </a:pPr>
            <a:r>
              <a:rPr lang="en-US" sz="1200" b="1">
                <a:solidFill>
                  <a:srgbClr val="4472C4"/>
                </a:solidFill>
              </a:rPr>
              <a:t>C</a:t>
            </a:r>
            <a:r>
              <a:rPr lang="en-US" sz="1200" b="1">
                <a:solidFill>
                  <a:srgbClr val="ED7D31"/>
                </a:solidFill>
              </a:rPr>
              <a:t>ollaboration</a:t>
            </a:r>
            <a:endParaRPr sz="1200" b="1">
              <a:solidFill>
                <a:srgbClr val="ED7D31"/>
              </a:solidFill>
            </a:endParaRPr>
          </a:p>
          <a:p>
            <a:pPr marL="0" lvl="0" indent="0" algn="l" rtl="0">
              <a:spcBef>
                <a:spcPts val="0"/>
              </a:spcBef>
              <a:spcAft>
                <a:spcPts val="0"/>
              </a:spcAft>
              <a:buNone/>
            </a:pPr>
            <a:r>
              <a:rPr lang="en-US" sz="1200" b="1">
                <a:solidFill>
                  <a:srgbClr val="4472C4"/>
                </a:solidFill>
              </a:rPr>
              <a:t>E</a:t>
            </a:r>
            <a:r>
              <a:rPr lang="en-US" sz="1200" b="1">
                <a:solidFill>
                  <a:srgbClr val="ED7D31"/>
                </a:solidFill>
              </a:rPr>
              <a:t>quity</a:t>
            </a:r>
            <a:endParaRPr sz="1200" b="1">
              <a:solidFill>
                <a:srgbClr val="ED7D31"/>
              </a:solidFill>
            </a:endParaRPr>
          </a:p>
          <a:p>
            <a:pPr marL="0" lvl="0" indent="0" algn="l" rtl="0">
              <a:spcBef>
                <a:spcPts val="0"/>
              </a:spcBef>
              <a:spcAft>
                <a:spcPts val="0"/>
              </a:spcAft>
              <a:buNone/>
            </a:pPr>
            <a:r>
              <a:rPr lang="en-US" sz="1200" b="1">
                <a:solidFill>
                  <a:srgbClr val="4472C4"/>
                </a:solidFill>
              </a:rPr>
              <a:t>S</a:t>
            </a:r>
            <a:r>
              <a:rPr lang="en-US" sz="1200" b="1">
                <a:solidFill>
                  <a:srgbClr val="ED7D31"/>
                </a:solidFill>
              </a:rPr>
              <a:t>upport </a:t>
            </a:r>
            <a:endParaRPr sz="1200" b="1">
              <a:solidFill>
                <a:srgbClr val="ED7D31"/>
              </a:solidFill>
            </a:endParaRPr>
          </a:p>
        </p:txBody>
      </p:sp>
    </p:spTree>
    <p:extLst>
      <p:ext uri="{BB962C8B-B14F-4D97-AF65-F5344CB8AC3E}">
        <p14:creationId xmlns:p14="http://schemas.microsoft.com/office/powerpoint/2010/main" val="1139083399"/>
      </p:ext>
    </p:extLst>
  </p:cSld>
  <p:clrMap bg1="lt1" tx1="dk1" bg2="dk2" tx2="lt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9"/>
        <p:cNvGrpSpPr/>
        <p:nvPr/>
      </p:nvGrpSpPr>
      <p:grpSpPr>
        <a:xfrm>
          <a:off x="0" y="0"/>
          <a:ext cx="0" cy="0"/>
          <a:chOff x="0" y="0"/>
          <a:chExt cx="0" cy="0"/>
        </a:xfrm>
      </p:grpSpPr>
      <p:sp>
        <p:nvSpPr>
          <p:cNvPr id="400" name="Google Shape;400;p61"/>
          <p:cNvSpPr/>
          <p:nvPr/>
        </p:nvSpPr>
        <p:spPr>
          <a:xfrm>
            <a:off x="0" y="6175312"/>
            <a:ext cx="9144000" cy="682800"/>
          </a:xfrm>
          <a:prstGeom prst="rect">
            <a:avLst/>
          </a:prstGeom>
          <a:solidFill>
            <a:srgbClr val="0E6F98"/>
          </a:solidFill>
          <a:ln w="9525" cap="flat" cmpd="sng">
            <a:solidFill>
              <a:srgbClr val="0E6F98"/>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pic>
        <p:nvPicPr>
          <p:cNvPr id="401" name="Google Shape;401;p61" descr="APS_CMYK_white_horizontal.png"/>
          <p:cNvPicPr preferRelativeResize="0"/>
          <p:nvPr/>
        </p:nvPicPr>
        <p:blipFill rotWithShape="1">
          <a:blip r:embed="rId12">
            <a:alphaModFix/>
          </a:blip>
          <a:srcRect/>
          <a:stretch/>
        </p:blipFill>
        <p:spPr>
          <a:xfrm>
            <a:off x="7561724" y="6191914"/>
            <a:ext cx="1443095" cy="645819"/>
          </a:xfrm>
          <a:prstGeom prst="rect">
            <a:avLst/>
          </a:prstGeom>
          <a:noFill/>
          <a:ln>
            <a:noFill/>
          </a:ln>
        </p:spPr>
      </p:pic>
      <p:pic>
        <p:nvPicPr>
          <p:cNvPr id="402" name="Google Shape;402;p61"/>
          <p:cNvPicPr preferRelativeResize="0"/>
          <p:nvPr/>
        </p:nvPicPr>
        <p:blipFill rotWithShape="1">
          <a:blip r:embed="rId13">
            <a:alphaModFix/>
          </a:blip>
          <a:srcRect/>
          <a:stretch/>
        </p:blipFill>
        <p:spPr>
          <a:xfrm>
            <a:off x="46853" y="44452"/>
            <a:ext cx="1280754" cy="1513047"/>
          </a:xfrm>
          <a:prstGeom prst="rect">
            <a:avLst/>
          </a:prstGeom>
          <a:noFill/>
          <a:ln>
            <a:noFill/>
          </a:ln>
        </p:spPr>
      </p:pic>
      <p:cxnSp>
        <p:nvCxnSpPr>
          <p:cNvPr id="403" name="Google Shape;403;p61"/>
          <p:cNvCxnSpPr/>
          <p:nvPr/>
        </p:nvCxnSpPr>
        <p:spPr>
          <a:xfrm>
            <a:off x="0" y="1642739"/>
            <a:ext cx="9144000" cy="0"/>
          </a:xfrm>
          <a:prstGeom prst="straightConnector1">
            <a:avLst/>
          </a:prstGeom>
          <a:noFill/>
          <a:ln w="19050" cap="flat" cmpd="sng">
            <a:solidFill>
              <a:srgbClr val="0E6F98"/>
            </a:solidFill>
            <a:prstDash val="solid"/>
            <a:miter lim="800000"/>
            <a:headEnd type="none" w="sm" len="sm"/>
            <a:tailEnd type="none" w="sm" len="sm"/>
          </a:ln>
        </p:spPr>
      </p:cxnSp>
      <p:sp>
        <p:nvSpPr>
          <p:cNvPr id="404" name="Google Shape;404;p61"/>
          <p:cNvSpPr txBox="1"/>
          <p:nvPr/>
        </p:nvSpPr>
        <p:spPr>
          <a:xfrm>
            <a:off x="5702400" y="366400"/>
            <a:ext cx="3249000" cy="577051"/>
          </a:xfrm>
          <a:prstGeom prst="rect">
            <a:avLst/>
          </a:prstGeom>
          <a:noFill/>
          <a:ln>
            <a:noFill/>
          </a:ln>
        </p:spPr>
        <p:txBody>
          <a:bodyPr spcFirstLastPara="1" wrap="square" lIns="68569" tIns="34275" rIns="68569" bIns="34275" anchor="t" anchorCtr="0">
            <a:spAutoFit/>
          </a:bodyPr>
          <a:lstStyle/>
          <a:p>
            <a:pPr marL="0" marR="0" lvl="0" indent="0" algn="ctr" rtl="0">
              <a:spcBef>
                <a:spcPts val="0"/>
              </a:spcBef>
              <a:spcAft>
                <a:spcPts val="0"/>
              </a:spcAft>
              <a:buNone/>
            </a:pPr>
            <a:r>
              <a:rPr lang="en-US" sz="3300" b="1">
                <a:solidFill>
                  <a:srgbClr val="0E6F98"/>
                </a:solidFill>
                <a:latin typeface="Calibri"/>
                <a:ea typeface="Calibri"/>
                <a:cs typeface="Calibri"/>
                <a:sym typeface="Calibri"/>
              </a:rPr>
              <a:t>Applications</a:t>
            </a:r>
            <a:endParaRPr sz="1350"/>
          </a:p>
        </p:txBody>
      </p:sp>
      <p:sp>
        <p:nvSpPr>
          <p:cNvPr id="405" name="Google Shape;405;p61"/>
          <p:cNvSpPr txBox="1"/>
          <p:nvPr/>
        </p:nvSpPr>
        <p:spPr>
          <a:xfrm>
            <a:off x="1420175" y="302501"/>
            <a:ext cx="2717400" cy="877141"/>
          </a:xfrm>
          <a:prstGeom prst="rect">
            <a:avLst/>
          </a:prstGeom>
          <a:noFill/>
          <a:ln>
            <a:noFill/>
          </a:ln>
        </p:spPr>
        <p:txBody>
          <a:bodyPr spcFirstLastPara="1" wrap="square" lIns="68569" tIns="68569" rIns="68569" bIns="68569" anchor="t" anchorCtr="0">
            <a:spAutoFit/>
          </a:bodyPr>
          <a:lstStyle/>
          <a:p>
            <a:pPr marL="0" lvl="0" indent="0" algn="l" rtl="0">
              <a:spcBef>
                <a:spcPts val="0"/>
              </a:spcBef>
              <a:spcAft>
                <a:spcPts val="0"/>
              </a:spcAft>
              <a:buNone/>
            </a:pPr>
            <a:r>
              <a:rPr lang="en-US" sz="1200" b="1">
                <a:solidFill>
                  <a:srgbClr val="4472C4"/>
                </a:solidFill>
              </a:rPr>
              <a:t>A</a:t>
            </a:r>
            <a:r>
              <a:rPr lang="en-US" sz="1200" b="1">
                <a:solidFill>
                  <a:srgbClr val="ED7D31"/>
                </a:solidFill>
              </a:rPr>
              <a:t>ccountability</a:t>
            </a:r>
            <a:r>
              <a:rPr lang="en-US" sz="1200" b="1"/>
              <a:t> </a:t>
            </a:r>
            <a:endParaRPr sz="1200" b="1"/>
          </a:p>
          <a:p>
            <a:pPr marL="0" lvl="0" indent="0" algn="l" rtl="0">
              <a:spcBef>
                <a:spcPts val="0"/>
              </a:spcBef>
              <a:spcAft>
                <a:spcPts val="0"/>
              </a:spcAft>
              <a:buNone/>
            </a:pPr>
            <a:r>
              <a:rPr lang="en-US" sz="1200" b="1">
                <a:solidFill>
                  <a:srgbClr val="4472C4"/>
                </a:solidFill>
              </a:rPr>
              <a:t>C</a:t>
            </a:r>
            <a:r>
              <a:rPr lang="en-US" sz="1200" b="1">
                <a:solidFill>
                  <a:srgbClr val="ED7D31"/>
                </a:solidFill>
              </a:rPr>
              <a:t>ollaboration</a:t>
            </a:r>
            <a:endParaRPr sz="1200" b="1">
              <a:solidFill>
                <a:srgbClr val="ED7D31"/>
              </a:solidFill>
            </a:endParaRPr>
          </a:p>
          <a:p>
            <a:pPr marL="0" lvl="0" indent="0" algn="l" rtl="0">
              <a:spcBef>
                <a:spcPts val="0"/>
              </a:spcBef>
              <a:spcAft>
                <a:spcPts val="0"/>
              </a:spcAft>
              <a:buNone/>
            </a:pPr>
            <a:r>
              <a:rPr lang="en-US" sz="1200" b="1">
                <a:solidFill>
                  <a:srgbClr val="4472C4"/>
                </a:solidFill>
              </a:rPr>
              <a:t>E</a:t>
            </a:r>
            <a:r>
              <a:rPr lang="en-US" sz="1200" b="1">
                <a:solidFill>
                  <a:srgbClr val="ED7D31"/>
                </a:solidFill>
              </a:rPr>
              <a:t>quity</a:t>
            </a:r>
            <a:endParaRPr sz="1200" b="1">
              <a:solidFill>
                <a:srgbClr val="ED7D31"/>
              </a:solidFill>
            </a:endParaRPr>
          </a:p>
          <a:p>
            <a:pPr marL="0" lvl="0" indent="0" algn="l" rtl="0">
              <a:spcBef>
                <a:spcPts val="0"/>
              </a:spcBef>
              <a:spcAft>
                <a:spcPts val="0"/>
              </a:spcAft>
              <a:buNone/>
            </a:pPr>
            <a:r>
              <a:rPr lang="en-US" sz="1200" b="1">
                <a:solidFill>
                  <a:srgbClr val="4472C4"/>
                </a:solidFill>
              </a:rPr>
              <a:t>S</a:t>
            </a:r>
            <a:r>
              <a:rPr lang="en-US" sz="1200" b="1">
                <a:solidFill>
                  <a:srgbClr val="ED7D31"/>
                </a:solidFill>
              </a:rPr>
              <a:t>upport </a:t>
            </a:r>
            <a:endParaRPr sz="1200" b="1">
              <a:solidFill>
                <a:srgbClr val="ED7D31"/>
              </a:solidFill>
            </a:endParaRPr>
          </a:p>
        </p:txBody>
      </p:sp>
    </p:spTree>
    <p:extLst>
      <p:ext uri="{BB962C8B-B14F-4D97-AF65-F5344CB8AC3E}">
        <p14:creationId xmlns:p14="http://schemas.microsoft.com/office/powerpoint/2010/main" val="2614785843"/>
      </p:ext>
    </p:extLst>
  </p:cSld>
  <p:clrMap bg1="lt1" tx1="dk1" bg2="dk2" tx2="lt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8"/>
        <p:cNvGrpSpPr/>
        <p:nvPr/>
      </p:nvGrpSpPr>
      <p:grpSpPr>
        <a:xfrm>
          <a:off x="0" y="0"/>
          <a:ext cx="0" cy="0"/>
          <a:chOff x="0" y="0"/>
          <a:chExt cx="0" cy="0"/>
        </a:xfrm>
      </p:grpSpPr>
      <p:sp>
        <p:nvSpPr>
          <p:cNvPr id="89" name="Google Shape;89;p13"/>
          <p:cNvSpPr/>
          <p:nvPr/>
        </p:nvSpPr>
        <p:spPr>
          <a:xfrm>
            <a:off x="0" y="6175314"/>
            <a:ext cx="9144000" cy="682687"/>
          </a:xfrm>
          <a:prstGeom prst="rect">
            <a:avLst/>
          </a:prstGeom>
          <a:solidFill>
            <a:srgbClr val="0E6F98"/>
          </a:solidFill>
          <a:ln w="9525" cap="flat" cmpd="sng">
            <a:solidFill>
              <a:srgbClr val="0E6F98"/>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alibri"/>
              <a:ea typeface="Calibri"/>
              <a:cs typeface="Calibri"/>
              <a:sym typeface="Calibri"/>
            </a:endParaRPr>
          </a:p>
        </p:txBody>
      </p:sp>
      <p:pic>
        <p:nvPicPr>
          <p:cNvPr id="90" name="Google Shape;90;p13" descr="APS_CMYK_white_horizontal.png"/>
          <p:cNvPicPr preferRelativeResize="0"/>
          <p:nvPr/>
        </p:nvPicPr>
        <p:blipFill rotWithShape="1">
          <a:blip r:embed="rId13">
            <a:alphaModFix/>
          </a:blip>
          <a:srcRect/>
          <a:stretch/>
        </p:blipFill>
        <p:spPr>
          <a:xfrm>
            <a:off x="7561724" y="6191912"/>
            <a:ext cx="1443097" cy="645818"/>
          </a:xfrm>
          <a:prstGeom prst="rect">
            <a:avLst/>
          </a:prstGeom>
          <a:noFill/>
          <a:ln>
            <a:noFill/>
          </a:ln>
        </p:spPr>
      </p:pic>
      <p:pic>
        <p:nvPicPr>
          <p:cNvPr id="91" name="Google Shape;91;p13"/>
          <p:cNvPicPr preferRelativeResize="0"/>
          <p:nvPr/>
        </p:nvPicPr>
        <p:blipFill rotWithShape="1">
          <a:blip r:embed="rId14">
            <a:alphaModFix/>
          </a:blip>
          <a:srcRect/>
          <a:stretch/>
        </p:blipFill>
        <p:spPr>
          <a:xfrm>
            <a:off x="46853" y="44452"/>
            <a:ext cx="1280754" cy="1513047"/>
          </a:xfrm>
          <a:prstGeom prst="rect">
            <a:avLst/>
          </a:prstGeom>
          <a:noFill/>
          <a:ln>
            <a:noFill/>
          </a:ln>
        </p:spPr>
      </p:pic>
      <p:sp>
        <p:nvSpPr>
          <p:cNvPr id="92" name="Google Shape;92;p13"/>
          <p:cNvSpPr txBox="1"/>
          <p:nvPr/>
        </p:nvSpPr>
        <p:spPr>
          <a:xfrm>
            <a:off x="1420175" y="302501"/>
            <a:ext cx="2717400" cy="877141"/>
          </a:xfrm>
          <a:prstGeom prst="rect">
            <a:avLst/>
          </a:prstGeom>
          <a:noFill/>
          <a:ln>
            <a:noFill/>
          </a:ln>
        </p:spPr>
        <p:txBody>
          <a:bodyPr spcFirstLastPara="1" wrap="square" lIns="68569" tIns="68569" rIns="68569" bIns="68569" anchor="t" anchorCtr="0">
            <a:spAutoFit/>
          </a:bodyPr>
          <a:lstStyle/>
          <a:p>
            <a:pPr marL="0" lvl="0" indent="0" algn="l" rtl="0">
              <a:spcBef>
                <a:spcPts val="0"/>
              </a:spcBef>
              <a:spcAft>
                <a:spcPts val="0"/>
              </a:spcAft>
              <a:buNone/>
            </a:pPr>
            <a:r>
              <a:rPr lang="en-US" sz="1200" b="1">
                <a:solidFill>
                  <a:srgbClr val="4472C4"/>
                </a:solidFill>
              </a:rPr>
              <a:t>A</a:t>
            </a:r>
            <a:r>
              <a:rPr lang="en-US" sz="1200" b="1">
                <a:solidFill>
                  <a:srgbClr val="ED7D31"/>
                </a:solidFill>
              </a:rPr>
              <a:t>ccountability</a:t>
            </a:r>
            <a:r>
              <a:rPr lang="en-US" sz="1200" b="1"/>
              <a:t> </a:t>
            </a:r>
            <a:endParaRPr sz="1200" b="1"/>
          </a:p>
          <a:p>
            <a:pPr marL="0" lvl="0" indent="0" algn="l" rtl="0">
              <a:spcBef>
                <a:spcPts val="0"/>
              </a:spcBef>
              <a:spcAft>
                <a:spcPts val="0"/>
              </a:spcAft>
              <a:buNone/>
            </a:pPr>
            <a:r>
              <a:rPr lang="en-US" sz="1200" b="1">
                <a:solidFill>
                  <a:srgbClr val="4472C4"/>
                </a:solidFill>
              </a:rPr>
              <a:t>C</a:t>
            </a:r>
            <a:r>
              <a:rPr lang="en-US" sz="1200" b="1">
                <a:solidFill>
                  <a:srgbClr val="ED7D31"/>
                </a:solidFill>
              </a:rPr>
              <a:t>ollaboration</a:t>
            </a:r>
            <a:endParaRPr sz="1200" b="1">
              <a:solidFill>
                <a:srgbClr val="ED7D31"/>
              </a:solidFill>
            </a:endParaRPr>
          </a:p>
          <a:p>
            <a:pPr marL="0" lvl="0" indent="0" algn="l" rtl="0">
              <a:spcBef>
                <a:spcPts val="0"/>
              </a:spcBef>
              <a:spcAft>
                <a:spcPts val="0"/>
              </a:spcAft>
              <a:buNone/>
            </a:pPr>
            <a:r>
              <a:rPr lang="en-US" sz="1200" b="1">
                <a:solidFill>
                  <a:srgbClr val="4472C4"/>
                </a:solidFill>
              </a:rPr>
              <a:t>E</a:t>
            </a:r>
            <a:r>
              <a:rPr lang="en-US" sz="1200" b="1">
                <a:solidFill>
                  <a:srgbClr val="ED7D31"/>
                </a:solidFill>
              </a:rPr>
              <a:t>quity</a:t>
            </a:r>
            <a:endParaRPr sz="1200" b="1">
              <a:solidFill>
                <a:srgbClr val="ED7D31"/>
              </a:solidFill>
            </a:endParaRPr>
          </a:p>
          <a:p>
            <a:pPr marL="0" lvl="0" indent="0" algn="l" rtl="0">
              <a:spcBef>
                <a:spcPts val="0"/>
              </a:spcBef>
              <a:spcAft>
                <a:spcPts val="0"/>
              </a:spcAft>
              <a:buNone/>
            </a:pPr>
            <a:r>
              <a:rPr lang="en-US" sz="1200" b="1">
                <a:solidFill>
                  <a:srgbClr val="4472C4"/>
                </a:solidFill>
              </a:rPr>
              <a:t>S</a:t>
            </a:r>
            <a:r>
              <a:rPr lang="en-US" sz="1200" b="1">
                <a:solidFill>
                  <a:srgbClr val="ED7D31"/>
                </a:solidFill>
              </a:rPr>
              <a:t>upport </a:t>
            </a:r>
            <a:endParaRPr sz="1200" b="1">
              <a:solidFill>
                <a:srgbClr val="ED7D31"/>
              </a:solidFill>
            </a:endParaRPr>
          </a:p>
        </p:txBody>
      </p:sp>
    </p:spTree>
    <p:extLst>
      <p:ext uri="{BB962C8B-B14F-4D97-AF65-F5344CB8AC3E}">
        <p14:creationId xmlns:p14="http://schemas.microsoft.com/office/powerpoint/2010/main" val="4059299449"/>
      </p:ext>
    </p:extLst>
  </p:cSld>
  <p:clrMap bg1="lt1" tx1="dk1" bg2="dk2" tx2="lt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519A0A-4AE2-1B53-D007-22731FC459F5}"/>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19FEA18-0CFE-381B-49C9-65EF9A5EB20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A03736-E9EB-DF7F-0032-038E228393EC}"/>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E08C70E-E4B6-4EBF-8DB7-B445AC16B9AE}" type="datetimeFigureOut">
              <a:rPr lang="en-US" smtClean="0"/>
              <a:t>12/8/2022</a:t>
            </a:fld>
            <a:endParaRPr lang="en-US"/>
          </a:p>
        </p:txBody>
      </p:sp>
      <p:sp>
        <p:nvSpPr>
          <p:cNvPr id="5" name="Footer Placeholder 4">
            <a:extLst>
              <a:ext uri="{FF2B5EF4-FFF2-40B4-BE49-F238E27FC236}">
                <a16:creationId xmlns:a16="http://schemas.microsoft.com/office/drawing/2014/main" id="{B80B2C4E-8BDA-F42D-A447-085A7BA6503B}"/>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CBAF0A0-D328-71B4-FCA3-8E9934504780}"/>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386F0B3-5BCF-486C-AD59-C1C3232FD6CD}" type="slidenum">
              <a:rPr lang="en-US" smtClean="0"/>
              <a:t>‹#›</a:t>
            </a:fld>
            <a:endParaRPr lang="en-US"/>
          </a:p>
        </p:txBody>
      </p:sp>
    </p:spTree>
    <p:extLst>
      <p:ext uri="{BB962C8B-B14F-4D97-AF65-F5344CB8AC3E}">
        <p14:creationId xmlns:p14="http://schemas.microsoft.com/office/powerpoint/2010/main" val="2322933480"/>
      </p:ext>
    </p:extLst>
  </p:cSld>
  <p:clrMap bg1="lt1" tx1="dk1" bg2="lt2" tx2="dk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4.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D50BCB-F821-4E7B-8696-A73310E397FB}" type="datetime1">
              <a:rPr lang="en-US" smtClean="0"/>
              <a:t>12/8/2022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pPr/>
              <a:t>‹#›</a:t>
            </a:fld>
            <a:endParaRPr lang="en-US" dirty="0"/>
          </a:p>
        </p:txBody>
      </p:sp>
    </p:spTree>
    <p:extLst>
      <p:ext uri="{BB962C8B-B14F-4D97-AF65-F5344CB8AC3E}">
        <p14:creationId xmlns:p14="http://schemas.microsoft.com/office/powerpoint/2010/main" val="4433380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5.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pPr/>
              <a:t>‹#›</a:t>
            </a:fld>
            <a:endParaRPr lang="en-US" dirty="0"/>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8321A6-36D9-484D-884F-FF7F5782F158}" type="datetime1">
              <a:rPr lang="en-US" smtClean="0"/>
              <a:t>12/8/2022</a:t>
            </a:fld>
            <a:endParaRPr lang="en-US" dirty="0"/>
          </a:p>
        </p:txBody>
      </p:sp>
    </p:spTree>
    <p:extLst>
      <p:ext uri="{BB962C8B-B14F-4D97-AF65-F5344CB8AC3E}">
        <p14:creationId xmlns:p14="http://schemas.microsoft.com/office/powerpoint/2010/main" val="225679406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5.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dirty="0">
              <a:solidFill>
                <a:prstClr val="white"/>
              </a:solidFill>
            </a:endParaRPr>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0A01F3-B8BD-49DA-975B-065DB016DB28}" type="datetime1">
              <a:rPr lang="en-US" smtClean="0">
                <a:solidFill>
                  <a:prstClr val="black">
                    <a:tint val="75000"/>
                  </a:prstClr>
                </a:solidFill>
              </a:rPr>
              <a:t>12/8/2022</a:t>
            </a:fld>
            <a:endParaRPr lang="en-US" dirty="0">
              <a:solidFill>
                <a:prstClr val="black">
                  <a:tint val="75000"/>
                </a:prstClr>
              </a:solidFill>
            </a:endParaRPr>
          </a:p>
        </p:txBody>
      </p:sp>
    </p:spTree>
    <p:extLst>
      <p:ext uri="{BB962C8B-B14F-4D97-AF65-F5344CB8AC3E}">
        <p14:creationId xmlns:p14="http://schemas.microsoft.com/office/powerpoint/2010/main" val="31155474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dirty="0">
              <a:solidFill>
                <a:prstClr val="white"/>
              </a:solidFill>
            </a:endParaRPr>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9F204A-F327-46CC-A2D8-3C1EA69B6ED1}" type="datetime1">
              <a:rPr lang="en-US" smtClean="0">
                <a:solidFill>
                  <a:prstClr val="black">
                    <a:tint val="75000"/>
                  </a:prstClr>
                </a:solidFill>
              </a:rPr>
              <a:t>12/8/2022</a:t>
            </a:fld>
            <a:endParaRPr lang="en-US" dirty="0">
              <a:solidFill>
                <a:prstClr val="black">
                  <a:tint val="75000"/>
                </a:prstClr>
              </a:solidFill>
            </a:endParaRPr>
          </a:p>
        </p:txBody>
      </p:sp>
    </p:spTree>
    <p:extLst>
      <p:ext uri="{BB962C8B-B14F-4D97-AF65-F5344CB8AC3E}">
        <p14:creationId xmlns:p14="http://schemas.microsoft.com/office/powerpoint/2010/main" val="324009130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dirty="0">
              <a:solidFill>
                <a:prstClr val="white"/>
              </a:solidFill>
            </a:endParaRPr>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E5C65B-2726-4A6B-A8F8-2CB440C8886D}" type="datetime1">
              <a:rPr lang="en-US" smtClean="0">
                <a:solidFill>
                  <a:prstClr val="black">
                    <a:tint val="75000"/>
                  </a:prstClr>
                </a:solidFill>
              </a:rPr>
              <a:t>12/8/2022</a:t>
            </a:fld>
            <a:endParaRPr lang="en-US" dirty="0">
              <a:solidFill>
                <a:prstClr val="black">
                  <a:tint val="75000"/>
                </a:prstClr>
              </a:solidFill>
            </a:endParaRPr>
          </a:p>
        </p:txBody>
      </p:sp>
    </p:spTree>
    <p:extLst>
      <p:ext uri="{BB962C8B-B14F-4D97-AF65-F5344CB8AC3E}">
        <p14:creationId xmlns:p14="http://schemas.microsoft.com/office/powerpoint/2010/main" val="1415463700"/>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dirty="0">
              <a:solidFill>
                <a:prstClr val="white"/>
              </a:solidFill>
            </a:endParaRPr>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8E805E-DE9B-4A4C-9E48-73FD3721385F}" type="datetime1">
              <a:rPr lang="en-US" smtClean="0">
                <a:solidFill>
                  <a:prstClr val="black">
                    <a:tint val="75000"/>
                  </a:prstClr>
                </a:solidFill>
              </a:rPr>
              <a:t>12/8/2022</a:t>
            </a:fld>
            <a:endParaRPr lang="en-US" dirty="0">
              <a:solidFill>
                <a:prstClr val="black">
                  <a:tint val="75000"/>
                </a:prstClr>
              </a:solidFill>
            </a:endParaRPr>
          </a:p>
        </p:txBody>
      </p:sp>
    </p:spTree>
    <p:extLst>
      <p:ext uri="{BB962C8B-B14F-4D97-AF65-F5344CB8AC3E}">
        <p14:creationId xmlns:p14="http://schemas.microsoft.com/office/powerpoint/2010/main" val="3892109047"/>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dirty="0">
              <a:solidFill>
                <a:prstClr val="white"/>
              </a:solidFill>
            </a:endParaRPr>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160B14-D087-400D-A007-4C2D5545EDC0}" type="datetime1">
              <a:rPr lang="en-US" smtClean="0">
                <a:solidFill>
                  <a:prstClr val="black">
                    <a:tint val="75000"/>
                  </a:prstClr>
                </a:solidFill>
              </a:rPr>
              <a:t>12/8/2022</a:t>
            </a:fld>
            <a:endParaRPr lang="en-US" dirty="0">
              <a:solidFill>
                <a:prstClr val="black">
                  <a:tint val="75000"/>
                </a:prstClr>
              </a:solidFill>
            </a:endParaRPr>
          </a:p>
        </p:txBody>
      </p:sp>
    </p:spTree>
    <p:extLst>
      <p:ext uri="{BB962C8B-B14F-4D97-AF65-F5344CB8AC3E}">
        <p14:creationId xmlns:p14="http://schemas.microsoft.com/office/powerpoint/2010/main" val="3184504786"/>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dirty="0">
              <a:solidFill>
                <a:prstClr val="white"/>
              </a:solidFill>
            </a:endParaRPr>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81090F-0A29-47EE-9796-D93E951CE1B3}" type="datetime1">
              <a:rPr lang="en-US" smtClean="0">
                <a:solidFill>
                  <a:prstClr val="black">
                    <a:tint val="75000"/>
                  </a:prstClr>
                </a:solidFill>
              </a:rPr>
              <a:t>12/8/2022</a:t>
            </a:fld>
            <a:endParaRPr lang="en-US" dirty="0">
              <a:solidFill>
                <a:prstClr val="black">
                  <a:tint val="75000"/>
                </a:prstClr>
              </a:solidFill>
            </a:endParaRPr>
          </a:p>
        </p:txBody>
      </p:sp>
    </p:spTree>
    <p:extLst>
      <p:ext uri="{BB962C8B-B14F-4D97-AF65-F5344CB8AC3E}">
        <p14:creationId xmlns:p14="http://schemas.microsoft.com/office/powerpoint/2010/main" val="4067839791"/>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eg"/><Relationship Id="rId1" Type="http://schemas.openxmlformats.org/officeDocument/2006/relationships/slideLayout" Target="../slideLayouts/slideLayout13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4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1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package" Target="../embeddings/Microsoft_Word_Document.docx"/><Relationship Id="rId1" Type="http://schemas.openxmlformats.org/officeDocument/2006/relationships/slideLayout" Target="../slideLayouts/slideLayout14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3.xml"/></Relationships>
</file>

<file path=ppt/slides/_rels/slide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5.xml"/></Relationships>
</file>

<file path=ppt/slides/_rels/slide2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xml"/><Relationship Id="rId1" Type="http://schemas.openxmlformats.org/officeDocument/2006/relationships/slideLayout" Target="../slideLayouts/slideLayout140.xml"/></Relationships>
</file>

<file path=ppt/slides/_rels/slide2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3.xml"/><Relationship Id="rId1" Type="http://schemas.openxmlformats.org/officeDocument/2006/relationships/slideLayout" Target="../slideLayouts/slideLayout166.xml"/></Relationships>
</file>

<file path=ppt/slides/_rels/slide2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package" Target="../embeddings/Microsoft_Excel_Worksheet.xlsx"/><Relationship Id="rId1" Type="http://schemas.openxmlformats.org/officeDocument/2006/relationships/slideLayout" Target="../slideLayouts/slideLayout15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5.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7.xml"/></Relationships>
</file>

<file path=ppt/slides/_rels/slide27.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5.xml"/><Relationship Id="rId1" Type="http://schemas.openxmlformats.org/officeDocument/2006/relationships/slideLayout" Target="../slideLayouts/slideLayout18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3.xml"/></Relationships>
</file>

<file path=ppt/slides/_rels/slide32.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137.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6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5.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6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4.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4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7.xml"/></Relationships>
</file>

<file path=ppt/slides/_rels/slide4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1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6.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127.xml"/><Relationship Id="rId1" Type="http://schemas.openxmlformats.org/officeDocument/2006/relationships/video" Target="https://www.youtube.com/embed/-viGL2uq-RM?feature=oembed" TargetMode="Externa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2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7.xml.rels><?xml version="1.0" encoding="UTF-8" standalone="yes"?>
<Relationships xmlns="http://schemas.openxmlformats.org/package/2006/relationships"><Relationship Id="rId2" Type="http://schemas.openxmlformats.org/officeDocument/2006/relationships/hyperlink" Target="https://nam11.safelinks.protection.outlook.com/?url=https%3A%2F%2Fr20.rs6.net%2Ftn.jsp%3Ff%3D001LgknXwFHUHteW5EIrcvK1saHbC4_IkyYuq_0-h-WM5eW5u1H_1KCN1TIgP1M0ELw4ypaIN9SunPjwn_Q5IqI0uzXl9IIrxLuzPr99hv3KPpDh6FUXUUIts8ubn5T2FWDk-BvErY715iZafKNQRCKEC54D3DnGa91%26c%3DyMyzXi-ISbmRD3ott_4LlQEFplsGcHxY0_iWsdAwPsUocous_5-fvA%3D%3D%26ch%3Do9h36TbR1QWWaB4NfqwJ4ahbs13nvnGdI4fs_PCrUU-JvWXvkn0IIA%3D%3D&amp;data=05%7C01%7Ctawilson%40atlanta.k12.ga.us%7C9695fe5087274d160b6e08dac978d839%7C0d95ef40a0dd431890985e10f876f635%7C0%7C0%7C638043818136929323%7CUnknown%7CTWFpbGZsb3d8eyJWIjoiMC4wLjAwMDAiLCJQIjoiV2luMzIiLCJBTiI6Ik1haWwiLCJXVCI6Mn0%3D%7C3000%7C%7C%7C&amp;sdata=3V1pjdDhNOJ3b%2BNXb8Y0%2F99vHAT3vmxR366kk%2FTJ2kw%3D&amp;reserved=0" TargetMode="External"/><Relationship Id="rId1" Type="http://schemas.openxmlformats.org/officeDocument/2006/relationships/slideLayout" Target="../slideLayouts/slideLayout12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7.xml"/></Relationships>
</file>

<file path=ppt/slides/_rels/slide4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130.xml"/></Relationships>
</file>

<file path=ppt/slides/_rels/slide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16.xml"/></Relationships>
</file>

<file path=ppt/slides/_rels/slide5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www.croomphysics.com/" TargetMode="External"/></Relationships>
</file>

<file path=ppt/slides/_rels/slide51.xml.rels><?xml version="1.0" encoding="UTF-8" standalone="yes"?>
<Relationships xmlns="http://schemas.openxmlformats.org/package/2006/relationships"><Relationship Id="rId2" Type="http://schemas.openxmlformats.org/officeDocument/2006/relationships/hyperlink" Target="https://www.atlantapublicschools.us/domain/10250"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thedailybounce.net/2017/12/24/merry-christmas/comment-page-1/" TargetMode="External"/><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16.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24FE4-6E77-4415-A5DD-C78E8D9F0E9F}"/>
              </a:ext>
            </a:extLst>
          </p:cNvPr>
          <p:cNvSpPr>
            <a:spLocks noGrp="1"/>
          </p:cNvSpPr>
          <p:nvPr>
            <p:ph type="ctrTitle"/>
          </p:nvPr>
        </p:nvSpPr>
        <p:spPr>
          <a:xfrm>
            <a:off x="838200" y="2693987"/>
            <a:ext cx="7772400" cy="1470025"/>
          </a:xfrm>
        </p:spPr>
        <p:txBody>
          <a:bodyPr anchor="ctr">
            <a:normAutofit/>
          </a:bodyPr>
          <a:lstStyle/>
          <a:p>
            <a:r>
              <a:rPr lang="en-US" dirty="0"/>
              <a:t>Board of Directors Meeting</a:t>
            </a:r>
            <a:br>
              <a:rPr lang="en-US" dirty="0"/>
            </a:br>
            <a:endParaRPr lang="en-US" sz="2000" i="1" dirty="0"/>
          </a:p>
        </p:txBody>
      </p:sp>
      <p:sp>
        <p:nvSpPr>
          <p:cNvPr id="3" name="Content Placeholder 2">
            <a:extLst>
              <a:ext uri="{FF2B5EF4-FFF2-40B4-BE49-F238E27FC236}">
                <a16:creationId xmlns:a16="http://schemas.microsoft.com/office/drawing/2014/main" id="{F5BED49A-B141-4CF7-843D-510A71BEC9A0}"/>
              </a:ext>
            </a:extLst>
          </p:cNvPr>
          <p:cNvSpPr>
            <a:spLocks noGrp="1"/>
          </p:cNvSpPr>
          <p:nvPr>
            <p:ph type="subTitle" idx="1"/>
          </p:nvPr>
        </p:nvSpPr>
        <p:spPr>
          <a:xfrm>
            <a:off x="1371599" y="4484914"/>
            <a:ext cx="6400800" cy="1752600"/>
          </a:xfrm>
        </p:spPr>
        <p:txBody>
          <a:bodyPr>
            <a:normAutofit/>
          </a:bodyPr>
          <a:lstStyle/>
          <a:p>
            <a:pPr marL="0" indent="0">
              <a:lnSpc>
                <a:spcPct val="90000"/>
              </a:lnSpc>
              <a:buNone/>
            </a:pPr>
            <a:r>
              <a:rPr lang="en-US" sz="2500" dirty="0"/>
              <a:t>December 8, 2022</a:t>
            </a:r>
          </a:p>
          <a:p>
            <a:pPr marL="0" indent="0">
              <a:lnSpc>
                <a:spcPct val="90000"/>
              </a:lnSpc>
              <a:buNone/>
            </a:pPr>
            <a:r>
              <a:rPr lang="en-US" sz="2500" dirty="0"/>
              <a:t>4p.m.</a:t>
            </a:r>
          </a:p>
          <a:p>
            <a:pPr marL="0" indent="0">
              <a:lnSpc>
                <a:spcPct val="90000"/>
              </a:lnSpc>
              <a:buNone/>
            </a:pPr>
            <a:r>
              <a:rPr lang="en-US" sz="2500" dirty="0"/>
              <a:t>Thank you for joining us. </a:t>
            </a:r>
          </a:p>
          <a:p>
            <a:pPr marL="0" indent="0">
              <a:lnSpc>
                <a:spcPct val="90000"/>
              </a:lnSpc>
              <a:buNone/>
            </a:pPr>
            <a:r>
              <a:rPr lang="en-US" sz="2500" dirty="0"/>
              <a:t>We will begin soon.</a:t>
            </a:r>
          </a:p>
        </p:txBody>
      </p:sp>
      <p:sp>
        <p:nvSpPr>
          <p:cNvPr id="4" name="Slide Number Placeholder 3">
            <a:extLst>
              <a:ext uri="{FF2B5EF4-FFF2-40B4-BE49-F238E27FC236}">
                <a16:creationId xmlns:a16="http://schemas.microsoft.com/office/drawing/2014/main" id="{23104C6B-EA3D-4183-AF25-631FB88E3E7E}"/>
              </a:ext>
            </a:extLst>
          </p:cNvPr>
          <p:cNvSpPr>
            <a:spLocks noGrp="1"/>
          </p:cNvSpPr>
          <p:nvPr>
            <p:ph type="sldNum" sz="quarter" idx="12"/>
          </p:nvPr>
        </p:nvSpPr>
        <p:spPr>
          <a:xfrm>
            <a:off x="6553200" y="6356350"/>
            <a:ext cx="2133600" cy="365125"/>
          </a:xfrm>
        </p:spPr>
        <p:txBody>
          <a:bodyPr anchor="ct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3D6C3DC6-EF6E-8948-BFE6-808D46D584D8}" type="slidenum">
              <a:rPr kumimoji="0" lang="en-US" sz="1050" b="1" i="0" u="none" strike="noStrike" kern="1200" cap="none" spc="0" normalizeH="0" baseline="0" noProof="0" smtClean="0">
                <a:ln>
                  <a:noFill/>
                </a:ln>
                <a:solidFill>
                  <a:prstClr val="white"/>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1</a:t>
            </a:fld>
            <a:endParaRPr kumimoji="0" lang="en-US" sz="1050" b="1" i="0" u="none" strike="noStrike" kern="1200" cap="none" spc="0" normalizeH="0" baseline="0" noProof="0">
              <a:ln>
                <a:noFill/>
              </a:ln>
              <a:solidFill>
                <a:prstClr val="white"/>
              </a:solidFill>
              <a:effectLst/>
              <a:uLnTx/>
              <a:uFillTx/>
              <a:latin typeface="Calibri"/>
              <a:ea typeface="+mn-ea"/>
              <a:cs typeface="+mn-cs"/>
            </a:endParaRPr>
          </a:p>
        </p:txBody>
      </p:sp>
      <p:pic>
        <p:nvPicPr>
          <p:cNvPr id="6" name="Picture 5" descr="Qr code&#10;&#10;Description automatically generated">
            <a:extLst>
              <a:ext uri="{FF2B5EF4-FFF2-40B4-BE49-F238E27FC236}">
                <a16:creationId xmlns:a16="http://schemas.microsoft.com/office/drawing/2014/main" id="{802FB831-6D21-428C-B756-9283A3143EEB}"/>
              </a:ext>
            </a:extLst>
          </p:cNvPr>
          <p:cNvPicPr>
            <a:picLocks noChangeAspect="1"/>
          </p:cNvPicPr>
          <p:nvPr/>
        </p:nvPicPr>
        <p:blipFill>
          <a:blip r:embed="rId3"/>
          <a:stretch>
            <a:fillRect/>
          </a:stretch>
        </p:blipFill>
        <p:spPr>
          <a:xfrm>
            <a:off x="2442390" y="-15240"/>
            <a:ext cx="4259219" cy="2468880"/>
          </a:xfrm>
          <a:prstGeom prst="rect">
            <a:avLst/>
          </a:prstGeom>
        </p:spPr>
      </p:pic>
    </p:spTree>
    <p:extLst>
      <p:ext uri="{BB962C8B-B14F-4D97-AF65-F5344CB8AC3E}">
        <p14:creationId xmlns:p14="http://schemas.microsoft.com/office/powerpoint/2010/main" val="35600378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759DD474-D676-41A6-A2FB-30B2078418A8}"/>
              </a:ext>
            </a:extLst>
          </p:cNvPr>
          <p:cNvPicPr>
            <a:picLocks noGrp="1" noChangeAspect="1"/>
          </p:cNvPicPr>
          <p:nvPr>
            <p:ph type="pic" sz="quarter" idx="13"/>
          </p:nvPr>
        </p:nvPicPr>
        <p:blipFill>
          <a:blip r:embed="rId2"/>
          <a:srcRect t="16710" b="16710"/>
          <a:stretch/>
        </p:blipFill>
        <p:spPr>
          <a:xfrm>
            <a:off x="5400359" y="1719907"/>
            <a:ext cx="1655285" cy="1653134"/>
          </a:xfrm>
        </p:spPr>
      </p:pic>
      <p:pic>
        <p:nvPicPr>
          <p:cNvPr id="31" name="Picture Placeholder 30">
            <a:extLst>
              <a:ext uri="{FF2B5EF4-FFF2-40B4-BE49-F238E27FC236}">
                <a16:creationId xmlns:a16="http://schemas.microsoft.com/office/drawing/2014/main" id="{50462D04-8256-2897-C828-A919A265FBBE}"/>
              </a:ext>
            </a:extLst>
          </p:cNvPr>
          <p:cNvPicPr>
            <a:picLocks noGrp="1" noChangeAspect="1"/>
          </p:cNvPicPr>
          <p:nvPr>
            <p:ph type="pic" sz="quarter" idx="14"/>
          </p:nvPr>
        </p:nvPicPr>
        <p:blipFill>
          <a:blip r:embed="rId3"/>
          <a:srcRect l="16667" r="16667"/>
          <a:stretch/>
        </p:blipFill>
        <p:spPr>
          <a:xfrm>
            <a:off x="6333475" y="2792013"/>
            <a:ext cx="2322605" cy="2322605"/>
          </a:xfrm>
        </p:spPr>
      </p:pic>
      <p:sp>
        <p:nvSpPr>
          <p:cNvPr id="14" name="Title 3">
            <a:extLst>
              <a:ext uri="{FF2B5EF4-FFF2-40B4-BE49-F238E27FC236}">
                <a16:creationId xmlns:a16="http://schemas.microsoft.com/office/drawing/2014/main" id="{7D0D2671-6061-E2F4-AFFE-367E642E0F2C}"/>
              </a:ext>
            </a:extLst>
          </p:cNvPr>
          <p:cNvSpPr>
            <a:spLocks noGrp="1"/>
          </p:cNvSpPr>
          <p:nvPr>
            <p:ph type="title"/>
          </p:nvPr>
        </p:nvSpPr>
        <p:spPr>
          <a:xfrm>
            <a:off x="404622" y="1131093"/>
            <a:ext cx="4354830" cy="994410"/>
          </a:xfrm>
        </p:spPr>
        <p:txBody>
          <a:bodyPr/>
          <a:lstStyle/>
          <a:p>
            <a:r>
              <a:rPr lang="en-US" b="1" dirty="0">
                <a:solidFill>
                  <a:schemeClr val="tx2"/>
                </a:solidFill>
              </a:rPr>
              <a:t>Where We Are</a:t>
            </a:r>
          </a:p>
        </p:txBody>
      </p:sp>
      <p:sp>
        <p:nvSpPr>
          <p:cNvPr id="15" name="Content Placeholder 4">
            <a:extLst>
              <a:ext uri="{FF2B5EF4-FFF2-40B4-BE49-F238E27FC236}">
                <a16:creationId xmlns:a16="http://schemas.microsoft.com/office/drawing/2014/main" id="{D066109B-AA0B-E079-AE77-787BD6D96905}"/>
              </a:ext>
            </a:extLst>
          </p:cNvPr>
          <p:cNvSpPr>
            <a:spLocks noGrp="1"/>
          </p:cNvSpPr>
          <p:nvPr>
            <p:ph idx="1"/>
          </p:nvPr>
        </p:nvSpPr>
        <p:spPr>
          <a:xfrm>
            <a:off x="404622" y="2267617"/>
            <a:ext cx="4354830" cy="2567273"/>
          </a:xfrm>
        </p:spPr>
        <p:txBody>
          <a:bodyPr>
            <a:normAutofit fontScale="92500"/>
          </a:bodyPr>
          <a:lstStyle/>
          <a:p>
            <a:r>
              <a:rPr lang="en-US" sz="2400" dirty="0"/>
              <a:t>Our strategic plan is the guide for the work we’re doing in the school.  By monitoring the plan and ranking priorities, we can all work towards the common goals.  </a:t>
            </a:r>
          </a:p>
        </p:txBody>
      </p:sp>
    </p:spTree>
    <p:extLst>
      <p:ext uri="{BB962C8B-B14F-4D97-AF65-F5344CB8AC3E}">
        <p14:creationId xmlns:p14="http://schemas.microsoft.com/office/powerpoint/2010/main" val="2179511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16DAA-1ACF-4343-A637-D55C4A5DE05B}"/>
              </a:ext>
            </a:extLst>
          </p:cNvPr>
          <p:cNvSpPr>
            <a:spLocks noGrp="1"/>
          </p:cNvSpPr>
          <p:nvPr>
            <p:ph type="title"/>
          </p:nvPr>
        </p:nvSpPr>
        <p:spPr/>
        <p:txBody>
          <a:bodyPr/>
          <a:lstStyle/>
          <a:p>
            <a:r>
              <a:rPr lang="en-US" dirty="0"/>
              <a:t>Timeline for GO Teams</a:t>
            </a:r>
          </a:p>
        </p:txBody>
      </p:sp>
      <p:graphicFrame>
        <p:nvGraphicFramePr>
          <p:cNvPr id="4" name="Content Placeholder 4" descr="timeline SmartArt graphic&#10;">
            <a:extLst>
              <a:ext uri="{FF2B5EF4-FFF2-40B4-BE49-F238E27FC236}">
                <a16:creationId xmlns:a16="http://schemas.microsoft.com/office/drawing/2014/main" id="{E246B7D8-C843-490A-A5BB-04DFA74A3D8D}"/>
              </a:ext>
            </a:extLst>
          </p:cNvPr>
          <p:cNvGraphicFramePr>
            <a:graphicFrameLocks noGrp="1"/>
          </p:cNvGraphicFramePr>
          <p:nvPr>
            <p:ph idx="1"/>
          </p:nvPr>
        </p:nvGraphicFramePr>
        <p:xfrm>
          <a:off x="747522" y="2455640"/>
          <a:ext cx="7646670" cy="27569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lide Number Placeholder 6">
            <a:extLst>
              <a:ext uri="{FF2B5EF4-FFF2-40B4-BE49-F238E27FC236}">
                <a16:creationId xmlns:a16="http://schemas.microsoft.com/office/drawing/2014/main" id="{AB8B6466-CC56-4078-BB0C-7A0D5CB3F0F4}"/>
              </a:ext>
            </a:extLst>
          </p:cNvPr>
          <p:cNvSpPr>
            <a:spLocks noGrp="1"/>
          </p:cNvSpPr>
          <p:nvPr>
            <p:ph type="sldNum" sz="quarter" idx="12"/>
          </p:nvPr>
        </p:nvSpPr>
        <p:spPr/>
        <p:txBody>
          <a:bodyPr/>
          <a:lstStyle/>
          <a:p>
            <a:pPr defTabSz="685800">
              <a:defRPr/>
            </a:pPr>
            <a:fld id="{D76B855D-E9CC-4FF8-AD85-6CDC7B89A0DE}" type="slidenum">
              <a:rPr lang="en-US">
                <a:solidFill>
                  <a:prstClr val="black">
                    <a:tint val="75000"/>
                  </a:prstClr>
                </a:solidFill>
                <a:latin typeface="Calibri" panose="020F0502020204030204"/>
              </a:rPr>
              <a:pPr defTabSz="685800">
                <a:defRPr/>
              </a:pPr>
              <a:t>11</a:t>
            </a:fld>
            <a:endParaRPr lang="en-US" dirty="0">
              <a:solidFill>
                <a:prstClr val="black">
                  <a:tint val="75000"/>
                </a:prstClr>
              </a:solidFill>
              <a:latin typeface="Calibri" panose="020F0502020204030204"/>
            </a:endParaRPr>
          </a:p>
        </p:txBody>
      </p:sp>
      <p:sp>
        <p:nvSpPr>
          <p:cNvPr id="3" name="Arrow: Down 2">
            <a:extLst>
              <a:ext uri="{FF2B5EF4-FFF2-40B4-BE49-F238E27FC236}">
                <a16:creationId xmlns:a16="http://schemas.microsoft.com/office/drawing/2014/main" id="{BBDA472B-547B-9B0B-909E-FD71ACC4E6B8}"/>
              </a:ext>
            </a:extLst>
          </p:cNvPr>
          <p:cNvSpPr/>
          <p:nvPr/>
        </p:nvSpPr>
        <p:spPr>
          <a:xfrm>
            <a:off x="5851732" y="1876181"/>
            <a:ext cx="548534" cy="910127"/>
          </a:xfrm>
          <a:prstGeom prst="downArrow">
            <a:avLst/>
          </a:prstGeom>
          <a:solidFill>
            <a:schemeClr val="accent5"/>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685800">
              <a:defRPr/>
            </a:pPr>
            <a:endParaRPr lang="en-US" sz="1350">
              <a:solidFill>
                <a:prstClr val="white"/>
              </a:solidFill>
              <a:latin typeface="Avenir Next LT Pro"/>
            </a:endParaRPr>
          </a:p>
        </p:txBody>
      </p:sp>
      <p:sp>
        <p:nvSpPr>
          <p:cNvPr id="6" name="TextBox 5">
            <a:extLst>
              <a:ext uri="{FF2B5EF4-FFF2-40B4-BE49-F238E27FC236}">
                <a16:creationId xmlns:a16="http://schemas.microsoft.com/office/drawing/2014/main" id="{C4A7C49E-0BF6-016B-F353-89ED2B2AE1AE}"/>
              </a:ext>
            </a:extLst>
          </p:cNvPr>
          <p:cNvSpPr txBox="1"/>
          <p:nvPr/>
        </p:nvSpPr>
        <p:spPr>
          <a:xfrm>
            <a:off x="5501013" y="1572494"/>
            <a:ext cx="1249973" cy="507831"/>
          </a:xfrm>
          <a:prstGeom prst="rect">
            <a:avLst/>
          </a:prstGeom>
          <a:noFill/>
        </p:spPr>
        <p:txBody>
          <a:bodyPr wrap="square" rtlCol="0">
            <a:spAutoFit/>
          </a:bodyPr>
          <a:lstStyle/>
          <a:p>
            <a:pPr defTabSz="685800">
              <a:defRPr/>
            </a:pPr>
            <a:r>
              <a:rPr lang="en-US" sz="1350" dirty="0">
                <a:solidFill>
                  <a:prstClr val="black"/>
                </a:solidFill>
                <a:latin typeface="Avenir Next LT Pro"/>
              </a:rPr>
              <a:t>You are </a:t>
            </a:r>
            <a:r>
              <a:rPr lang="en-US" sz="1350" b="1" dirty="0">
                <a:solidFill>
                  <a:srgbClr val="A92A91"/>
                </a:solidFill>
                <a:latin typeface="Avenir Next LT Pro"/>
              </a:rPr>
              <a:t>HERE</a:t>
            </a:r>
          </a:p>
        </p:txBody>
      </p:sp>
    </p:spTree>
    <p:extLst>
      <p:ext uri="{BB962C8B-B14F-4D97-AF65-F5344CB8AC3E}">
        <p14:creationId xmlns:p14="http://schemas.microsoft.com/office/powerpoint/2010/main" val="12322500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6E49C-11A0-4C95-8A6E-FC7E9C57C105}"/>
              </a:ext>
            </a:extLst>
          </p:cNvPr>
          <p:cNvSpPr>
            <a:spLocks noGrp="1"/>
          </p:cNvSpPr>
          <p:nvPr>
            <p:ph type="title"/>
          </p:nvPr>
        </p:nvSpPr>
        <p:spPr/>
        <p:txBody>
          <a:bodyPr>
            <a:normAutofit/>
          </a:bodyPr>
          <a:lstStyle/>
          <a:p>
            <a:r>
              <a:rPr lang="en-US" sz="4050" b="1" dirty="0"/>
              <a:t>Discussion Items</a:t>
            </a:r>
          </a:p>
        </p:txBody>
      </p:sp>
      <p:sp>
        <p:nvSpPr>
          <p:cNvPr id="3" name="Content Placeholder 2">
            <a:extLst>
              <a:ext uri="{FF2B5EF4-FFF2-40B4-BE49-F238E27FC236}">
                <a16:creationId xmlns:a16="http://schemas.microsoft.com/office/drawing/2014/main" id="{869C3FD2-AF88-4EF1-AFB7-5D31BD5AA0BF}"/>
              </a:ext>
            </a:extLst>
          </p:cNvPr>
          <p:cNvSpPr>
            <a:spLocks noGrp="1"/>
          </p:cNvSpPr>
          <p:nvPr>
            <p:ph idx="1"/>
          </p:nvPr>
        </p:nvSpPr>
        <p:spPr>
          <a:xfrm>
            <a:off x="4125904" y="1966622"/>
            <a:ext cx="4140272" cy="3191070"/>
          </a:xfrm>
        </p:spPr>
        <p:txBody>
          <a:bodyPr>
            <a:normAutofit fontScale="85000" lnSpcReduction="20000"/>
          </a:bodyPr>
          <a:lstStyle/>
          <a:p>
            <a:pPr>
              <a:lnSpc>
                <a:spcPct val="100000"/>
              </a:lnSpc>
              <a:spcBef>
                <a:spcPts val="0"/>
              </a:spcBef>
            </a:pPr>
            <a:r>
              <a:rPr lang="en-US" b="1" dirty="0"/>
              <a:t>Current Strategic Plan</a:t>
            </a:r>
          </a:p>
          <a:p>
            <a:pPr marL="685800"/>
            <a:r>
              <a:rPr lang="en-US" dirty="0"/>
              <a:t>School Strategic Plan</a:t>
            </a:r>
          </a:p>
          <a:p>
            <a:pPr marL="685800"/>
            <a:r>
              <a:rPr lang="en-US" dirty="0"/>
              <a:t>Discussion on Strategic Plan and progress</a:t>
            </a:r>
          </a:p>
          <a:p>
            <a:pPr marL="685800"/>
            <a:r>
              <a:rPr lang="en-US" dirty="0"/>
              <a:t>Updates for Strategic Plan (</a:t>
            </a:r>
            <a:r>
              <a:rPr lang="en-US" i="1" dirty="0"/>
              <a:t>as necessary</a:t>
            </a:r>
            <a:r>
              <a:rPr lang="en-US" dirty="0"/>
              <a:t>)</a:t>
            </a:r>
          </a:p>
          <a:p>
            <a:pPr>
              <a:lnSpc>
                <a:spcPct val="100000"/>
              </a:lnSpc>
              <a:spcBef>
                <a:spcPts val="0"/>
              </a:spcBef>
            </a:pPr>
            <a:endParaRPr lang="en-US" dirty="0"/>
          </a:p>
          <a:p>
            <a:pPr>
              <a:lnSpc>
                <a:spcPct val="100000"/>
              </a:lnSpc>
              <a:spcBef>
                <a:spcPts val="0"/>
              </a:spcBef>
            </a:pPr>
            <a:r>
              <a:rPr lang="en-US" b="1" dirty="0"/>
              <a:t>Data</a:t>
            </a:r>
          </a:p>
          <a:p>
            <a:pPr>
              <a:lnSpc>
                <a:spcPct val="100000"/>
              </a:lnSpc>
              <a:spcBef>
                <a:spcPts val="0"/>
              </a:spcBef>
            </a:pPr>
            <a:r>
              <a:rPr lang="en-US" dirty="0"/>
              <a:t>	Data Protocol</a:t>
            </a:r>
          </a:p>
          <a:p>
            <a:pPr>
              <a:lnSpc>
                <a:spcPct val="100000"/>
              </a:lnSpc>
              <a:spcBef>
                <a:spcPts val="0"/>
              </a:spcBef>
            </a:pPr>
            <a:endParaRPr lang="en-US" dirty="0"/>
          </a:p>
          <a:p>
            <a:pPr>
              <a:lnSpc>
                <a:spcPct val="100000"/>
              </a:lnSpc>
              <a:spcBef>
                <a:spcPts val="0"/>
              </a:spcBef>
            </a:pPr>
            <a:r>
              <a:rPr lang="en-US" b="1" dirty="0"/>
              <a:t>Preparing for Budget Development</a:t>
            </a:r>
          </a:p>
          <a:p>
            <a:pPr>
              <a:lnSpc>
                <a:spcPct val="100000"/>
              </a:lnSpc>
              <a:spcBef>
                <a:spcPts val="0"/>
              </a:spcBef>
            </a:pPr>
            <a:r>
              <a:rPr lang="en-US" dirty="0"/>
              <a:t>	Ranking Strategic Plan Priorities</a:t>
            </a:r>
          </a:p>
        </p:txBody>
      </p:sp>
      <p:sp>
        <p:nvSpPr>
          <p:cNvPr id="6" name="Slide Number Placeholder 5">
            <a:extLst>
              <a:ext uri="{FF2B5EF4-FFF2-40B4-BE49-F238E27FC236}">
                <a16:creationId xmlns:a16="http://schemas.microsoft.com/office/drawing/2014/main" id="{88AB1A36-2D6E-4392-AAA4-996FFE03208D}"/>
              </a:ext>
            </a:extLst>
          </p:cNvPr>
          <p:cNvSpPr>
            <a:spLocks noGrp="1"/>
          </p:cNvSpPr>
          <p:nvPr>
            <p:ph type="sldNum" sz="quarter" idx="12"/>
          </p:nvPr>
        </p:nvSpPr>
        <p:spPr/>
        <p:txBody>
          <a:bodyPr/>
          <a:lstStyle/>
          <a:p>
            <a:pPr defTabSz="685800">
              <a:defRPr/>
            </a:pPr>
            <a:fld id="{D76B855D-E9CC-4FF8-AD85-6CDC7B89A0DE}" type="slidenum">
              <a:rPr lang="en-US">
                <a:solidFill>
                  <a:prstClr val="black">
                    <a:tint val="75000"/>
                  </a:prstClr>
                </a:solidFill>
                <a:latin typeface="Calibri" panose="020F0502020204030204"/>
              </a:rPr>
              <a:pPr defTabSz="685800">
                <a:defRPr/>
              </a:pPr>
              <a:t>12</a:t>
            </a:fld>
            <a:endParaRPr lang="en-US" dirty="0">
              <a:solidFill>
                <a:prstClr val="black">
                  <a:tint val="75000"/>
                </a:prstClr>
              </a:solidFill>
              <a:latin typeface="Calibri" panose="020F0502020204030204"/>
            </a:endParaRPr>
          </a:p>
        </p:txBody>
      </p:sp>
    </p:spTree>
    <p:extLst>
      <p:ext uri="{BB962C8B-B14F-4D97-AF65-F5344CB8AC3E}">
        <p14:creationId xmlns:p14="http://schemas.microsoft.com/office/powerpoint/2010/main" val="551602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C037F-9B04-45A9-8AE6-A8517884947F}"/>
              </a:ext>
            </a:extLst>
          </p:cNvPr>
          <p:cNvSpPr>
            <a:spLocks noGrp="1"/>
          </p:cNvSpPr>
          <p:nvPr>
            <p:ph type="title"/>
          </p:nvPr>
        </p:nvSpPr>
        <p:spPr/>
        <p:txBody>
          <a:bodyPr/>
          <a:lstStyle/>
          <a:p>
            <a:r>
              <a:rPr lang="en-US" dirty="0">
                <a:solidFill>
                  <a:srgbClr val="FFFFFF"/>
                </a:solidFill>
              </a:rPr>
              <a:t>Current</a:t>
            </a:r>
            <a:br>
              <a:rPr lang="en-US" dirty="0">
                <a:solidFill>
                  <a:srgbClr val="FFFFFF"/>
                </a:solidFill>
              </a:rPr>
            </a:br>
            <a:r>
              <a:rPr lang="en-US" dirty="0">
                <a:solidFill>
                  <a:srgbClr val="FFFFFF"/>
                </a:solidFill>
              </a:rPr>
              <a:t>Strategic Plan</a:t>
            </a:r>
            <a:endParaRPr lang="en-US" dirty="0"/>
          </a:p>
        </p:txBody>
      </p:sp>
      <p:sp>
        <p:nvSpPr>
          <p:cNvPr id="3" name="Text Placeholder 2">
            <a:extLst>
              <a:ext uri="{FF2B5EF4-FFF2-40B4-BE49-F238E27FC236}">
                <a16:creationId xmlns:a16="http://schemas.microsoft.com/office/drawing/2014/main" id="{9F49FB76-25BA-4481-B88D-DCB748E1662E}"/>
              </a:ext>
            </a:extLst>
          </p:cNvPr>
          <p:cNvSpPr>
            <a:spLocks noGrp="1"/>
          </p:cNvSpPr>
          <p:nvPr>
            <p:ph type="body" idx="1"/>
          </p:nvPr>
        </p:nvSpPr>
        <p:spPr/>
        <p:txBody>
          <a:bodyPr/>
          <a:lstStyle/>
          <a:p>
            <a:r>
              <a:rPr lang="en-US" dirty="0">
                <a:solidFill>
                  <a:srgbClr val="FFFFFF"/>
                </a:solidFill>
              </a:rPr>
              <a:t>2021-2025</a:t>
            </a:r>
          </a:p>
          <a:p>
            <a:endParaRPr lang="en-US" dirty="0"/>
          </a:p>
        </p:txBody>
      </p:sp>
    </p:spTree>
    <p:extLst>
      <p:ext uri="{BB962C8B-B14F-4D97-AF65-F5344CB8AC3E}">
        <p14:creationId xmlns:p14="http://schemas.microsoft.com/office/powerpoint/2010/main" val="42835948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740A25F-514A-D73B-17B4-B6ED1B8115F1}"/>
              </a:ext>
            </a:extLst>
          </p:cNvPr>
          <p:cNvSpPr>
            <a:spLocks noGrp="1"/>
          </p:cNvSpPr>
          <p:nvPr>
            <p:ph type="title"/>
          </p:nvPr>
        </p:nvSpPr>
        <p:spPr/>
        <p:txBody>
          <a:bodyPr/>
          <a:lstStyle/>
          <a:p>
            <a:endParaRPr lang="en-US"/>
          </a:p>
        </p:txBody>
      </p:sp>
      <p:sp>
        <p:nvSpPr>
          <p:cNvPr id="2" name="Footer Placeholder 1">
            <a:extLst>
              <a:ext uri="{FF2B5EF4-FFF2-40B4-BE49-F238E27FC236}">
                <a16:creationId xmlns:a16="http://schemas.microsoft.com/office/drawing/2014/main" id="{F120BC25-289A-DCE8-08A3-BD09AE0A45BC}"/>
              </a:ext>
            </a:extLst>
          </p:cNvPr>
          <p:cNvSpPr>
            <a:spLocks noGrp="1"/>
          </p:cNvSpPr>
          <p:nvPr>
            <p:ph type="ftr" sz="quarter" idx="11"/>
          </p:nvPr>
        </p:nvSpPr>
        <p:spPr/>
        <p:txBody>
          <a:bodyPr/>
          <a:lstStyle/>
          <a:p>
            <a:pPr defTabSz="685800">
              <a:defRPr/>
            </a:pPr>
            <a:r>
              <a:rPr lang="en-US">
                <a:solidFill>
                  <a:prstClr val="black">
                    <a:tint val="75000"/>
                  </a:prstClr>
                </a:solidFill>
                <a:latin typeface="Avenir Next LT Pro"/>
              </a:rPr>
              <a:t>Presentation Title</a:t>
            </a:r>
            <a:endParaRPr lang="en-US" dirty="0">
              <a:solidFill>
                <a:prstClr val="black">
                  <a:tint val="75000"/>
                </a:prstClr>
              </a:solidFill>
              <a:latin typeface="Avenir Next LT Pro"/>
            </a:endParaRPr>
          </a:p>
        </p:txBody>
      </p:sp>
      <p:sp>
        <p:nvSpPr>
          <p:cNvPr id="3" name="Slide Number Placeholder 2">
            <a:extLst>
              <a:ext uri="{FF2B5EF4-FFF2-40B4-BE49-F238E27FC236}">
                <a16:creationId xmlns:a16="http://schemas.microsoft.com/office/drawing/2014/main" id="{8F392B2A-CBB9-981C-3D5A-771A02952B9D}"/>
              </a:ext>
            </a:extLst>
          </p:cNvPr>
          <p:cNvSpPr>
            <a:spLocks noGrp="1"/>
          </p:cNvSpPr>
          <p:nvPr>
            <p:ph type="sldNum" sz="quarter" idx="12"/>
          </p:nvPr>
        </p:nvSpPr>
        <p:spPr/>
        <p:txBody>
          <a:bodyPr/>
          <a:lstStyle/>
          <a:p>
            <a:pPr defTabSz="685800">
              <a:defRPr/>
            </a:pPr>
            <a:fld id="{D76B855D-E9CC-4FF8-AD85-6CDC7B89A0DE}" type="slidenum">
              <a:rPr lang="en-US">
                <a:solidFill>
                  <a:prstClr val="black">
                    <a:tint val="75000"/>
                  </a:prstClr>
                </a:solidFill>
                <a:latin typeface="Avenir Next LT Pro"/>
              </a:rPr>
              <a:pPr defTabSz="685800">
                <a:defRPr/>
              </a:pPr>
              <a:t>14</a:t>
            </a:fld>
            <a:endParaRPr lang="en-US" dirty="0">
              <a:solidFill>
                <a:prstClr val="black">
                  <a:tint val="75000"/>
                </a:prstClr>
              </a:solidFill>
              <a:latin typeface="Avenir Next LT Pro"/>
            </a:endParaRPr>
          </a:p>
        </p:txBody>
      </p:sp>
      <p:graphicFrame>
        <p:nvGraphicFramePr>
          <p:cNvPr id="10" name="Content Placeholder 9">
            <a:extLst>
              <a:ext uri="{FF2B5EF4-FFF2-40B4-BE49-F238E27FC236}">
                <a16:creationId xmlns:a16="http://schemas.microsoft.com/office/drawing/2014/main" id="{9B8B69BF-F93F-7433-D632-62264AFEDC87}"/>
              </a:ext>
            </a:extLst>
          </p:cNvPr>
          <p:cNvGraphicFramePr>
            <a:graphicFrameLocks noGrp="1" noChangeAspect="1"/>
          </p:cNvGraphicFramePr>
          <p:nvPr>
            <p:ph idx="1"/>
          </p:nvPr>
        </p:nvGraphicFramePr>
        <p:xfrm>
          <a:off x="1327547" y="1028700"/>
          <a:ext cx="6253163" cy="4750594"/>
        </p:xfrm>
        <a:graphic>
          <a:graphicData uri="http://schemas.openxmlformats.org/presentationml/2006/ole">
            <mc:AlternateContent xmlns:mc="http://schemas.openxmlformats.org/markup-compatibility/2006">
              <mc:Choice xmlns:v="urn:schemas-microsoft-com:vml" Requires="v">
                <p:oleObj name="Document" r:id="rId2" imgW="9389370" imgH="7134985" progId="Word.Document.12">
                  <p:embed/>
                </p:oleObj>
              </mc:Choice>
              <mc:Fallback>
                <p:oleObj name="Document" r:id="rId2" imgW="9389370" imgH="7134985" progId="Word.Document.12">
                  <p:embed/>
                  <p:pic>
                    <p:nvPicPr>
                      <p:cNvPr id="10" name="Content Placeholder 9">
                        <a:extLst>
                          <a:ext uri="{FF2B5EF4-FFF2-40B4-BE49-F238E27FC236}">
                            <a16:creationId xmlns:a16="http://schemas.microsoft.com/office/drawing/2014/main" id="{9B8B69BF-F93F-7433-D632-62264AFEDC87}"/>
                          </a:ext>
                        </a:extLst>
                      </p:cNvPr>
                      <p:cNvPicPr/>
                      <p:nvPr/>
                    </p:nvPicPr>
                    <p:blipFill>
                      <a:blip r:embed="rId3"/>
                      <a:stretch>
                        <a:fillRect/>
                      </a:stretch>
                    </p:blipFill>
                    <p:spPr>
                      <a:xfrm>
                        <a:off x="1327547" y="1028700"/>
                        <a:ext cx="6253163" cy="4750594"/>
                      </a:xfrm>
                      <a:prstGeom prst="rect">
                        <a:avLst/>
                      </a:prstGeom>
                    </p:spPr>
                  </p:pic>
                </p:oleObj>
              </mc:Fallback>
            </mc:AlternateContent>
          </a:graphicData>
        </a:graphic>
      </p:graphicFrame>
    </p:spTree>
    <p:extLst>
      <p:ext uri="{BB962C8B-B14F-4D97-AF65-F5344CB8AC3E}">
        <p14:creationId xmlns:p14="http://schemas.microsoft.com/office/powerpoint/2010/main" val="2942098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C037F-9B04-45A9-8AE6-A8517884947F}"/>
              </a:ext>
            </a:extLst>
          </p:cNvPr>
          <p:cNvSpPr>
            <a:spLocks noGrp="1"/>
          </p:cNvSpPr>
          <p:nvPr>
            <p:ph type="title"/>
          </p:nvPr>
        </p:nvSpPr>
        <p:spPr/>
        <p:txBody>
          <a:bodyPr/>
          <a:lstStyle/>
          <a:p>
            <a:r>
              <a:rPr lang="en-US" dirty="0">
                <a:solidFill>
                  <a:srgbClr val="FFFFFF"/>
                </a:solidFill>
              </a:rPr>
              <a:t>Data</a:t>
            </a:r>
            <a:endParaRPr lang="en-US" dirty="0"/>
          </a:p>
        </p:txBody>
      </p:sp>
      <p:sp>
        <p:nvSpPr>
          <p:cNvPr id="3" name="Text Placeholder 2">
            <a:extLst>
              <a:ext uri="{FF2B5EF4-FFF2-40B4-BE49-F238E27FC236}">
                <a16:creationId xmlns:a16="http://schemas.microsoft.com/office/drawing/2014/main" id="{9F49FB76-25BA-4481-B88D-DCB748E1662E}"/>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48307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0385CC0-DFCB-296E-D5E0-09EF58334BB9}"/>
              </a:ext>
            </a:extLst>
          </p:cNvPr>
          <p:cNvSpPr>
            <a:spLocks noGrp="1"/>
          </p:cNvSpPr>
          <p:nvPr>
            <p:ph type="ctrTitle"/>
          </p:nvPr>
        </p:nvSpPr>
        <p:spPr>
          <a:xfrm>
            <a:off x="875621" y="1651800"/>
            <a:ext cx="4684434" cy="1790700"/>
          </a:xfrm>
        </p:spPr>
        <p:txBody>
          <a:bodyPr anchor="b">
            <a:normAutofit/>
          </a:bodyPr>
          <a:lstStyle/>
          <a:p>
            <a:r>
              <a:rPr lang="en-US" sz="3825" dirty="0"/>
              <a:t>Economic and Workforce Development Data</a:t>
            </a:r>
          </a:p>
        </p:txBody>
      </p:sp>
      <p:sp>
        <p:nvSpPr>
          <p:cNvPr id="8" name="Subtitle 2">
            <a:extLst>
              <a:ext uri="{FF2B5EF4-FFF2-40B4-BE49-F238E27FC236}">
                <a16:creationId xmlns:a16="http://schemas.microsoft.com/office/drawing/2014/main" id="{B862A249-B5D5-046C-4623-BC6ED8E927FE}"/>
              </a:ext>
            </a:extLst>
          </p:cNvPr>
          <p:cNvSpPr>
            <a:spLocks noGrp="1"/>
          </p:cNvSpPr>
          <p:nvPr>
            <p:ph type="subTitle" idx="1"/>
          </p:nvPr>
        </p:nvSpPr>
        <p:spPr>
          <a:xfrm>
            <a:off x="875621" y="3511557"/>
            <a:ext cx="4684434" cy="1054576"/>
          </a:xfrm>
        </p:spPr>
        <p:txBody>
          <a:bodyPr/>
          <a:lstStyle/>
          <a:p>
            <a:endParaRPr lang="en-US"/>
          </a:p>
        </p:txBody>
      </p:sp>
    </p:spTree>
    <p:extLst>
      <p:ext uri="{BB962C8B-B14F-4D97-AF65-F5344CB8AC3E}">
        <p14:creationId xmlns:p14="http://schemas.microsoft.com/office/powerpoint/2010/main" val="6310782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2590B31-3F5D-448F-02BA-81D452168AA6}"/>
              </a:ext>
            </a:extLst>
          </p:cNvPr>
          <p:cNvSpPr>
            <a:spLocks noGrp="1"/>
          </p:cNvSpPr>
          <p:nvPr>
            <p:ph type="title"/>
          </p:nvPr>
        </p:nvSpPr>
        <p:spPr>
          <a:xfrm>
            <a:off x="875620" y="1143001"/>
            <a:ext cx="7334387" cy="994172"/>
          </a:xfrm>
        </p:spPr>
        <p:txBody>
          <a:bodyPr/>
          <a:lstStyle/>
          <a:p>
            <a:endParaRPr lang="en-US"/>
          </a:p>
        </p:txBody>
      </p:sp>
      <p:sp>
        <p:nvSpPr>
          <p:cNvPr id="11" name="Slide Number Placeholder 3">
            <a:extLst>
              <a:ext uri="{FF2B5EF4-FFF2-40B4-BE49-F238E27FC236}">
                <a16:creationId xmlns:a16="http://schemas.microsoft.com/office/drawing/2014/main" id="{4E4B50E7-1C6F-1A5E-8CB8-710305405C41}"/>
              </a:ext>
            </a:extLst>
          </p:cNvPr>
          <p:cNvSpPr>
            <a:spLocks noGrp="1"/>
          </p:cNvSpPr>
          <p:nvPr>
            <p:ph type="sldNum" sz="quarter" idx="4"/>
          </p:nvPr>
        </p:nvSpPr>
        <p:spPr>
          <a:xfrm>
            <a:off x="7614958" y="5624513"/>
            <a:ext cx="1243292" cy="273844"/>
          </a:xfrm>
        </p:spPr>
        <p:txBody>
          <a:bodyPr/>
          <a:lstStyle/>
          <a:p>
            <a:pPr defTabSz="685800">
              <a:spcAft>
                <a:spcPts val="450"/>
              </a:spcAft>
            </a:pPr>
            <a:fld id="{294A09A9-5501-47C1-A89A-A340965A2BE2}" type="slidenum">
              <a:rPr lang="en-US">
                <a:solidFill>
                  <a:srgbClr val="0083A9"/>
                </a:solidFill>
                <a:latin typeface="Tenorite"/>
              </a:rPr>
              <a:pPr defTabSz="685800">
                <a:spcAft>
                  <a:spcPts val="450"/>
                </a:spcAft>
              </a:pPr>
              <a:t>17</a:t>
            </a:fld>
            <a:endParaRPr lang="en-US">
              <a:solidFill>
                <a:srgbClr val="0083A9"/>
              </a:solidFill>
              <a:latin typeface="Tenorite"/>
            </a:endParaRPr>
          </a:p>
        </p:txBody>
      </p:sp>
      <p:graphicFrame>
        <p:nvGraphicFramePr>
          <p:cNvPr id="4" name="Table 3">
            <a:extLst>
              <a:ext uri="{FF2B5EF4-FFF2-40B4-BE49-F238E27FC236}">
                <a16:creationId xmlns:a16="http://schemas.microsoft.com/office/drawing/2014/main" id="{AFE84E99-ABBF-D842-A888-6BA29232AA3C}"/>
              </a:ext>
            </a:extLst>
          </p:cNvPr>
          <p:cNvGraphicFramePr>
            <a:graphicFrameLocks noGrp="1"/>
          </p:cNvGraphicFramePr>
          <p:nvPr/>
        </p:nvGraphicFramePr>
        <p:xfrm>
          <a:off x="1541666" y="2422922"/>
          <a:ext cx="6002294" cy="2666848"/>
        </p:xfrm>
        <a:graphic>
          <a:graphicData uri="http://schemas.openxmlformats.org/drawingml/2006/table">
            <a:tbl>
              <a:tblPr>
                <a:tableStyleId>{3B4B98B0-60AC-42C2-AFA5-B58CD77FA1E5}</a:tableStyleId>
              </a:tblPr>
              <a:tblGrid>
                <a:gridCol w="1819838">
                  <a:extLst>
                    <a:ext uri="{9D8B030D-6E8A-4147-A177-3AD203B41FA5}">
                      <a16:colId xmlns:a16="http://schemas.microsoft.com/office/drawing/2014/main" val="3374176321"/>
                    </a:ext>
                  </a:extLst>
                </a:gridCol>
                <a:gridCol w="1170059">
                  <a:extLst>
                    <a:ext uri="{9D8B030D-6E8A-4147-A177-3AD203B41FA5}">
                      <a16:colId xmlns:a16="http://schemas.microsoft.com/office/drawing/2014/main" val="1597752723"/>
                    </a:ext>
                  </a:extLst>
                </a:gridCol>
                <a:gridCol w="3012397">
                  <a:extLst>
                    <a:ext uri="{9D8B030D-6E8A-4147-A177-3AD203B41FA5}">
                      <a16:colId xmlns:a16="http://schemas.microsoft.com/office/drawing/2014/main" val="1145056194"/>
                    </a:ext>
                  </a:extLst>
                </a:gridCol>
              </a:tblGrid>
              <a:tr h="210426">
                <a:tc>
                  <a:txBody>
                    <a:bodyPr/>
                    <a:lstStyle/>
                    <a:p>
                      <a:pPr rtl="0" fontAlgn="b"/>
                      <a:r>
                        <a:rPr lang="en-US" sz="1100">
                          <a:effectLst/>
                        </a:rPr>
                        <a:t>Champion</a:t>
                      </a:r>
                    </a:p>
                  </a:txBody>
                  <a:tcPr marL="12661" marR="12661" marT="8441" marB="8441" anchor="b"/>
                </a:tc>
                <a:tc>
                  <a:txBody>
                    <a:bodyPr/>
                    <a:lstStyle/>
                    <a:p>
                      <a:pPr rtl="0" fontAlgn="b"/>
                      <a:r>
                        <a:rPr lang="en-US" sz="1100">
                          <a:effectLst/>
                        </a:rPr>
                        <a:t>Nicole</a:t>
                      </a:r>
                    </a:p>
                  </a:txBody>
                  <a:tcPr marL="12661" marR="12661" marT="8441" marB="8441" anchor="b"/>
                </a:tc>
                <a:tc>
                  <a:txBody>
                    <a:bodyPr/>
                    <a:lstStyle/>
                    <a:p>
                      <a:pPr rtl="0" fontAlgn="b"/>
                      <a:r>
                        <a:rPr lang="en-US" sz="1100">
                          <a:effectLst/>
                        </a:rPr>
                        <a:t>Delta Air Lines</a:t>
                      </a:r>
                    </a:p>
                  </a:txBody>
                  <a:tcPr marL="12661" marR="12661" marT="8441" marB="8441" anchor="b"/>
                </a:tc>
                <a:extLst>
                  <a:ext uri="{0D108BD9-81ED-4DB2-BD59-A6C34878D82A}">
                    <a16:rowId xmlns:a16="http://schemas.microsoft.com/office/drawing/2014/main" val="2870430073"/>
                  </a:ext>
                </a:extLst>
              </a:tr>
              <a:tr h="210426">
                <a:tc>
                  <a:txBody>
                    <a:bodyPr/>
                    <a:lstStyle/>
                    <a:p>
                      <a:pPr rtl="0" fontAlgn="b"/>
                      <a:r>
                        <a:rPr lang="en-US" sz="1100">
                          <a:effectLst/>
                        </a:rPr>
                        <a:t>Cloud</a:t>
                      </a:r>
                    </a:p>
                  </a:txBody>
                  <a:tcPr marL="12661" marR="12661" marT="8441" marB="8441" anchor="b"/>
                </a:tc>
                <a:tc>
                  <a:txBody>
                    <a:bodyPr/>
                    <a:lstStyle/>
                    <a:p>
                      <a:pPr rtl="0" fontAlgn="b"/>
                      <a:r>
                        <a:rPr lang="en-US" sz="1100">
                          <a:effectLst/>
                        </a:rPr>
                        <a:t>Rosemary </a:t>
                      </a:r>
                    </a:p>
                  </a:txBody>
                  <a:tcPr marL="12661" marR="12661" marT="8441" marB="8441" anchor="b"/>
                </a:tc>
                <a:tc>
                  <a:txBody>
                    <a:bodyPr/>
                    <a:lstStyle/>
                    <a:p>
                      <a:pPr rtl="0" fontAlgn="b"/>
                      <a:r>
                        <a:rPr lang="en-US" sz="1100">
                          <a:effectLst/>
                        </a:rPr>
                        <a:t>City of East Point Fire Department</a:t>
                      </a:r>
                    </a:p>
                  </a:txBody>
                  <a:tcPr marL="12661" marR="12661" marT="8441" marB="8441" anchor="b"/>
                </a:tc>
                <a:extLst>
                  <a:ext uri="{0D108BD9-81ED-4DB2-BD59-A6C34878D82A}">
                    <a16:rowId xmlns:a16="http://schemas.microsoft.com/office/drawing/2014/main" val="790623423"/>
                  </a:ext>
                </a:extLst>
              </a:tr>
              <a:tr h="210426">
                <a:tc>
                  <a:txBody>
                    <a:bodyPr/>
                    <a:lstStyle/>
                    <a:p>
                      <a:pPr rtl="0" fontAlgn="b"/>
                      <a:r>
                        <a:rPr lang="en-US" sz="1100">
                          <a:effectLst/>
                        </a:rPr>
                        <a:t>Cannon</a:t>
                      </a:r>
                    </a:p>
                  </a:txBody>
                  <a:tcPr marL="12661" marR="12661" marT="8441" marB="8441" anchor="b"/>
                </a:tc>
                <a:tc>
                  <a:txBody>
                    <a:bodyPr/>
                    <a:lstStyle/>
                    <a:p>
                      <a:pPr rtl="0" fontAlgn="b"/>
                      <a:r>
                        <a:rPr lang="en-US" sz="1100">
                          <a:effectLst/>
                        </a:rPr>
                        <a:t>Marion</a:t>
                      </a:r>
                    </a:p>
                  </a:txBody>
                  <a:tcPr marL="12661" marR="12661" marT="8441" marB="8441" anchor="b"/>
                </a:tc>
                <a:tc>
                  <a:txBody>
                    <a:bodyPr/>
                    <a:lstStyle/>
                    <a:p>
                      <a:pPr rtl="0" fontAlgn="b"/>
                      <a:r>
                        <a:rPr lang="en-US" sz="1100">
                          <a:effectLst/>
                        </a:rPr>
                        <a:t>Atlanta Public Schools Office of Safety and Security</a:t>
                      </a:r>
                    </a:p>
                  </a:txBody>
                  <a:tcPr marL="12661" marR="12661" marT="8441" marB="8441" anchor="b"/>
                </a:tc>
                <a:extLst>
                  <a:ext uri="{0D108BD9-81ED-4DB2-BD59-A6C34878D82A}">
                    <a16:rowId xmlns:a16="http://schemas.microsoft.com/office/drawing/2014/main" val="1415208887"/>
                  </a:ext>
                </a:extLst>
              </a:tr>
              <a:tr h="210426">
                <a:tc>
                  <a:txBody>
                    <a:bodyPr/>
                    <a:lstStyle/>
                    <a:p>
                      <a:pPr rtl="0" fontAlgn="b"/>
                      <a:r>
                        <a:rPr lang="en-US" sz="1100">
                          <a:effectLst/>
                        </a:rPr>
                        <a:t>Moreno</a:t>
                      </a:r>
                    </a:p>
                  </a:txBody>
                  <a:tcPr marL="12661" marR="12661" marT="8441" marB="8441" anchor="b"/>
                </a:tc>
                <a:tc>
                  <a:txBody>
                    <a:bodyPr/>
                    <a:lstStyle/>
                    <a:p>
                      <a:pPr rtl="0" fontAlgn="b"/>
                      <a:r>
                        <a:rPr lang="en-US" sz="1100">
                          <a:effectLst/>
                        </a:rPr>
                        <a:t>Keiah</a:t>
                      </a:r>
                    </a:p>
                  </a:txBody>
                  <a:tcPr marL="12661" marR="12661" marT="8441" marB="8441" anchor="b"/>
                </a:tc>
                <a:tc>
                  <a:txBody>
                    <a:bodyPr/>
                    <a:lstStyle/>
                    <a:p>
                      <a:pPr rtl="0" fontAlgn="b"/>
                      <a:r>
                        <a:rPr lang="en-US" sz="1100">
                          <a:effectLst/>
                        </a:rPr>
                        <a:t>Whitefoord Early Learning Academy</a:t>
                      </a:r>
                    </a:p>
                  </a:txBody>
                  <a:tcPr marL="12661" marR="12661" marT="8441" marB="8441" anchor="b"/>
                </a:tc>
                <a:extLst>
                  <a:ext uri="{0D108BD9-81ED-4DB2-BD59-A6C34878D82A}">
                    <a16:rowId xmlns:a16="http://schemas.microsoft.com/office/drawing/2014/main" val="3507780569"/>
                  </a:ext>
                </a:extLst>
              </a:tr>
              <a:tr h="210426">
                <a:tc>
                  <a:txBody>
                    <a:bodyPr/>
                    <a:lstStyle/>
                    <a:p>
                      <a:pPr rtl="0" fontAlgn="b"/>
                      <a:r>
                        <a:rPr lang="en-US" sz="1100">
                          <a:effectLst/>
                        </a:rPr>
                        <a:t>Strommen </a:t>
                      </a:r>
                    </a:p>
                  </a:txBody>
                  <a:tcPr marL="12661" marR="12661" marT="8441" marB="8441" anchor="b"/>
                </a:tc>
                <a:tc>
                  <a:txBody>
                    <a:bodyPr/>
                    <a:lstStyle/>
                    <a:p>
                      <a:pPr rtl="0" fontAlgn="b"/>
                      <a:r>
                        <a:rPr lang="en-US" sz="1100">
                          <a:effectLst/>
                        </a:rPr>
                        <a:t>Andrea </a:t>
                      </a:r>
                    </a:p>
                  </a:txBody>
                  <a:tcPr marL="12661" marR="12661" marT="8441" marB="8441" anchor="b"/>
                </a:tc>
                <a:tc>
                  <a:txBody>
                    <a:bodyPr/>
                    <a:lstStyle/>
                    <a:p>
                      <a:pPr rtl="0" fontAlgn="b"/>
                      <a:r>
                        <a:rPr lang="en-US" sz="1100">
                          <a:effectLst/>
                        </a:rPr>
                        <a:t>North Fulton auto center </a:t>
                      </a:r>
                    </a:p>
                  </a:txBody>
                  <a:tcPr marL="12661" marR="12661" marT="8441" marB="8441" anchor="b"/>
                </a:tc>
                <a:extLst>
                  <a:ext uri="{0D108BD9-81ED-4DB2-BD59-A6C34878D82A}">
                    <a16:rowId xmlns:a16="http://schemas.microsoft.com/office/drawing/2014/main" val="1320763799"/>
                  </a:ext>
                </a:extLst>
              </a:tr>
              <a:tr h="210426">
                <a:tc>
                  <a:txBody>
                    <a:bodyPr/>
                    <a:lstStyle/>
                    <a:p>
                      <a:pPr rtl="0" fontAlgn="b"/>
                      <a:r>
                        <a:rPr lang="en-US" sz="1100">
                          <a:effectLst/>
                        </a:rPr>
                        <a:t>Barron</a:t>
                      </a:r>
                    </a:p>
                  </a:txBody>
                  <a:tcPr marL="12661" marR="12661" marT="8441" marB="8441" anchor="b"/>
                </a:tc>
                <a:tc>
                  <a:txBody>
                    <a:bodyPr/>
                    <a:lstStyle/>
                    <a:p>
                      <a:pPr rtl="0" fontAlgn="b"/>
                      <a:r>
                        <a:rPr lang="en-US" sz="1100">
                          <a:effectLst/>
                        </a:rPr>
                        <a:t>Chirre' </a:t>
                      </a:r>
                    </a:p>
                  </a:txBody>
                  <a:tcPr marL="12661" marR="12661" marT="8441" marB="8441" anchor="b"/>
                </a:tc>
                <a:tc>
                  <a:txBody>
                    <a:bodyPr/>
                    <a:lstStyle/>
                    <a:p>
                      <a:pPr rtl="0" fontAlgn="b"/>
                      <a:r>
                        <a:rPr lang="en-US" sz="1100">
                          <a:effectLst/>
                        </a:rPr>
                        <a:t>Atlanta Public Schools Office of Safety &amp; Security</a:t>
                      </a:r>
                    </a:p>
                  </a:txBody>
                  <a:tcPr marL="12661" marR="12661" marT="8441" marB="8441" anchor="b"/>
                </a:tc>
                <a:extLst>
                  <a:ext uri="{0D108BD9-81ED-4DB2-BD59-A6C34878D82A}">
                    <a16:rowId xmlns:a16="http://schemas.microsoft.com/office/drawing/2014/main" val="3891242245"/>
                  </a:ext>
                </a:extLst>
              </a:tr>
              <a:tr h="210426">
                <a:tc>
                  <a:txBody>
                    <a:bodyPr/>
                    <a:lstStyle/>
                    <a:p>
                      <a:pPr rtl="0" fontAlgn="b"/>
                      <a:r>
                        <a:rPr lang="en-US" sz="1100">
                          <a:effectLst/>
                        </a:rPr>
                        <a:t>Strickland </a:t>
                      </a:r>
                    </a:p>
                  </a:txBody>
                  <a:tcPr marL="12661" marR="12661" marT="8441" marB="8441" anchor="b"/>
                </a:tc>
                <a:tc>
                  <a:txBody>
                    <a:bodyPr/>
                    <a:lstStyle/>
                    <a:p>
                      <a:pPr rtl="0" fontAlgn="b"/>
                      <a:r>
                        <a:rPr lang="en-US" sz="1100">
                          <a:effectLst/>
                        </a:rPr>
                        <a:t>Charles </a:t>
                      </a:r>
                    </a:p>
                  </a:txBody>
                  <a:tcPr marL="12661" marR="12661" marT="8441" marB="8441" anchor="b"/>
                </a:tc>
                <a:tc>
                  <a:txBody>
                    <a:bodyPr/>
                    <a:lstStyle/>
                    <a:p>
                      <a:pPr rtl="0" fontAlgn="b"/>
                      <a:r>
                        <a:rPr lang="en-US" sz="1100">
                          <a:effectLst/>
                        </a:rPr>
                        <a:t>Renaissance of Garden Walk </a:t>
                      </a:r>
                    </a:p>
                  </a:txBody>
                  <a:tcPr marL="12661" marR="12661" marT="8441" marB="8441" anchor="b"/>
                </a:tc>
                <a:extLst>
                  <a:ext uri="{0D108BD9-81ED-4DB2-BD59-A6C34878D82A}">
                    <a16:rowId xmlns:a16="http://schemas.microsoft.com/office/drawing/2014/main" val="4038306335"/>
                  </a:ext>
                </a:extLst>
              </a:tr>
              <a:tr h="210426">
                <a:tc>
                  <a:txBody>
                    <a:bodyPr/>
                    <a:lstStyle/>
                    <a:p>
                      <a:pPr rtl="0" fontAlgn="b"/>
                      <a:r>
                        <a:rPr lang="en-US" sz="1100">
                          <a:effectLst/>
                        </a:rPr>
                        <a:t>Brandon-Wheatle</a:t>
                      </a:r>
                    </a:p>
                  </a:txBody>
                  <a:tcPr marL="12661" marR="12661" marT="8441" marB="8441" anchor="b"/>
                </a:tc>
                <a:tc>
                  <a:txBody>
                    <a:bodyPr/>
                    <a:lstStyle/>
                    <a:p>
                      <a:pPr rtl="0" fontAlgn="b"/>
                      <a:r>
                        <a:rPr lang="en-US" sz="1100">
                          <a:effectLst/>
                        </a:rPr>
                        <a:t>Shernett</a:t>
                      </a:r>
                    </a:p>
                  </a:txBody>
                  <a:tcPr marL="12661" marR="12661" marT="8441" marB="8441" anchor="b"/>
                </a:tc>
                <a:tc>
                  <a:txBody>
                    <a:bodyPr/>
                    <a:lstStyle/>
                    <a:p>
                      <a:pPr rtl="0" fontAlgn="b"/>
                      <a:r>
                        <a:rPr lang="en-US" sz="1100">
                          <a:effectLst/>
                        </a:rPr>
                        <a:t>Escovitchez</a:t>
                      </a:r>
                    </a:p>
                  </a:txBody>
                  <a:tcPr marL="12661" marR="12661" marT="8441" marB="8441" anchor="b"/>
                </a:tc>
                <a:extLst>
                  <a:ext uri="{0D108BD9-81ED-4DB2-BD59-A6C34878D82A}">
                    <a16:rowId xmlns:a16="http://schemas.microsoft.com/office/drawing/2014/main" val="1929163338"/>
                  </a:ext>
                </a:extLst>
              </a:tr>
              <a:tr h="210426">
                <a:tc>
                  <a:txBody>
                    <a:bodyPr/>
                    <a:lstStyle/>
                    <a:p>
                      <a:pPr rtl="0" fontAlgn="b"/>
                      <a:r>
                        <a:rPr lang="en-US" sz="1100">
                          <a:effectLst/>
                        </a:rPr>
                        <a:t>Downs</a:t>
                      </a:r>
                    </a:p>
                  </a:txBody>
                  <a:tcPr marL="12661" marR="12661" marT="8441" marB="8441" anchor="b"/>
                </a:tc>
                <a:tc>
                  <a:txBody>
                    <a:bodyPr/>
                    <a:lstStyle/>
                    <a:p>
                      <a:pPr rtl="0" fontAlgn="b"/>
                      <a:r>
                        <a:rPr lang="en-US" sz="1100">
                          <a:effectLst/>
                        </a:rPr>
                        <a:t>Koby</a:t>
                      </a:r>
                    </a:p>
                  </a:txBody>
                  <a:tcPr marL="12661" marR="12661" marT="8441" marB="8441" anchor="b"/>
                </a:tc>
                <a:tc>
                  <a:txBody>
                    <a:bodyPr/>
                    <a:lstStyle/>
                    <a:p>
                      <a:pPr rtl="0" fontAlgn="b"/>
                      <a:r>
                        <a:rPr lang="en-US" sz="1100">
                          <a:effectLst/>
                        </a:rPr>
                        <a:t>Habitat for Humanity </a:t>
                      </a:r>
                    </a:p>
                  </a:txBody>
                  <a:tcPr marL="12661" marR="12661" marT="8441" marB="8441" anchor="b"/>
                </a:tc>
                <a:extLst>
                  <a:ext uri="{0D108BD9-81ED-4DB2-BD59-A6C34878D82A}">
                    <a16:rowId xmlns:a16="http://schemas.microsoft.com/office/drawing/2014/main" val="396014622"/>
                  </a:ext>
                </a:extLst>
              </a:tr>
              <a:tr h="210426">
                <a:tc>
                  <a:txBody>
                    <a:bodyPr/>
                    <a:lstStyle/>
                    <a:p>
                      <a:pPr rtl="0" fontAlgn="b"/>
                      <a:r>
                        <a:rPr lang="en-US" sz="1100">
                          <a:effectLst/>
                        </a:rPr>
                        <a:t>Stubbs</a:t>
                      </a:r>
                    </a:p>
                  </a:txBody>
                  <a:tcPr marL="12661" marR="12661" marT="8441" marB="8441" anchor="b"/>
                </a:tc>
                <a:tc>
                  <a:txBody>
                    <a:bodyPr/>
                    <a:lstStyle/>
                    <a:p>
                      <a:pPr rtl="0" fontAlgn="b"/>
                      <a:r>
                        <a:rPr lang="en-US" sz="1100">
                          <a:effectLst/>
                        </a:rPr>
                        <a:t>Jason</a:t>
                      </a:r>
                    </a:p>
                  </a:txBody>
                  <a:tcPr marL="12661" marR="12661" marT="8441" marB="8441" anchor="b"/>
                </a:tc>
                <a:tc>
                  <a:txBody>
                    <a:bodyPr/>
                    <a:lstStyle/>
                    <a:p>
                      <a:pPr rtl="0" fontAlgn="b"/>
                      <a:r>
                        <a:rPr lang="en-US" sz="1100">
                          <a:effectLst/>
                        </a:rPr>
                        <a:t>iSmooth Media</a:t>
                      </a:r>
                    </a:p>
                  </a:txBody>
                  <a:tcPr marL="12661" marR="12661" marT="8441" marB="8441" anchor="b"/>
                </a:tc>
                <a:extLst>
                  <a:ext uri="{0D108BD9-81ED-4DB2-BD59-A6C34878D82A}">
                    <a16:rowId xmlns:a16="http://schemas.microsoft.com/office/drawing/2014/main" val="605765701"/>
                  </a:ext>
                </a:extLst>
              </a:tr>
              <a:tr h="210426">
                <a:tc>
                  <a:txBody>
                    <a:bodyPr/>
                    <a:lstStyle/>
                    <a:p>
                      <a:pPr rtl="0" fontAlgn="b"/>
                      <a:r>
                        <a:rPr lang="en-US" sz="1100">
                          <a:effectLst/>
                        </a:rPr>
                        <a:t>Williamson</a:t>
                      </a:r>
                    </a:p>
                  </a:txBody>
                  <a:tcPr marL="12661" marR="12661" marT="8441" marB="8441" anchor="b"/>
                </a:tc>
                <a:tc>
                  <a:txBody>
                    <a:bodyPr/>
                    <a:lstStyle/>
                    <a:p>
                      <a:pPr rtl="0" fontAlgn="b"/>
                      <a:r>
                        <a:rPr lang="en-US" sz="1100">
                          <a:effectLst/>
                        </a:rPr>
                        <a:t>Amber</a:t>
                      </a:r>
                    </a:p>
                  </a:txBody>
                  <a:tcPr marL="12661" marR="12661" marT="8441" marB="8441" anchor="b"/>
                </a:tc>
                <a:tc>
                  <a:txBody>
                    <a:bodyPr/>
                    <a:lstStyle/>
                    <a:p>
                      <a:pPr rtl="0" fontAlgn="b"/>
                      <a:r>
                        <a:rPr lang="en-US" sz="1100">
                          <a:effectLst/>
                        </a:rPr>
                        <a:t>InspiredEDU</a:t>
                      </a:r>
                    </a:p>
                  </a:txBody>
                  <a:tcPr marL="12661" marR="12661" marT="8441" marB="8441" anchor="b"/>
                </a:tc>
                <a:extLst>
                  <a:ext uri="{0D108BD9-81ED-4DB2-BD59-A6C34878D82A}">
                    <a16:rowId xmlns:a16="http://schemas.microsoft.com/office/drawing/2014/main" val="1901410781"/>
                  </a:ext>
                </a:extLst>
              </a:tr>
              <a:tr h="210426">
                <a:tc>
                  <a:txBody>
                    <a:bodyPr/>
                    <a:lstStyle/>
                    <a:p>
                      <a:pPr rtl="0" fontAlgn="b"/>
                      <a:r>
                        <a:rPr lang="en-US" sz="1100">
                          <a:effectLst/>
                        </a:rPr>
                        <a:t>Strommen</a:t>
                      </a:r>
                    </a:p>
                  </a:txBody>
                  <a:tcPr marL="12661" marR="12661" marT="8441" marB="8441" anchor="b"/>
                </a:tc>
                <a:tc>
                  <a:txBody>
                    <a:bodyPr/>
                    <a:lstStyle/>
                    <a:p>
                      <a:pPr rtl="0" fontAlgn="b"/>
                      <a:r>
                        <a:rPr lang="en-US" sz="1100">
                          <a:effectLst/>
                        </a:rPr>
                        <a:t>Andrea</a:t>
                      </a:r>
                    </a:p>
                  </a:txBody>
                  <a:tcPr marL="12661" marR="12661" marT="8441" marB="8441" anchor="b"/>
                </a:tc>
                <a:tc>
                  <a:txBody>
                    <a:bodyPr/>
                    <a:lstStyle/>
                    <a:p>
                      <a:pPr rtl="0" fontAlgn="b"/>
                      <a:r>
                        <a:rPr lang="en-US" sz="1100">
                          <a:effectLst/>
                        </a:rPr>
                        <a:t>Enterprise Holdings Inc.</a:t>
                      </a:r>
                    </a:p>
                  </a:txBody>
                  <a:tcPr marL="12661" marR="12661" marT="8441" marB="8441" anchor="b"/>
                </a:tc>
                <a:extLst>
                  <a:ext uri="{0D108BD9-81ED-4DB2-BD59-A6C34878D82A}">
                    <a16:rowId xmlns:a16="http://schemas.microsoft.com/office/drawing/2014/main" val="3907483612"/>
                  </a:ext>
                </a:extLst>
              </a:tr>
            </a:tbl>
          </a:graphicData>
        </a:graphic>
      </p:graphicFrame>
    </p:spTree>
    <p:extLst>
      <p:ext uri="{BB962C8B-B14F-4D97-AF65-F5344CB8AC3E}">
        <p14:creationId xmlns:p14="http://schemas.microsoft.com/office/powerpoint/2010/main" val="23059300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D4C86D6-36F0-1C93-8905-C96007A27CC6}"/>
              </a:ext>
            </a:extLst>
          </p:cNvPr>
          <p:cNvSpPr>
            <a:spLocks noGrp="1"/>
          </p:cNvSpPr>
          <p:nvPr>
            <p:ph idx="1"/>
          </p:nvPr>
        </p:nvSpPr>
        <p:spPr/>
        <p:txBody>
          <a:bodyPr/>
          <a:lstStyle/>
          <a:p>
            <a:pPr marL="128588" indent="-128588">
              <a:buFont typeface="Arial" panose="020B0604020202020204" pitchFamily="34" charset="0"/>
              <a:buChar char="•"/>
            </a:pPr>
            <a:r>
              <a:rPr lang="en-US" sz="1200" dirty="0">
                <a:latin typeface="Angsana New" panose="02020603050405020304" pitchFamily="18" charset="-34"/>
                <a:cs typeface="Angsana New" panose="02020603050405020304" pitchFamily="18" charset="-34"/>
              </a:rPr>
              <a:t>HVAC – AHR Expo</a:t>
            </a:r>
          </a:p>
          <a:p>
            <a:pPr marL="128588" indent="-128588">
              <a:buFont typeface="Arial" panose="020B0604020202020204" pitchFamily="34" charset="0"/>
              <a:buChar char="•"/>
            </a:pPr>
            <a:r>
              <a:rPr lang="en-US" sz="1200" dirty="0">
                <a:latin typeface="Angsana New" panose="02020603050405020304" pitchFamily="18" charset="-34"/>
                <a:cs typeface="Angsana New" panose="02020603050405020304" pitchFamily="18" charset="-34"/>
              </a:rPr>
              <a:t>Cybersecurity and Game Design – TEALS</a:t>
            </a:r>
          </a:p>
          <a:p>
            <a:pPr marL="128588" indent="-128588">
              <a:buFont typeface="Arial" panose="020B0604020202020204" pitchFamily="34" charset="0"/>
              <a:buChar char="•"/>
            </a:pPr>
            <a:r>
              <a:rPr lang="en-US" sz="1200" dirty="0">
                <a:latin typeface="Angsana New" panose="02020603050405020304" pitchFamily="18" charset="-34"/>
                <a:ea typeface="Calibri" panose="020F0502020204030204" pitchFamily="34" charset="0"/>
                <a:cs typeface="Angsana New" panose="02020603050405020304" pitchFamily="18" charset="-34"/>
              </a:rPr>
              <a:t>IHG Full Disclosure Experience - Designed to give students a behind the scenes view into professional careers in the hospitality and lodging industry. This event took place on September 22, 2022 at the IHG Hotel &amp; Resorts Corporate Office.</a:t>
            </a:r>
          </a:p>
          <a:p>
            <a:pPr marL="128588" indent="-128588">
              <a:buFont typeface="Arial" panose="020B0604020202020204" pitchFamily="34" charset="0"/>
              <a:buChar char="•"/>
            </a:pPr>
            <a:r>
              <a:rPr lang="en-US" sz="1200" dirty="0">
                <a:latin typeface="Angsana New" panose="02020603050405020304" pitchFamily="18" charset="-34"/>
                <a:cs typeface="Angsana New" panose="02020603050405020304" pitchFamily="18" charset="-34"/>
              </a:rPr>
              <a:t>EMR – Atlanta Fire Department</a:t>
            </a:r>
          </a:p>
          <a:p>
            <a:pPr marL="128588" indent="-128588">
              <a:buFont typeface="Arial" panose="020B0604020202020204" pitchFamily="34" charset="0"/>
              <a:buChar char="•"/>
            </a:pPr>
            <a:r>
              <a:rPr lang="en-US" sz="1200" dirty="0">
                <a:latin typeface="Angsana New" panose="02020603050405020304" pitchFamily="18" charset="-34"/>
                <a:cs typeface="Angsana New" panose="02020603050405020304" pitchFamily="18" charset="-34"/>
              </a:rPr>
              <a:t>Criminal Investigations – Atlanta Police Department</a:t>
            </a:r>
          </a:p>
        </p:txBody>
      </p:sp>
      <p:sp>
        <p:nvSpPr>
          <p:cNvPr id="3" name="Title 2">
            <a:extLst>
              <a:ext uri="{FF2B5EF4-FFF2-40B4-BE49-F238E27FC236}">
                <a16:creationId xmlns:a16="http://schemas.microsoft.com/office/drawing/2014/main" id="{49B82F70-FE26-52A1-4773-52A5A0D43C0D}"/>
              </a:ext>
            </a:extLst>
          </p:cNvPr>
          <p:cNvSpPr>
            <a:spLocks noGrp="1"/>
          </p:cNvSpPr>
          <p:nvPr>
            <p:ph type="title"/>
          </p:nvPr>
        </p:nvSpPr>
        <p:spPr/>
        <p:txBody>
          <a:bodyPr/>
          <a:lstStyle/>
          <a:p>
            <a:r>
              <a:rPr lang="en-US" dirty="0"/>
              <a:t>Partnerships</a:t>
            </a:r>
          </a:p>
        </p:txBody>
      </p:sp>
    </p:spTree>
    <p:extLst>
      <p:ext uri="{BB962C8B-B14F-4D97-AF65-F5344CB8AC3E}">
        <p14:creationId xmlns:p14="http://schemas.microsoft.com/office/powerpoint/2010/main" val="8890406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21F5C68-BE4E-4017-091E-6CC6476EFD7E}"/>
              </a:ext>
            </a:extLst>
          </p:cNvPr>
          <p:cNvSpPr>
            <a:spLocks noGrp="1"/>
          </p:cNvSpPr>
          <p:nvPr>
            <p:ph type="title"/>
          </p:nvPr>
        </p:nvSpPr>
        <p:spPr/>
        <p:txBody>
          <a:bodyPr/>
          <a:lstStyle/>
          <a:p>
            <a:endParaRPr lang="en-US" dirty="0"/>
          </a:p>
        </p:txBody>
      </p:sp>
      <p:graphicFrame>
        <p:nvGraphicFramePr>
          <p:cNvPr id="5" name="Table 4">
            <a:extLst>
              <a:ext uri="{FF2B5EF4-FFF2-40B4-BE49-F238E27FC236}">
                <a16:creationId xmlns:a16="http://schemas.microsoft.com/office/drawing/2014/main" id="{500EEA91-9D3C-C507-EEFA-EE3001684B16}"/>
              </a:ext>
            </a:extLst>
          </p:cNvPr>
          <p:cNvGraphicFramePr>
            <a:graphicFrameLocks noGrp="1"/>
          </p:cNvGraphicFramePr>
          <p:nvPr/>
        </p:nvGraphicFramePr>
        <p:xfrm>
          <a:off x="352190" y="2356477"/>
          <a:ext cx="6619875" cy="1143000"/>
        </p:xfrm>
        <a:graphic>
          <a:graphicData uri="http://schemas.openxmlformats.org/drawingml/2006/table">
            <a:tbl>
              <a:tblPr>
                <a:tableStyleId>{5C22544A-7EE6-4342-B048-85BDC9FD1C3A}</a:tableStyleId>
              </a:tblPr>
              <a:tblGrid>
                <a:gridCol w="2335166">
                  <a:extLst>
                    <a:ext uri="{9D8B030D-6E8A-4147-A177-3AD203B41FA5}">
                      <a16:colId xmlns:a16="http://schemas.microsoft.com/office/drawing/2014/main" val="92795295"/>
                    </a:ext>
                  </a:extLst>
                </a:gridCol>
                <a:gridCol w="4284709">
                  <a:extLst>
                    <a:ext uri="{9D8B030D-6E8A-4147-A177-3AD203B41FA5}">
                      <a16:colId xmlns:a16="http://schemas.microsoft.com/office/drawing/2014/main" val="1748966745"/>
                    </a:ext>
                  </a:extLst>
                </a:gridCol>
              </a:tblGrid>
              <a:tr h="285750">
                <a:tc>
                  <a:txBody>
                    <a:bodyPr/>
                    <a:lstStyle/>
                    <a:p>
                      <a:pPr algn="l" fontAlgn="b"/>
                      <a:r>
                        <a:rPr lang="en-US" sz="800" u="none" strike="noStrike" dirty="0">
                          <a:effectLst/>
                        </a:rPr>
                        <a:t>Number of students in work-based learning programs:</a:t>
                      </a:r>
                      <a:endParaRPr lang="en-US" sz="800" b="1" i="0" u="none" strike="noStrike" dirty="0">
                        <a:solidFill>
                          <a:srgbClr val="000000"/>
                        </a:solidFill>
                        <a:effectLst/>
                        <a:latin typeface="Calibri" panose="020F0502020204030204" pitchFamily="34" charset="0"/>
                      </a:endParaRPr>
                    </a:p>
                  </a:txBody>
                  <a:tcPr marL="7144" marR="7144" marT="7144" marB="0" anchor="b"/>
                </a:tc>
                <a:tc>
                  <a:txBody>
                    <a:bodyPr/>
                    <a:lstStyle/>
                    <a:p>
                      <a:pPr algn="l" fontAlgn="b"/>
                      <a:r>
                        <a:rPr lang="en-US" sz="800" u="none" strike="noStrike">
                          <a:effectLst/>
                        </a:rPr>
                        <a:t>1</a:t>
                      </a:r>
                      <a:endParaRPr lang="en-US" sz="800" b="0" i="0" u="none" strike="noStrike">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831190815"/>
                  </a:ext>
                </a:extLst>
              </a:tr>
              <a:tr h="285750">
                <a:tc>
                  <a:txBody>
                    <a:bodyPr/>
                    <a:lstStyle/>
                    <a:p>
                      <a:pPr algn="l" fontAlgn="b"/>
                      <a:r>
                        <a:rPr lang="en-US" sz="800" u="none" strike="noStrike">
                          <a:effectLst/>
                        </a:rPr>
                        <a:t>Number of employer sites participating in work-based learning programs:</a:t>
                      </a:r>
                      <a:endParaRPr lang="en-US" sz="800" b="1" i="0" u="none" strike="noStrike">
                        <a:solidFill>
                          <a:srgbClr val="000000"/>
                        </a:solidFill>
                        <a:effectLst/>
                        <a:latin typeface="Calibri" panose="020F0502020204030204" pitchFamily="34" charset="0"/>
                      </a:endParaRPr>
                    </a:p>
                  </a:txBody>
                  <a:tcPr marL="7144" marR="7144" marT="7144" marB="0" anchor="b"/>
                </a:tc>
                <a:tc>
                  <a:txBody>
                    <a:bodyPr/>
                    <a:lstStyle/>
                    <a:p>
                      <a:pPr algn="l" fontAlgn="b"/>
                      <a:r>
                        <a:rPr lang="en-US" sz="800" u="none" strike="noStrike" dirty="0">
                          <a:effectLst/>
                        </a:rPr>
                        <a:t>1</a:t>
                      </a:r>
                      <a:endParaRPr lang="en-US" sz="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399153833"/>
                  </a:ext>
                </a:extLst>
              </a:tr>
              <a:tr h="285750">
                <a:tc>
                  <a:txBody>
                    <a:bodyPr/>
                    <a:lstStyle/>
                    <a:p>
                      <a:pPr algn="l" fontAlgn="b"/>
                      <a:r>
                        <a:rPr lang="en-US" sz="800" u="none" strike="noStrike" dirty="0">
                          <a:effectLst/>
                        </a:rPr>
                        <a:t>Number of blocks of work-based learning successfully completed by students:</a:t>
                      </a:r>
                      <a:endParaRPr lang="en-US" sz="800" b="1" i="0" u="none" strike="noStrike" dirty="0">
                        <a:solidFill>
                          <a:srgbClr val="000000"/>
                        </a:solidFill>
                        <a:effectLst/>
                        <a:latin typeface="Calibri" panose="020F0502020204030204" pitchFamily="34" charset="0"/>
                      </a:endParaRPr>
                    </a:p>
                  </a:txBody>
                  <a:tcPr marL="7144" marR="7144" marT="7144" marB="0" anchor="b"/>
                </a:tc>
                <a:tc>
                  <a:txBody>
                    <a:bodyPr/>
                    <a:lstStyle/>
                    <a:p>
                      <a:pPr algn="l" fontAlgn="b"/>
                      <a:r>
                        <a:rPr lang="en-US" sz="800" u="none" strike="noStrike" dirty="0">
                          <a:effectLst/>
                        </a:rPr>
                        <a:t>1</a:t>
                      </a:r>
                      <a:endParaRPr lang="en-US" sz="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02249180"/>
                  </a:ext>
                </a:extLst>
              </a:tr>
              <a:tr h="285750">
                <a:tc>
                  <a:txBody>
                    <a:bodyPr/>
                    <a:lstStyle/>
                    <a:p>
                      <a:pPr algn="l" fontAlgn="b"/>
                      <a:r>
                        <a:rPr lang="en-US" sz="800" u="none" strike="noStrike" dirty="0">
                          <a:effectLst/>
                        </a:rPr>
                        <a:t>Number of students in work-based learning that is aligned with their pathway:</a:t>
                      </a:r>
                      <a:endParaRPr lang="en-US" sz="800" b="1" i="0" u="none" strike="noStrike" dirty="0">
                        <a:solidFill>
                          <a:srgbClr val="000000"/>
                        </a:solidFill>
                        <a:effectLst/>
                        <a:latin typeface="Calibri" panose="020F0502020204030204" pitchFamily="34" charset="0"/>
                      </a:endParaRPr>
                    </a:p>
                  </a:txBody>
                  <a:tcPr marL="7144" marR="7144" marT="7144" marB="0" anchor="b"/>
                </a:tc>
                <a:tc>
                  <a:txBody>
                    <a:bodyPr/>
                    <a:lstStyle/>
                    <a:p>
                      <a:pPr algn="l" fontAlgn="b"/>
                      <a:r>
                        <a:rPr lang="en-US" sz="800" u="none" strike="noStrike" dirty="0">
                          <a:effectLst/>
                        </a:rPr>
                        <a:t>1</a:t>
                      </a:r>
                      <a:endParaRPr lang="en-US" sz="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087450183"/>
                  </a:ext>
                </a:extLst>
              </a:tr>
            </a:tbl>
          </a:graphicData>
        </a:graphic>
      </p:graphicFrame>
      <p:graphicFrame>
        <p:nvGraphicFramePr>
          <p:cNvPr id="8" name="Content Placeholder 7">
            <a:extLst>
              <a:ext uri="{FF2B5EF4-FFF2-40B4-BE49-F238E27FC236}">
                <a16:creationId xmlns:a16="http://schemas.microsoft.com/office/drawing/2014/main" id="{AA1F6356-8329-F880-5638-BED22B983151}"/>
              </a:ext>
            </a:extLst>
          </p:cNvPr>
          <p:cNvGraphicFramePr>
            <a:graphicFrameLocks noGrp="1"/>
          </p:cNvGraphicFramePr>
          <p:nvPr>
            <p:ph idx="1"/>
          </p:nvPr>
        </p:nvGraphicFramePr>
        <p:xfrm>
          <a:off x="352190" y="3718781"/>
          <a:ext cx="6619875" cy="142875"/>
        </p:xfrm>
        <a:graphic>
          <a:graphicData uri="http://schemas.openxmlformats.org/drawingml/2006/table">
            <a:tbl>
              <a:tblPr>
                <a:tableStyleId>{5C22544A-7EE6-4342-B048-85BDC9FD1C3A}</a:tableStyleId>
              </a:tblPr>
              <a:tblGrid>
                <a:gridCol w="2335166">
                  <a:extLst>
                    <a:ext uri="{9D8B030D-6E8A-4147-A177-3AD203B41FA5}">
                      <a16:colId xmlns:a16="http://schemas.microsoft.com/office/drawing/2014/main" val="2459854939"/>
                    </a:ext>
                  </a:extLst>
                </a:gridCol>
                <a:gridCol w="4284709">
                  <a:extLst>
                    <a:ext uri="{9D8B030D-6E8A-4147-A177-3AD203B41FA5}">
                      <a16:colId xmlns:a16="http://schemas.microsoft.com/office/drawing/2014/main" val="895207136"/>
                    </a:ext>
                  </a:extLst>
                </a:gridCol>
              </a:tblGrid>
              <a:tr h="142875">
                <a:tc>
                  <a:txBody>
                    <a:bodyPr/>
                    <a:lstStyle/>
                    <a:p>
                      <a:pPr algn="l" fontAlgn="b"/>
                      <a:r>
                        <a:rPr lang="en-US" sz="800" u="none" strike="noStrike" dirty="0">
                          <a:effectLst/>
                        </a:rPr>
                        <a:t>What pathways are you interested in adding?</a:t>
                      </a:r>
                      <a:endParaRPr lang="en-US" sz="800" b="1" i="0" u="none" strike="noStrike" dirty="0">
                        <a:solidFill>
                          <a:srgbClr val="000000"/>
                        </a:solidFill>
                        <a:effectLst/>
                        <a:latin typeface="Calibri" panose="020F0502020204030204" pitchFamily="34" charset="0"/>
                      </a:endParaRPr>
                    </a:p>
                  </a:txBody>
                  <a:tcPr marL="7144" marR="7144" marT="7144" marB="0" anchor="b"/>
                </a:tc>
                <a:tc>
                  <a:txBody>
                    <a:bodyPr/>
                    <a:lstStyle/>
                    <a:p>
                      <a:pPr algn="l" fontAlgn="b"/>
                      <a:r>
                        <a:rPr lang="en-US" sz="800" u="none" strike="noStrike" dirty="0">
                          <a:effectLst/>
                        </a:rPr>
                        <a:t>Aviation Maintenance</a:t>
                      </a:r>
                      <a:endParaRPr lang="en-US" sz="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2636141661"/>
                  </a:ext>
                </a:extLst>
              </a:tr>
            </a:tbl>
          </a:graphicData>
        </a:graphic>
      </p:graphicFrame>
    </p:spTree>
    <p:extLst>
      <p:ext uri="{BB962C8B-B14F-4D97-AF65-F5344CB8AC3E}">
        <p14:creationId xmlns:p14="http://schemas.microsoft.com/office/powerpoint/2010/main" val="1737291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BD66A-C1A0-46ED-BBB6-15ECFE97E5DB}"/>
              </a:ext>
            </a:extLst>
          </p:cNvPr>
          <p:cNvSpPr>
            <a:spLocks noGrp="1"/>
          </p:cNvSpPr>
          <p:nvPr>
            <p:ph type="title"/>
          </p:nvPr>
        </p:nvSpPr>
        <p:spPr>
          <a:xfrm>
            <a:off x="457200" y="274638"/>
            <a:ext cx="8229600" cy="1143000"/>
          </a:xfrm>
        </p:spPr>
        <p:txBody>
          <a:bodyPr anchor="ctr">
            <a:normAutofit/>
          </a:bodyPr>
          <a:lstStyle/>
          <a:p>
            <a:pPr algn="ctr">
              <a:lnSpc>
                <a:spcPct val="90000"/>
              </a:lnSpc>
            </a:pPr>
            <a:r>
              <a:rPr lang="en-US" sz="2400" dirty="0"/>
              <a:t>Welcome </a:t>
            </a:r>
            <a:br>
              <a:rPr lang="en-US" sz="2400" dirty="0"/>
            </a:br>
            <a:r>
              <a:rPr lang="en-US" sz="2400" dirty="0"/>
              <a:t>ACCA Board Members </a:t>
            </a:r>
            <a:br>
              <a:rPr lang="en-US" sz="2400" dirty="0"/>
            </a:br>
            <a:r>
              <a:rPr lang="en-US" sz="2400" dirty="0"/>
              <a:t>&amp; Visitors!</a:t>
            </a:r>
          </a:p>
        </p:txBody>
      </p:sp>
      <p:pic>
        <p:nvPicPr>
          <p:cNvPr id="4098" name="Picture 2" descr="William Smith">
            <a:extLst>
              <a:ext uri="{FF2B5EF4-FFF2-40B4-BE49-F238E27FC236}">
                <a16:creationId xmlns:a16="http://schemas.microsoft.com/office/drawing/2014/main" id="{D0482C3B-BF4B-4AAA-B60B-45537CD03A1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201"/>
          <a:stretch/>
        </p:blipFill>
        <p:spPr bwMode="auto">
          <a:xfrm>
            <a:off x="752474" y="1989818"/>
            <a:ext cx="4040188" cy="3951288"/>
          </a:xfrm>
          <a:prstGeom prst="rect">
            <a:avLst/>
          </a:prstGeom>
          <a:solidFill>
            <a:srgbClr val="FFFFFF"/>
          </a:solidFill>
        </p:spPr>
      </p:pic>
      <p:sp>
        <p:nvSpPr>
          <p:cNvPr id="3" name="Content Placeholder 2">
            <a:extLst>
              <a:ext uri="{FF2B5EF4-FFF2-40B4-BE49-F238E27FC236}">
                <a16:creationId xmlns:a16="http://schemas.microsoft.com/office/drawing/2014/main" id="{909C5DF7-1E34-4F68-98DE-46A14EB71997}"/>
              </a:ext>
            </a:extLst>
          </p:cNvPr>
          <p:cNvSpPr>
            <a:spLocks noGrp="1"/>
          </p:cNvSpPr>
          <p:nvPr>
            <p:ph sz="quarter" idx="4"/>
          </p:nvPr>
        </p:nvSpPr>
        <p:spPr>
          <a:xfrm>
            <a:off x="4847091" y="1987550"/>
            <a:ext cx="4041775" cy="3951288"/>
          </a:xfrm>
        </p:spPr>
        <p:txBody>
          <a:bodyPr>
            <a:normAutofit/>
          </a:bodyPr>
          <a:lstStyle/>
          <a:p>
            <a:pPr marL="0" indent="0">
              <a:buNone/>
            </a:pPr>
            <a:endParaRPr lang="en-US" i="1" dirty="0"/>
          </a:p>
          <a:p>
            <a:pPr marL="0" indent="0">
              <a:buNone/>
            </a:pPr>
            <a:endParaRPr lang="en-US" i="1" dirty="0"/>
          </a:p>
          <a:p>
            <a:pPr marL="0" indent="0">
              <a:buNone/>
            </a:pPr>
            <a:endParaRPr lang="en-US" i="1" dirty="0"/>
          </a:p>
          <a:p>
            <a:pPr marL="0" indent="0">
              <a:buNone/>
            </a:pPr>
            <a:r>
              <a:rPr lang="en-US" i="1" dirty="0"/>
              <a:t>Presiding</a:t>
            </a:r>
          </a:p>
          <a:p>
            <a:pPr marL="0" indent="0">
              <a:buNone/>
            </a:pPr>
            <a:r>
              <a:rPr lang="en-US" b="1" dirty="0"/>
              <a:t>William F. Smith</a:t>
            </a:r>
          </a:p>
          <a:p>
            <a:pPr marL="0" indent="0">
              <a:buNone/>
            </a:pPr>
            <a:r>
              <a:rPr lang="en-US" i="1" dirty="0"/>
              <a:t>Chair, ACCA Board of Directors</a:t>
            </a:r>
          </a:p>
          <a:p>
            <a:pPr marL="0" indent="0">
              <a:buNone/>
            </a:pPr>
            <a:r>
              <a:rPr lang="en-US" b="1" dirty="0"/>
              <a:t>Director of TechOps Training and Development </a:t>
            </a:r>
          </a:p>
          <a:p>
            <a:pPr marL="0" indent="0">
              <a:buNone/>
            </a:pPr>
            <a:r>
              <a:rPr lang="en-US" b="1" dirty="0"/>
              <a:t>Delta Air Lines</a:t>
            </a:r>
          </a:p>
          <a:p>
            <a:pPr marL="0" indent="0">
              <a:buNone/>
            </a:pPr>
            <a:endParaRPr lang="en-US" dirty="0"/>
          </a:p>
          <a:p>
            <a:endParaRPr lang="en-US" dirty="0"/>
          </a:p>
        </p:txBody>
      </p:sp>
      <p:sp>
        <p:nvSpPr>
          <p:cNvPr id="75" name="Slide Number Placeholder 6">
            <a:extLst>
              <a:ext uri="{FF2B5EF4-FFF2-40B4-BE49-F238E27FC236}">
                <a16:creationId xmlns:a16="http://schemas.microsoft.com/office/drawing/2014/main" id="{05DA41C5-48B8-4A1A-B5A1-4DCB9A4CC853}"/>
              </a:ext>
            </a:extLst>
          </p:cNvPr>
          <p:cNvSpPr>
            <a:spLocks noGrp="1"/>
          </p:cNvSpPr>
          <p:nvPr>
            <p:ph type="sldNum" sz="quarter" idx="12"/>
          </p:nvPr>
        </p:nvSpPr>
        <p:spPr>
          <a:xfrm>
            <a:off x="6553200" y="6356350"/>
            <a:ext cx="2133600" cy="365125"/>
          </a:xfrm>
        </p:spPr>
        <p:txBody>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3D6C3DC6-EF6E-8948-BFE6-808D46D584D8}" type="slidenum">
              <a:rPr kumimoji="0" lang="en-US" sz="1050" b="1" i="0" u="none" strike="noStrike" kern="1200" cap="none" spc="0" normalizeH="0" baseline="0" noProof="0" smtClean="0">
                <a:ln>
                  <a:noFill/>
                </a:ln>
                <a:solidFill>
                  <a:prstClr val="white"/>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2</a:t>
            </a:fld>
            <a:endParaRPr kumimoji="0" lang="en-US" sz="1050" b="1"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9695777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4ACF69F-5102-B1A4-2893-1788D575E879}"/>
              </a:ext>
            </a:extLst>
          </p:cNvPr>
          <p:cNvSpPr>
            <a:spLocks noGrp="1"/>
          </p:cNvSpPr>
          <p:nvPr>
            <p:ph type="ctrTitle"/>
          </p:nvPr>
        </p:nvSpPr>
        <p:spPr>
          <a:xfrm>
            <a:off x="875621" y="1651800"/>
            <a:ext cx="4684434" cy="1790700"/>
          </a:xfrm>
        </p:spPr>
        <p:txBody>
          <a:bodyPr anchor="b">
            <a:normAutofit/>
          </a:bodyPr>
          <a:lstStyle/>
          <a:p>
            <a:r>
              <a:rPr lang="en-US" sz="3825" dirty="0"/>
              <a:t>Teaching and Assessing for Learning</a:t>
            </a:r>
          </a:p>
        </p:txBody>
      </p:sp>
      <p:sp>
        <p:nvSpPr>
          <p:cNvPr id="8" name="Subtitle 2">
            <a:extLst>
              <a:ext uri="{FF2B5EF4-FFF2-40B4-BE49-F238E27FC236}">
                <a16:creationId xmlns:a16="http://schemas.microsoft.com/office/drawing/2014/main" id="{D8DAF60A-4875-0AC0-B461-10293B40BF75}"/>
              </a:ext>
            </a:extLst>
          </p:cNvPr>
          <p:cNvSpPr>
            <a:spLocks noGrp="1"/>
          </p:cNvSpPr>
          <p:nvPr>
            <p:ph type="subTitle" idx="1"/>
          </p:nvPr>
        </p:nvSpPr>
        <p:spPr>
          <a:xfrm>
            <a:off x="875621" y="3511557"/>
            <a:ext cx="4684434" cy="1054576"/>
          </a:xfrm>
        </p:spPr>
        <p:txBody>
          <a:bodyPr/>
          <a:lstStyle/>
          <a:p>
            <a:endParaRPr lang="en-US"/>
          </a:p>
        </p:txBody>
      </p:sp>
    </p:spTree>
    <p:extLst>
      <p:ext uri="{BB962C8B-B14F-4D97-AF65-F5344CB8AC3E}">
        <p14:creationId xmlns:p14="http://schemas.microsoft.com/office/powerpoint/2010/main" val="31855654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02C36-24F5-83A0-0200-4A1354EDC28D}"/>
              </a:ext>
            </a:extLst>
          </p:cNvPr>
          <p:cNvSpPr>
            <a:spLocks noGrp="1"/>
          </p:cNvSpPr>
          <p:nvPr>
            <p:ph type="title"/>
          </p:nvPr>
        </p:nvSpPr>
        <p:spPr>
          <a:xfrm>
            <a:off x="929355" y="1072203"/>
            <a:ext cx="7437405" cy="373217"/>
          </a:xfrm>
        </p:spPr>
        <p:txBody>
          <a:bodyPr>
            <a:normAutofit fontScale="90000"/>
          </a:bodyPr>
          <a:lstStyle/>
          <a:p>
            <a:r>
              <a:rPr lang="en-US" dirty="0"/>
              <a:t>End of Pathway Assessment Results</a:t>
            </a:r>
          </a:p>
        </p:txBody>
      </p:sp>
      <p:pic>
        <p:nvPicPr>
          <p:cNvPr id="4" name="Picture 3">
            <a:extLst>
              <a:ext uri="{FF2B5EF4-FFF2-40B4-BE49-F238E27FC236}">
                <a16:creationId xmlns:a16="http://schemas.microsoft.com/office/drawing/2014/main" id="{B74D5F40-E2D7-6512-B99B-08AD0C804F2B}"/>
              </a:ext>
            </a:extLst>
          </p:cNvPr>
          <p:cNvPicPr>
            <a:picLocks noChangeAspect="1"/>
          </p:cNvPicPr>
          <p:nvPr/>
        </p:nvPicPr>
        <p:blipFill>
          <a:blip r:embed="rId3"/>
          <a:stretch>
            <a:fillRect/>
          </a:stretch>
        </p:blipFill>
        <p:spPr>
          <a:xfrm>
            <a:off x="929355" y="1445419"/>
            <a:ext cx="6251331" cy="4217951"/>
          </a:xfrm>
          <a:prstGeom prst="rect">
            <a:avLst/>
          </a:prstGeom>
        </p:spPr>
      </p:pic>
    </p:spTree>
    <p:extLst>
      <p:ext uri="{BB962C8B-B14F-4D97-AF65-F5344CB8AC3E}">
        <p14:creationId xmlns:p14="http://schemas.microsoft.com/office/powerpoint/2010/main" val="37594540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75"/>
        <p:cNvGrpSpPr/>
        <p:nvPr/>
      </p:nvGrpSpPr>
      <p:grpSpPr>
        <a:xfrm>
          <a:off x="0" y="0"/>
          <a:ext cx="0" cy="0"/>
          <a:chOff x="0" y="0"/>
          <a:chExt cx="0" cy="0"/>
        </a:xfrm>
      </p:grpSpPr>
      <p:sp>
        <p:nvSpPr>
          <p:cNvPr id="676" name="Google Shape;676;p100"/>
          <p:cNvSpPr txBox="1">
            <a:spLocks noGrp="1"/>
          </p:cNvSpPr>
          <p:nvPr>
            <p:ph type="sldNum" idx="12"/>
          </p:nvPr>
        </p:nvSpPr>
        <p:spPr>
          <a:xfrm>
            <a:off x="5986463" y="5624513"/>
            <a:ext cx="1543050" cy="273825"/>
          </a:xfrm>
          <a:prstGeom prst="rect">
            <a:avLst/>
          </a:prstGeom>
          <a:noFill/>
          <a:ln>
            <a:noFill/>
          </a:ln>
        </p:spPr>
        <p:txBody>
          <a:bodyPr spcFirstLastPara="1" wrap="square" lIns="68569" tIns="34275" rIns="68569" bIns="34275" anchor="t" anchorCtr="0">
            <a:noAutofit/>
          </a:bodyPr>
          <a:lstStyle/>
          <a:p>
            <a:pPr defTabSz="685800"/>
            <a:fld id="{00000000-1234-1234-1234-123412341234}" type="slidenum">
              <a:rPr lang="en-US" kern="0">
                <a:solidFill>
                  <a:srgbClr val="000000"/>
                </a:solidFill>
              </a:rPr>
              <a:pPr defTabSz="685800"/>
              <a:t>22</a:t>
            </a:fld>
            <a:endParaRPr kern="0">
              <a:solidFill>
                <a:srgbClr val="000000"/>
              </a:solidFill>
            </a:endParaRPr>
          </a:p>
        </p:txBody>
      </p:sp>
      <p:sp>
        <p:nvSpPr>
          <p:cNvPr id="678" name="Google Shape;678;p100"/>
          <p:cNvSpPr txBox="1"/>
          <p:nvPr/>
        </p:nvSpPr>
        <p:spPr>
          <a:xfrm>
            <a:off x="5801008" y="1951104"/>
            <a:ext cx="2254313" cy="553968"/>
          </a:xfrm>
          <a:prstGeom prst="rect">
            <a:avLst/>
          </a:prstGeom>
          <a:noFill/>
          <a:ln>
            <a:noFill/>
          </a:ln>
        </p:spPr>
        <p:txBody>
          <a:bodyPr spcFirstLastPara="1" wrap="square" lIns="68569" tIns="34275" rIns="68569" bIns="34275" anchor="t" anchorCtr="0">
            <a:spAutoFit/>
          </a:bodyPr>
          <a:lstStyle/>
          <a:p>
            <a:pPr defTabSz="685800">
              <a:buClr>
                <a:srgbClr val="000000"/>
              </a:buClr>
            </a:pPr>
            <a:endParaRPr sz="1050" kern="0">
              <a:solidFill>
                <a:srgbClr val="000000"/>
              </a:solidFill>
              <a:latin typeface="Arial"/>
              <a:ea typeface="Arial"/>
              <a:cs typeface="Arial"/>
              <a:sym typeface="Arial"/>
            </a:endParaRPr>
          </a:p>
          <a:p>
            <a:pPr marL="214313" indent="-147638" defTabSz="685800">
              <a:buClr>
                <a:srgbClr val="000000"/>
              </a:buClr>
              <a:buSzPts val="1400"/>
            </a:pPr>
            <a:endParaRPr sz="1050" kern="0">
              <a:solidFill>
                <a:srgbClr val="000000"/>
              </a:solidFill>
              <a:latin typeface="Arial"/>
              <a:ea typeface="Arial"/>
              <a:cs typeface="Arial"/>
              <a:sym typeface="Arial"/>
            </a:endParaRPr>
          </a:p>
          <a:p>
            <a:pPr marL="214313" indent="-147638" defTabSz="685800">
              <a:buClr>
                <a:srgbClr val="000000"/>
              </a:buClr>
              <a:buSzPts val="1400"/>
            </a:pPr>
            <a:endParaRPr sz="1050" kern="0">
              <a:solidFill>
                <a:srgbClr val="000000"/>
              </a:solidFill>
              <a:latin typeface="Arial"/>
              <a:ea typeface="Arial"/>
              <a:cs typeface="Arial"/>
              <a:sym typeface="Arial"/>
            </a:endParaRPr>
          </a:p>
        </p:txBody>
      </p:sp>
      <p:graphicFrame>
        <p:nvGraphicFramePr>
          <p:cNvPr id="4" name="Table 3">
            <a:extLst>
              <a:ext uri="{FF2B5EF4-FFF2-40B4-BE49-F238E27FC236}">
                <a16:creationId xmlns:a16="http://schemas.microsoft.com/office/drawing/2014/main" id="{17979670-5625-5121-4A01-663F42B55D3E}"/>
              </a:ext>
            </a:extLst>
          </p:cNvPr>
          <p:cNvGraphicFramePr>
            <a:graphicFrameLocks noGrp="1"/>
          </p:cNvGraphicFramePr>
          <p:nvPr/>
        </p:nvGraphicFramePr>
        <p:xfrm>
          <a:off x="2093102" y="2273968"/>
          <a:ext cx="4565911" cy="3281719"/>
        </p:xfrm>
        <a:graphic>
          <a:graphicData uri="http://schemas.openxmlformats.org/drawingml/2006/table">
            <a:tbl>
              <a:tblPr firstRow="1" firstCol="1" bandRow="1">
                <a:tableStyleId>{5C22544A-7EE6-4342-B048-85BDC9FD1C3A}</a:tableStyleId>
              </a:tblPr>
              <a:tblGrid>
                <a:gridCol w="1658059">
                  <a:extLst>
                    <a:ext uri="{9D8B030D-6E8A-4147-A177-3AD203B41FA5}">
                      <a16:colId xmlns:a16="http://schemas.microsoft.com/office/drawing/2014/main" val="1695925511"/>
                    </a:ext>
                  </a:extLst>
                </a:gridCol>
                <a:gridCol w="1249793">
                  <a:extLst>
                    <a:ext uri="{9D8B030D-6E8A-4147-A177-3AD203B41FA5}">
                      <a16:colId xmlns:a16="http://schemas.microsoft.com/office/drawing/2014/main" val="784336386"/>
                    </a:ext>
                  </a:extLst>
                </a:gridCol>
                <a:gridCol w="1658059">
                  <a:extLst>
                    <a:ext uri="{9D8B030D-6E8A-4147-A177-3AD203B41FA5}">
                      <a16:colId xmlns:a16="http://schemas.microsoft.com/office/drawing/2014/main" val="364213844"/>
                    </a:ext>
                  </a:extLst>
                </a:gridCol>
              </a:tblGrid>
              <a:tr h="319364">
                <a:tc>
                  <a:txBody>
                    <a:bodyPr/>
                    <a:lstStyle/>
                    <a:p>
                      <a:pPr marL="0" marR="0" algn="ctr">
                        <a:spcBef>
                          <a:spcPts val="0"/>
                        </a:spcBef>
                        <a:spcAft>
                          <a:spcPts val="0"/>
                        </a:spcAft>
                      </a:pPr>
                      <a:r>
                        <a:rPr lang="en-US" sz="800">
                          <a:effectLst/>
                        </a:rPr>
                        <a:t>Pathway</a:t>
                      </a:r>
                      <a:endParaRPr lang="en-US" sz="800">
                        <a:effectLst/>
                        <a:latin typeface="Calibri" panose="020F0502020204030204" pitchFamily="34" charset="0"/>
                        <a:ea typeface="Calibri" panose="020F0502020204030204" pitchFamily="34" charset="0"/>
                      </a:endParaRPr>
                    </a:p>
                  </a:txBody>
                  <a:tcPr marL="59881" marR="59881" marT="29941" marB="29941" anchor="b"/>
                </a:tc>
                <a:tc>
                  <a:txBody>
                    <a:bodyPr/>
                    <a:lstStyle/>
                    <a:p>
                      <a:pPr marL="0" marR="0" algn="ctr">
                        <a:spcBef>
                          <a:spcPts val="0"/>
                        </a:spcBef>
                        <a:spcAft>
                          <a:spcPts val="0"/>
                        </a:spcAft>
                      </a:pPr>
                      <a:r>
                        <a:rPr lang="en-US" sz="800">
                          <a:effectLst/>
                        </a:rPr>
                        <a:t>Percent of Students Passing </a:t>
                      </a:r>
                      <a:endParaRPr lang="en-US" sz="800">
                        <a:effectLst/>
                        <a:latin typeface="Calibri" panose="020F0502020204030204" pitchFamily="34" charset="0"/>
                        <a:ea typeface="Calibri" panose="020F0502020204030204" pitchFamily="34" charset="0"/>
                      </a:endParaRPr>
                    </a:p>
                  </a:txBody>
                  <a:tcPr marL="59881" marR="59881" marT="29941" marB="29941" anchor="b"/>
                </a:tc>
                <a:tc>
                  <a:txBody>
                    <a:bodyPr/>
                    <a:lstStyle/>
                    <a:p>
                      <a:pPr marL="0" marR="0" algn="ctr">
                        <a:spcBef>
                          <a:spcPts val="0"/>
                        </a:spcBef>
                        <a:spcAft>
                          <a:spcPts val="0"/>
                        </a:spcAft>
                      </a:pPr>
                      <a:r>
                        <a:rPr lang="en-US" sz="800">
                          <a:effectLst/>
                        </a:rPr>
                        <a:t>Additional information</a:t>
                      </a:r>
                      <a:endParaRPr lang="en-US" sz="800">
                        <a:effectLst/>
                        <a:latin typeface="Calibri" panose="020F0502020204030204" pitchFamily="34" charset="0"/>
                        <a:ea typeface="Calibri" panose="020F0502020204030204" pitchFamily="34" charset="0"/>
                      </a:endParaRPr>
                    </a:p>
                  </a:txBody>
                  <a:tcPr marL="59881" marR="59881" marT="29941" marB="29941" anchor="b"/>
                </a:tc>
                <a:extLst>
                  <a:ext uri="{0D108BD9-81ED-4DB2-BD59-A6C34878D82A}">
                    <a16:rowId xmlns:a16="http://schemas.microsoft.com/office/drawing/2014/main" val="3433356369"/>
                  </a:ext>
                </a:extLst>
              </a:tr>
              <a:tr h="199603">
                <a:tc>
                  <a:txBody>
                    <a:bodyPr/>
                    <a:lstStyle/>
                    <a:p>
                      <a:pPr marL="0" marR="0">
                        <a:spcBef>
                          <a:spcPts val="0"/>
                        </a:spcBef>
                        <a:spcAft>
                          <a:spcPts val="0"/>
                        </a:spcAft>
                      </a:pPr>
                      <a:r>
                        <a:rPr lang="en-US" sz="800">
                          <a:effectLst/>
                        </a:rPr>
                        <a:t>Carpentry</a:t>
                      </a:r>
                      <a:endParaRPr lang="en-US" sz="800">
                        <a:effectLst/>
                        <a:latin typeface="Calibri" panose="020F0502020204030204" pitchFamily="34" charset="0"/>
                        <a:ea typeface="Calibri" panose="020F0502020204030204" pitchFamily="34" charset="0"/>
                      </a:endParaRPr>
                    </a:p>
                  </a:txBody>
                  <a:tcPr marL="59881" marR="59881" marT="29941" marB="29941"/>
                </a:tc>
                <a:tc>
                  <a:txBody>
                    <a:bodyPr/>
                    <a:lstStyle/>
                    <a:p>
                      <a:pPr marL="0" marR="0">
                        <a:spcBef>
                          <a:spcPts val="0"/>
                        </a:spcBef>
                        <a:spcAft>
                          <a:spcPts val="0"/>
                        </a:spcAft>
                      </a:pPr>
                      <a:r>
                        <a:rPr lang="en-US" sz="900">
                          <a:effectLst/>
                        </a:rPr>
                        <a:t>100%</a:t>
                      </a:r>
                      <a:endParaRPr lang="en-US" sz="800">
                        <a:effectLst/>
                        <a:latin typeface="Calibri" panose="020F0502020204030204" pitchFamily="34" charset="0"/>
                        <a:ea typeface="Calibri" panose="020F0502020204030204" pitchFamily="34" charset="0"/>
                      </a:endParaRPr>
                    </a:p>
                  </a:txBody>
                  <a:tcPr marL="59881" marR="59881" marT="29941" marB="29941"/>
                </a:tc>
                <a:tc>
                  <a:txBody>
                    <a:bodyPr/>
                    <a:lstStyle/>
                    <a:p>
                      <a:endParaRPr lang="en-US" sz="700">
                        <a:effectLst/>
                        <a:latin typeface="Times New Roman" panose="02020603050405020304" pitchFamily="18" charset="0"/>
                      </a:endParaRPr>
                    </a:p>
                  </a:txBody>
                  <a:tcPr marL="59881" marR="59881" marT="29941" marB="29941"/>
                </a:tc>
                <a:extLst>
                  <a:ext uri="{0D108BD9-81ED-4DB2-BD59-A6C34878D82A}">
                    <a16:rowId xmlns:a16="http://schemas.microsoft.com/office/drawing/2014/main" val="1331273442"/>
                  </a:ext>
                </a:extLst>
              </a:tr>
              <a:tr h="299912">
                <a:tc>
                  <a:txBody>
                    <a:bodyPr/>
                    <a:lstStyle/>
                    <a:p>
                      <a:pPr marL="0" marR="0">
                        <a:spcBef>
                          <a:spcPts val="0"/>
                        </a:spcBef>
                        <a:spcAft>
                          <a:spcPts val="0"/>
                        </a:spcAft>
                      </a:pPr>
                      <a:r>
                        <a:rPr lang="en-US" sz="800">
                          <a:effectLst/>
                        </a:rPr>
                        <a:t>HVAC &amp; Refrigeration</a:t>
                      </a:r>
                      <a:endParaRPr lang="en-US" sz="800">
                        <a:effectLst/>
                        <a:latin typeface="Calibri" panose="020F0502020204030204" pitchFamily="34" charset="0"/>
                        <a:ea typeface="Calibri" panose="020F0502020204030204" pitchFamily="34" charset="0"/>
                      </a:endParaRPr>
                    </a:p>
                  </a:txBody>
                  <a:tcPr marL="59881" marR="59881" marT="29941" marB="29941"/>
                </a:tc>
                <a:tc>
                  <a:txBody>
                    <a:bodyPr/>
                    <a:lstStyle/>
                    <a:p>
                      <a:pPr marL="0" marR="0">
                        <a:spcBef>
                          <a:spcPts val="0"/>
                        </a:spcBef>
                        <a:spcAft>
                          <a:spcPts val="0"/>
                        </a:spcAft>
                      </a:pPr>
                      <a:r>
                        <a:rPr lang="en-US" sz="900">
                          <a:effectLst/>
                        </a:rPr>
                        <a:t>93%</a:t>
                      </a:r>
                      <a:endParaRPr lang="en-US" sz="800">
                        <a:effectLst/>
                        <a:latin typeface="Calibri" panose="020F0502020204030204" pitchFamily="34" charset="0"/>
                        <a:ea typeface="Calibri" panose="020F0502020204030204" pitchFamily="34" charset="0"/>
                      </a:endParaRPr>
                    </a:p>
                  </a:txBody>
                  <a:tcPr marL="59881" marR="59881" marT="29941" marB="29941"/>
                </a:tc>
                <a:tc>
                  <a:txBody>
                    <a:bodyPr/>
                    <a:lstStyle/>
                    <a:p>
                      <a:pPr marL="0" marR="0">
                        <a:spcBef>
                          <a:spcPts val="0"/>
                        </a:spcBef>
                        <a:spcAft>
                          <a:spcPts val="0"/>
                        </a:spcAft>
                      </a:pPr>
                      <a:r>
                        <a:rPr lang="en-US" sz="800" dirty="0">
                          <a:effectLst/>
                        </a:rPr>
                        <a:t>2/27 require remediation</a:t>
                      </a:r>
                    </a:p>
                    <a:p>
                      <a:pPr marL="0" marR="0">
                        <a:spcBef>
                          <a:spcPts val="0"/>
                        </a:spcBef>
                        <a:spcAft>
                          <a:spcPts val="0"/>
                        </a:spcAft>
                      </a:pPr>
                      <a:r>
                        <a:rPr lang="en-US" sz="800" i="1" dirty="0">
                          <a:effectLst/>
                          <a:highlight>
                            <a:srgbClr val="FFFF00"/>
                          </a:highlight>
                        </a:rPr>
                        <a:t>Both students failed</a:t>
                      </a:r>
                      <a:endParaRPr lang="en-US" sz="800" i="1" dirty="0">
                        <a:effectLst/>
                        <a:highlight>
                          <a:srgbClr val="FFFF00"/>
                        </a:highlight>
                        <a:latin typeface="Calibri" panose="020F0502020204030204" pitchFamily="34" charset="0"/>
                        <a:ea typeface="Calibri" panose="020F0502020204030204" pitchFamily="34" charset="0"/>
                      </a:endParaRPr>
                    </a:p>
                  </a:txBody>
                  <a:tcPr marL="59881" marR="59881" marT="29941" marB="29941"/>
                </a:tc>
                <a:extLst>
                  <a:ext uri="{0D108BD9-81ED-4DB2-BD59-A6C34878D82A}">
                    <a16:rowId xmlns:a16="http://schemas.microsoft.com/office/drawing/2014/main" val="3764267984"/>
                  </a:ext>
                </a:extLst>
              </a:tr>
              <a:tr h="299912">
                <a:tc>
                  <a:txBody>
                    <a:bodyPr/>
                    <a:lstStyle/>
                    <a:p>
                      <a:pPr marL="0" marR="0">
                        <a:spcBef>
                          <a:spcPts val="0"/>
                        </a:spcBef>
                        <a:spcAft>
                          <a:spcPts val="0"/>
                        </a:spcAft>
                      </a:pPr>
                      <a:r>
                        <a:rPr lang="en-US" sz="800">
                          <a:effectLst/>
                        </a:rPr>
                        <a:t>Automotive </a:t>
                      </a:r>
                      <a:endParaRPr lang="en-US" sz="800">
                        <a:effectLst/>
                        <a:latin typeface="Calibri" panose="020F0502020204030204" pitchFamily="34" charset="0"/>
                        <a:ea typeface="Calibri" panose="020F0502020204030204" pitchFamily="34" charset="0"/>
                      </a:endParaRPr>
                    </a:p>
                  </a:txBody>
                  <a:tcPr marL="59881" marR="59881" marT="29941" marB="29941"/>
                </a:tc>
                <a:tc>
                  <a:txBody>
                    <a:bodyPr/>
                    <a:lstStyle/>
                    <a:p>
                      <a:pPr marL="0" marR="0">
                        <a:spcBef>
                          <a:spcPts val="0"/>
                        </a:spcBef>
                        <a:spcAft>
                          <a:spcPts val="0"/>
                        </a:spcAft>
                      </a:pPr>
                      <a:r>
                        <a:rPr lang="en-US" sz="900">
                          <a:effectLst/>
                        </a:rPr>
                        <a:t>97%</a:t>
                      </a:r>
                      <a:endParaRPr lang="en-US" sz="800">
                        <a:effectLst/>
                        <a:latin typeface="Calibri" panose="020F0502020204030204" pitchFamily="34" charset="0"/>
                        <a:ea typeface="Calibri" panose="020F0502020204030204" pitchFamily="34" charset="0"/>
                      </a:endParaRPr>
                    </a:p>
                  </a:txBody>
                  <a:tcPr marL="59881" marR="59881" marT="29941" marB="29941"/>
                </a:tc>
                <a:tc>
                  <a:txBody>
                    <a:bodyPr/>
                    <a:lstStyle/>
                    <a:p>
                      <a:pPr marL="0" marR="0">
                        <a:spcBef>
                          <a:spcPts val="0"/>
                        </a:spcBef>
                        <a:spcAft>
                          <a:spcPts val="0"/>
                        </a:spcAft>
                      </a:pPr>
                      <a:r>
                        <a:rPr lang="en-US" sz="800" dirty="0">
                          <a:effectLst/>
                        </a:rPr>
                        <a:t>1/31 require remediation</a:t>
                      </a:r>
                    </a:p>
                    <a:p>
                      <a:pPr marL="0" marR="0">
                        <a:spcBef>
                          <a:spcPts val="0"/>
                        </a:spcBef>
                        <a:spcAft>
                          <a:spcPts val="0"/>
                        </a:spcAft>
                      </a:pPr>
                      <a:r>
                        <a:rPr lang="en-US" sz="800" i="1" dirty="0">
                          <a:effectLst/>
                          <a:highlight>
                            <a:srgbClr val="FFFF00"/>
                          </a:highlight>
                        </a:rPr>
                        <a:t>Student passed</a:t>
                      </a:r>
                      <a:endParaRPr lang="en-US" sz="800" i="1" dirty="0">
                        <a:effectLst/>
                        <a:highlight>
                          <a:srgbClr val="FFFF00"/>
                        </a:highlight>
                        <a:latin typeface="Calibri" panose="020F0502020204030204" pitchFamily="34" charset="0"/>
                        <a:ea typeface="Calibri" panose="020F0502020204030204" pitchFamily="34" charset="0"/>
                      </a:endParaRPr>
                    </a:p>
                  </a:txBody>
                  <a:tcPr marL="59881" marR="59881" marT="29941" marB="29941"/>
                </a:tc>
                <a:extLst>
                  <a:ext uri="{0D108BD9-81ED-4DB2-BD59-A6C34878D82A}">
                    <a16:rowId xmlns:a16="http://schemas.microsoft.com/office/drawing/2014/main" val="1821827811"/>
                  </a:ext>
                </a:extLst>
              </a:tr>
              <a:tr h="319364">
                <a:tc>
                  <a:txBody>
                    <a:bodyPr/>
                    <a:lstStyle/>
                    <a:p>
                      <a:pPr marL="0" marR="0">
                        <a:spcBef>
                          <a:spcPts val="0"/>
                        </a:spcBef>
                        <a:spcAft>
                          <a:spcPts val="0"/>
                        </a:spcAft>
                      </a:pPr>
                      <a:r>
                        <a:rPr lang="en-US" sz="800">
                          <a:effectLst/>
                        </a:rPr>
                        <a:t>Hospitality, Recreation &amp; Tourism</a:t>
                      </a:r>
                      <a:endParaRPr lang="en-US" sz="800">
                        <a:effectLst/>
                        <a:latin typeface="Calibri" panose="020F0502020204030204" pitchFamily="34" charset="0"/>
                        <a:ea typeface="Calibri" panose="020F0502020204030204" pitchFamily="34" charset="0"/>
                      </a:endParaRPr>
                    </a:p>
                  </a:txBody>
                  <a:tcPr marL="59881" marR="59881" marT="29941" marB="29941"/>
                </a:tc>
                <a:tc>
                  <a:txBody>
                    <a:bodyPr/>
                    <a:lstStyle/>
                    <a:p>
                      <a:pPr marL="0" marR="0">
                        <a:spcBef>
                          <a:spcPts val="0"/>
                        </a:spcBef>
                        <a:spcAft>
                          <a:spcPts val="0"/>
                        </a:spcAft>
                      </a:pPr>
                      <a:r>
                        <a:rPr lang="en-US" sz="900">
                          <a:effectLst/>
                        </a:rPr>
                        <a:t>100%</a:t>
                      </a:r>
                      <a:endParaRPr lang="en-US" sz="800">
                        <a:effectLst/>
                        <a:latin typeface="Calibri" panose="020F0502020204030204" pitchFamily="34" charset="0"/>
                        <a:ea typeface="Calibri" panose="020F0502020204030204" pitchFamily="34" charset="0"/>
                      </a:endParaRPr>
                    </a:p>
                  </a:txBody>
                  <a:tcPr marL="59881" marR="59881" marT="29941" marB="29941"/>
                </a:tc>
                <a:tc>
                  <a:txBody>
                    <a:bodyPr/>
                    <a:lstStyle/>
                    <a:p>
                      <a:endParaRPr lang="en-US" sz="700">
                        <a:effectLst/>
                        <a:latin typeface="Times New Roman" panose="02020603050405020304" pitchFamily="18" charset="0"/>
                      </a:endParaRPr>
                    </a:p>
                  </a:txBody>
                  <a:tcPr marL="59881" marR="59881" marT="29941" marB="29941"/>
                </a:tc>
                <a:extLst>
                  <a:ext uri="{0D108BD9-81ED-4DB2-BD59-A6C34878D82A}">
                    <a16:rowId xmlns:a16="http://schemas.microsoft.com/office/drawing/2014/main" val="3331508161"/>
                  </a:ext>
                </a:extLst>
              </a:tr>
              <a:tr h="199603">
                <a:tc>
                  <a:txBody>
                    <a:bodyPr/>
                    <a:lstStyle/>
                    <a:p>
                      <a:pPr marL="0" marR="0">
                        <a:spcBef>
                          <a:spcPts val="0"/>
                        </a:spcBef>
                        <a:spcAft>
                          <a:spcPts val="0"/>
                        </a:spcAft>
                      </a:pPr>
                      <a:r>
                        <a:rPr lang="en-US" sz="800">
                          <a:effectLst/>
                        </a:rPr>
                        <a:t>Cybersecurity</a:t>
                      </a:r>
                      <a:endParaRPr lang="en-US" sz="800">
                        <a:effectLst/>
                        <a:latin typeface="Calibri" panose="020F0502020204030204" pitchFamily="34" charset="0"/>
                        <a:ea typeface="Calibri" panose="020F0502020204030204" pitchFamily="34" charset="0"/>
                      </a:endParaRPr>
                    </a:p>
                  </a:txBody>
                  <a:tcPr marL="59881" marR="59881" marT="29941" marB="29941"/>
                </a:tc>
                <a:tc>
                  <a:txBody>
                    <a:bodyPr/>
                    <a:lstStyle/>
                    <a:p>
                      <a:pPr marL="0" marR="0">
                        <a:spcBef>
                          <a:spcPts val="0"/>
                        </a:spcBef>
                        <a:spcAft>
                          <a:spcPts val="0"/>
                        </a:spcAft>
                      </a:pPr>
                      <a:r>
                        <a:rPr lang="en-US" sz="900">
                          <a:effectLst/>
                        </a:rPr>
                        <a:t>100%</a:t>
                      </a:r>
                      <a:endParaRPr lang="en-US" sz="800">
                        <a:effectLst/>
                        <a:latin typeface="Calibri" panose="020F0502020204030204" pitchFamily="34" charset="0"/>
                        <a:ea typeface="Calibri" panose="020F0502020204030204" pitchFamily="34" charset="0"/>
                      </a:endParaRPr>
                    </a:p>
                  </a:txBody>
                  <a:tcPr marL="59881" marR="59881" marT="29941" marB="29941"/>
                </a:tc>
                <a:tc>
                  <a:txBody>
                    <a:bodyPr/>
                    <a:lstStyle/>
                    <a:p>
                      <a:endParaRPr lang="en-US" sz="700" dirty="0">
                        <a:effectLst/>
                        <a:latin typeface="Times New Roman" panose="02020603050405020304" pitchFamily="18" charset="0"/>
                      </a:endParaRPr>
                    </a:p>
                  </a:txBody>
                  <a:tcPr marL="59881" marR="59881" marT="29941" marB="29941"/>
                </a:tc>
                <a:extLst>
                  <a:ext uri="{0D108BD9-81ED-4DB2-BD59-A6C34878D82A}">
                    <a16:rowId xmlns:a16="http://schemas.microsoft.com/office/drawing/2014/main" val="855916227"/>
                  </a:ext>
                </a:extLst>
              </a:tr>
              <a:tr h="199603">
                <a:tc>
                  <a:txBody>
                    <a:bodyPr/>
                    <a:lstStyle/>
                    <a:p>
                      <a:pPr marL="0" marR="0">
                        <a:spcBef>
                          <a:spcPts val="0"/>
                        </a:spcBef>
                        <a:spcAft>
                          <a:spcPts val="0"/>
                        </a:spcAft>
                      </a:pPr>
                      <a:r>
                        <a:rPr lang="en-US" sz="800">
                          <a:effectLst/>
                        </a:rPr>
                        <a:t>Programming</a:t>
                      </a:r>
                      <a:endParaRPr lang="en-US" sz="800">
                        <a:effectLst/>
                        <a:latin typeface="Calibri" panose="020F0502020204030204" pitchFamily="34" charset="0"/>
                        <a:ea typeface="Calibri" panose="020F0502020204030204" pitchFamily="34" charset="0"/>
                      </a:endParaRPr>
                    </a:p>
                  </a:txBody>
                  <a:tcPr marL="59881" marR="59881" marT="29941" marB="29941"/>
                </a:tc>
                <a:tc>
                  <a:txBody>
                    <a:bodyPr/>
                    <a:lstStyle/>
                    <a:p>
                      <a:pPr marL="0" marR="0">
                        <a:spcBef>
                          <a:spcPts val="0"/>
                        </a:spcBef>
                        <a:spcAft>
                          <a:spcPts val="0"/>
                        </a:spcAft>
                      </a:pPr>
                      <a:r>
                        <a:rPr lang="en-US" sz="900">
                          <a:effectLst/>
                        </a:rPr>
                        <a:t>100%</a:t>
                      </a:r>
                      <a:endParaRPr lang="en-US" sz="800">
                        <a:effectLst/>
                        <a:latin typeface="Calibri" panose="020F0502020204030204" pitchFamily="34" charset="0"/>
                        <a:ea typeface="Calibri" panose="020F0502020204030204" pitchFamily="34" charset="0"/>
                      </a:endParaRPr>
                    </a:p>
                  </a:txBody>
                  <a:tcPr marL="59881" marR="59881" marT="29941" marB="29941"/>
                </a:tc>
                <a:tc>
                  <a:txBody>
                    <a:bodyPr/>
                    <a:lstStyle/>
                    <a:p>
                      <a:endParaRPr lang="en-US" sz="700">
                        <a:effectLst/>
                        <a:latin typeface="Times New Roman" panose="02020603050405020304" pitchFamily="18" charset="0"/>
                      </a:endParaRPr>
                    </a:p>
                  </a:txBody>
                  <a:tcPr marL="59881" marR="59881" marT="29941" marB="29941"/>
                </a:tc>
                <a:extLst>
                  <a:ext uri="{0D108BD9-81ED-4DB2-BD59-A6C34878D82A}">
                    <a16:rowId xmlns:a16="http://schemas.microsoft.com/office/drawing/2014/main" val="1931368987"/>
                  </a:ext>
                </a:extLst>
              </a:tr>
              <a:tr h="311342">
                <a:tc>
                  <a:txBody>
                    <a:bodyPr/>
                    <a:lstStyle/>
                    <a:p>
                      <a:pPr marL="0" marR="0">
                        <a:spcBef>
                          <a:spcPts val="0"/>
                        </a:spcBef>
                        <a:spcAft>
                          <a:spcPts val="0"/>
                        </a:spcAft>
                      </a:pPr>
                      <a:r>
                        <a:rPr lang="en-US" sz="800">
                          <a:effectLst/>
                        </a:rPr>
                        <a:t>Culinary Arts</a:t>
                      </a:r>
                      <a:endParaRPr lang="en-US" sz="800">
                        <a:effectLst/>
                        <a:latin typeface="Calibri" panose="020F0502020204030204" pitchFamily="34" charset="0"/>
                        <a:ea typeface="Calibri" panose="020F0502020204030204" pitchFamily="34" charset="0"/>
                      </a:endParaRPr>
                    </a:p>
                  </a:txBody>
                  <a:tcPr marL="59881" marR="59881" marT="29941" marB="29941"/>
                </a:tc>
                <a:tc>
                  <a:txBody>
                    <a:bodyPr/>
                    <a:lstStyle/>
                    <a:p>
                      <a:pPr marL="0" marR="0">
                        <a:spcBef>
                          <a:spcPts val="0"/>
                        </a:spcBef>
                        <a:spcAft>
                          <a:spcPts val="0"/>
                        </a:spcAft>
                      </a:pPr>
                      <a:r>
                        <a:rPr lang="en-US" sz="900">
                          <a:effectLst/>
                        </a:rPr>
                        <a:t>98%</a:t>
                      </a:r>
                      <a:endParaRPr lang="en-US" sz="800">
                        <a:effectLst/>
                        <a:latin typeface="Calibri" panose="020F0502020204030204" pitchFamily="34" charset="0"/>
                        <a:ea typeface="Calibri" panose="020F0502020204030204" pitchFamily="34" charset="0"/>
                      </a:endParaRPr>
                    </a:p>
                  </a:txBody>
                  <a:tcPr marL="59881" marR="59881" marT="29941" marB="29941"/>
                </a:tc>
                <a:tc>
                  <a:txBody>
                    <a:bodyPr/>
                    <a:lstStyle/>
                    <a:p>
                      <a:pPr marL="0" marR="0">
                        <a:spcBef>
                          <a:spcPts val="0"/>
                        </a:spcBef>
                        <a:spcAft>
                          <a:spcPts val="0"/>
                        </a:spcAft>
                      </a:pPr>
                      <a:r>
                        <a:rPr lang="en-US" sz="900" dirty="0">
                          <a:effectLst/>
                        </a:rPr>
                        <a:t>1/41 require remediation</a:t>
                      </a:r>
                      <a:endParaRPr lang="en-US" sz="800" dirty="0">
                        <a:effectLst/>
                      </a:endParaRPr>
                    </a:p>
                    <a:p>
                      <a:pPr marL="0" marR="0">
                        <a:spcBef>
                          <a:spcPts val="0"/>
                        </a:spcBef>
                        <a:spcAft>
                          <a:spcPts val="0"/>
                        </a:spcAft>
                      </a:pPr>
                      <a:r>
                        <a:rPr lang="en-US" sz="800" i="1" dirty="0">
                          <a:effectLst/>
                          <a:highlight>
                            <a:srgbClr val="FFFF00"/>
                          </a:highlight>
                        </a:rPr>
                        <a:t>Student passed</a:t>
                      </a:r>
                      <a:endParaRPr lang="en-US" sz="800" i="1" dirty="0">
                        <a:effectLst/>
                        <a:highlight>
                          <a:srgbClr val="FFFF00"/>
                        </a:highlight>
                        <a:latin typeface="Calibri" panose="020F0502020204030204" pitchFamily="34" charset="0"/>
                        <a:ea typeface="Calibri" panose="020F0502020204030204" pitchFamily="34" charset="0"/>
                      </a:endParaRPr>
                    </a:p>
                  </a:txBody>
                  <a:tcPr marL="59881" marR="59881" marT="29941" marB="29941"/>
                </a:tc>
                <a:extLst>
                  <a:ext uri="{0D108BD9-81ED-4DB2-BD59-A6C34878D82A}">
                    <a16:rowId xmlns:a16="http://schemas.microsoft.com/office/drawing/2014/main" val="1282009019"/>
                  </a:ext>
                </a:extLst>
              </a:tr>
              <a:tr h="199603">
                <a:tc>
                  <a:txBody>
                    <a:bodyPr/>
                    <a:lstStyle/>
                    <a:p>
                      <a:pPr marL="0" marR="0">
                        <a:spcBef>
                          <a:spcPts val="0"/>
                        </a:spcBef>
                        <a:spcAft>
                          <a:spcPts val="0"/>
                        </a:spcAft>
                      </a:pPr>
                      <a:r>
                        <a:rPr lang="en-US" sz="800">
                          <a:effectLst/>
                        </a:rPr>
                        <a:t>Patient Care</a:t>
                      </a:r>
                      <a:endParaRPr lang="en-US" sz="800">
                        <a:effectLst/>
                        <a:latin typeface="Calibri" panose="020F0502020204030204" pitchFamily="34" charset="0"/>
                        <a:ea typeface="Calibri" panose="020F0502020204030204" pitchFamily="34" charset="0"/>
                      </a:endParaRPr>
                    </a:p>
                  </a:txBody>
                  <a:tcPr marL="59881" marR="59881" marT="29941" marB="29941"/>
                </a:tc>
                <a:tc>
                  <a:txBody>
                    <a:bodyPr/>
                    <a:lstStyle/>
                    <a:p>
                      <a:pPr marL="0" marR="0">
                        <a:spcBef>
                          <a:spcPts val="0"/>
                        </a:spcBef>
                        <a:spcAft>
                          <a:spcPts val="0"/>
                        </a:spcAft>
                      </a:pPr>
                      <a:r>
                        <a:rPr lang="en-US" sz="900">
                          <a:effectLst/>
                        </a:rPr>
                        <a:t>100%</a:t>
                      </a:r>
                      <a:endParaRPr lang="en-US" sz="800">
                        <a:effectLst/>
                        <a:latin typeface="Calibri" panose="020F0502020204030204" pitchFamily="34" charset="0"/>
                        <a:ea typeface="Calibri" panose="020F0502020204030204" pitchFamily="34" charset="0"/>
                      </a:endParaRPr>
                    </a:p>
                  </a:txBody>
                  <a:tcPr marL="59881" marR="59881" marT="29941" marB="29941"/>
                </a:tc>
                <a:tc>
                  <a:txBody>
                    <a:bodyPr/>
                    <a:lstStyle/>
                    <a:p>
                      <a:endParaRPr lang="en-US" sz="700">
                        <a:effectLst/>
                        <a:latin typeface="Times New Roman" panose="02020603050405020304" pitchFamily="18" charset="0"/>
                      </a:endParaRPr>
                    </a:p>
                  </a:txBody>
                  <a:tcPr marL="59881" marR="59881" marT="29941" marB="29941"/>
                </a:tc>
                <a:extLst>
                  <a:ext uri="{0D108BD9-81ED-4DB2-BD59-A6C34878D82A}">
                    <a16:rowId xmlns:a16="http://schemas.microsoft.com/office/drawing/2014/main" val="2063307322"/>
                  </a:ext>
                </a:extLst>
              </a:tr>
              <a:tr h="199603">
                <a:tc>
                  <a:txBody>
                    <a:bodyPr/>
                    <a:lstStyle/>
                    <a:p>
                      <a:pPr marL="0" marR="0">
                        <a:spcBef>
                          <a:spcPts val="0"/>
                        </a:spcBef>
                        <a:spcAft>
                          <a:spcPts val="0"/>
                        </a:spcAft>
                      </a:pPr>
                      <a:r>
                        <a:rPr lang="en-US" sz="800">
                          <a:effectLst/>
                        </a:rPr>
                        <a:t>Criminal Investigations </a:t>
                      </a:r>
                      <a:endParaRPr lang="en-US" sz="800">
                        <a:effectLst/>
                        <a:latin typeface="Calibri" panose="020F0502020204030204" pitchFamily="34" charset="0"/>
                        <a:ea typeface="Calibri" panose="020F0502020204030204" pitchFamily="34" charset="0"/>
                      </a:endParaRPr>
                    </a:p>
                  </a:txBody>
                  <a:tcPr marL="59881" marR="59881" marT="29941" marB="29941"/>
                </a:tc>
                <a:tc>
                  <a:txBody>
                    <a:bodyPr/>
                    <a:lstStyle/>
                    <a:p>
                      <a:pPr marL="0" marR="0">
                        <a:spcBef>
                          <a:spcPts val="0"/>
                        </a:spcBef>
                        <a:spcAft>
                          <a:spcPts val="0"/>
                        </a:spcAft>
                      </a:pPr>
                      <a:r>
                        <a:rPr lang="en-US" sz="900">
                          <a:effectLst/>
                        </a:rPr>
                        <a:t>100%</a:t>
                      </a:r>
                      <a:endParaRPr lang="en-US" sz="800">
                        <a:effectLst/>
                        <a:latin typeface="Calibri" panose="020F0502020204030204" pitchFamily="34" charset="0"/>
                        <a:ea typeface="Calibri" panose="020F0502020204030204" pitchFamily="34" charset="0"/>
                      </a:endParaRPr>
                    </a:p>
                  </a:txBody>
                  <a:tcPr marL="59881" marR="59881" marT="29941" marB="29941"/>
                </a:tc>
                <a:tc>
                  <a:txBody>
                    <a:bodyPr/>
                    <a:lstStyle/>
                    <a:p>
                      <a:endParaRPr lang="en-US" sz="700" dirty="0">
                        <a:effectLst/>
                        <a:latin typeface="Times New Roman" panose="02020603050405020304" pitchFamily="18" charset="0"/>
                      </a:endParaRPr>
                    </a:p>
                  </a:txBody>
                  <a:tcPr marL="59881" marR="59881" marT="29941" marB="29941"/>
                </a:tc>
                <a:extLst>
                  <a:ext uri="{0D108BD9-81ED-4DB2-BD59-A6C34878D82A}">
                    <a16:rowId xmlns:a16="http://schemas.microsoft.com/office/drawing/2014/main" val="2633264683"/>
                  </a:ext>
                </a:extLst>
              </a:tr>
              <a:tr h="199603">
                <a:tc>
                  <a:txBody>
                    <a:bodyPr/>
                    <a:lstStyle/>
                    <a:p>
                      <a:pPr marL="0" marR="0">
                        <a:spcBef>
                          <a:spcPts val="0"/>
                        </a:spcBef>
                        <a:spcAft>
                          <a:spcPts val="0"/>
                        </a:spcAft>
                      </a:pPr>
                      <a:r>
                        <a:rPr lang="en-US" sz="800">
                          <a:effectLst/>
                        </a:rPr>
                        <a:t>Dental Science</a:t>
                      </a:r>
                      <a:endParaRPr lang="en-US" sz="800">
                        <a:effectLst/>
                        <a:latin typeface="Calibri" panose="020F0502020204030204" pitchFamily="34" charset="0"/>
                        <a:ea typeface="Calibri" panose="020F0502020204030204" pitchFamily="34" charset="0"/>
                      </a:endParaRPr>
                    </a:p>
                  </a:txBody>
                  <a:tcPr marL="59881" marR="59881" marT="29941" marB="29941"/>
                </a:tc>
                <a:tc>
                  <a:txBody>
                    <a:bodyPr/>
                    <a:lstStyle/>
                    <a:p>
                      <a:pPr marL="0" marR="0">
                        <a:spcBef>
                          <a:spcPts val="0"/>
                        </a:spcBef>
                        <a:spcAft>
                          <a:spcPts val="0"/>
                        </a:spcAft>
                      </a:pPr>
                      <a:r>
                        <a:rPr lang="en-US" sz="900">
                          <a:effectLst/>
                        </a:rPr>
                        <a:t>100%</a:t>
                      </a:r>
                      <a:endParaRPr lang="en-US" sz="800">
                        <a:effectLst/>
                        <a:latin typeface="Calibri" panose="020F0502020204030204" pitchFamily="34" charset="0"/>
                        <a:ea typeface="Calibri" panose="020F0502020204030204" pitchFamily="34" charset="0"/>
                      </a:endParaRPr>
                    </a:p>
                  </a:txBody>
                  <a:tcPr marL="59881" marR="59881" marT="29941" marB="29941"/>
                </a:tc>
                <a:tc>
                  <a:txBody>
                    <a:bodyPr/>
                    <a:lstStyle/>
                    <a:p>
                      <a:endParaRPr lang="en-US" sz="700">
                        <a:effectLst/>
                        <a:latin typeface="Times New Roman" panose="02020603050405020304" pitchFamily="18" charset="0"/>
                      </a:endParaRPr>
                    </a:p>
                  </a:txBody>
                  <a:tcPr marL="59881" marR="59881" marT="29941" marB="29941"/>
                </a:tc>
                <a:extLst>
                  <a:ext uri="{0D108BD9-81ED-4DB2-BD59-A6C34878D82A}">
                    <a16:rowId xmlns:a16="http://schemas.microsoft.com/office/drawing/2014/main" val="2347144339"/>
                  </a:ext>
                </a:extLst>
              </a:tr>
              <a:tr h="199603">
                <a:tc>
                  <a:txBody>
                    <a:bodyPr/>
                    <a:lstStyle/>
                    <a:p>
                      <a:pPr marL="0" marR="0">
                        <a:spcBef>
                          <a:spcPts val="0"/>
                        </a:spcBef>
                        <a:spcAft>
                          <a:spcPts val="0"/>
                        </a:spcAft>
                      </a:pPr>
                      <a:r>
                        <a:rPr lang="en-US" sz="800">
                          <a:effectLst/>
                        </a:rPr>
                        <a:t>Graphic Design</a:t>
                      </a:r>
                      <a:endParaRPr lang="en-US" sz="800">
                        <a:effectLst/>
                        <a:latin typeface="Calibri" panose="020F0502020204030204" pitchFamily="34" charset="0"/>
                        <a:ea typeface="Calibri" panose="020F0502020204030204" pitchFamily="34" charset="0"/>
                      </a:endParaRPr>
                    </a:p>
                  </a:txBody>
                  <a:tcPr marL="59881" marR="59881" marT="29941" marB="29941"/>
                </a:tc>
                <a:tc>
                  <a:txBody>
                    <a:bodyPr/>
                    <a:lstStyle/>
                    <a:p>
                      <a:pPr marL="0" marR="0">
                        <a:spcBef>
                          <a:spcPts val="0"/>
                        </a:spcBef>
                        <a:spcAft>
                          <a:spcPts val="0"/>
                        </a:spcAft>
                      </a:pPr>
                      <a:r>
                        <a:rPr lang="en-US" sz="900">
                          <a:effectLst/>
                        </a:rPr>
                        <a:t>100%</a:t>
                      </a:r>
                      <a:endParaRPr lang="en-US" sz="800">
                        <a:effectLst/>
                        <a:latin typeface="Calibri" panose="020F0502020204030204" pitchFamily="34" charset="0"/>
                        <a:ea typeface="Calibri" panose="020F0502020204030204" pitchFamily="34" charset="0"/>
                      </a:endParaRPr>
                    </a:p>
                  </a:txBody>
                  <a:tcPr marL="59881" marR="59881" marT="29941" marB="29941"/>
                </a:tc>
                <a:tc>
                  <a:txBody>
                    <a:bodyPr/>
                    <a:lstStyle/>
                    <a:p>
                      <a:endParaRPr lang="en-US" sz="700" dirty="0">
                        <a:effectLst/>
                        <a:latin typeface="Times New Roman" panose="02020603050405020304" pitchFamily="18" charset="0"/>
                      </a:endParaRPr>
                    </a:p>
                  </a:txBody>
                  <a:tcPr marL="59881" marR="59881" marT="29941" marB="29941"/>
                </a:tc>
                <a:extLst>
                  <a:ext uri="{0D108BD9-81ED-4DB2-BD59-A6C34878D82A}">
                    <a16:rowId xmlns:a16="http://schemas.microsoft.com/office/drawing/2014/main" val="3082265992"/>
                  </a:ext>
                </a:extLst>
              </a:tr>
              <a:tr h="319364">
                <a:tc>
                  <a:txBody>
                    <a:bodyPr/>
                    <a:lstStyle/>
                    <a:p>
                      <a:pPr marL="0" marR="0">
                        <a:spcBef>
                          <a:spcPts val="0"/>
                        </a:spcBef>
                        <a:spcAft>
                          <a:spcPts val="0"/>
                        </a:spcAft>
                      </a:pPr>
                      <a:r>
                        <a:rPr lang="en-US" sz="800">
                          <a:effectLst/>
                        </a:rPr>
                        <a:t>Emergency Medical Responder</a:t>
                      </a:r>
                      <a:endParaRPr lang="en-US" sz="800">
                        <a:effectLst/>
                        <a:latin typeface="Calibri" panose="020F0502020204030204" pitchFamily="34" charset="0"/>
                        <a:ea typeface="Calibri" panose="020F0502020204030204" pitchFamily="34" charset="0"/>
                      </a:endParaRPr>
                    </a:p>
                  </a:txBody>
                  <a:tcPr marL="59881" marR="59881" marT="29941" marB="29941"/>
                </a:tc>
                <a:tc>
                  <a:txBody>
                    <a:bodyPr/>
                    <a:lstStyle/>
                    <a:p>
                      <a:pPr marL="0" marR="0">
                        <a:spcBef>
                          <a:spcPts val="0"/>
                        </a:spcBef>
                        <a:spcAft>
                          <a:spcPts val="0"/>
                        </a:spcAft>
                      </a:pPr>
                      <a:r>
                        <a:rPr lang="en-US" sz="900">
                          <a:effectLst/>
                        </a:rPr>
                        <a:t>97%</a:t>
                      </a:r>
                      <a:endParaRPr lang="en-US" sz="800">
                        <a:effectLst/>
                        <a:latin typeface="Calibri" panose="020F0502020204030204" pitchFamily="34" charset="0"/>
                        <a:ea typeface="Calibri" panose="020F0502020204030204" pitchFamily="34" charset="0"/>
                      </a:endParaRPr>
                    </a:p>
                  </a:txBody>
                  <a:tcPr marL="59881" marR="59881" marT="29941" marB="29941"/>
                </a:tc>
                <a:tc>
                  <a:txBody>
                    <a:bodyPr/>
                    <a:lstStyle/>
                    <a:p>
                      <a:pPr marL="0" marR="0">
                        <a:spcBef>
                          <a:spcPts val="0"/>
                        </a:spcBef>
                        <a:spcAft>
                          <a:spcPts val="0"/>
                        </a:spcAft>
                      </a:pPr>
                      <a:r>
                        <a:rPr lang="en-US" sz="800" dirty="0">
                          <a:effectLst/>
                        </a:rPr>
                        <a:t>1/32  require remediation</a:t>
                      </a:r>
                    </a:p>
                    <a:p>
                      <a:pPr marL="0" marR="0">
                        <a:spcBef>
                          <a:spcPts val="0"/>
                        </a:spcBef>
                        <a:spcAft>
                          <a:spcPts val="0"/>
                        </a:spcAft>
                      </a:pPr>
                      <a:r>
                        <a:rPr lang="en-US" sz="800" i="1" dirty="0">
                          <a:effectLst/>
                          <a:highlight>
                            <a:srgbClr val="FFFF00"/>
                          </a:highlight>
                        </a:rPr>
                        <a:t>Student passed</a:t>
                      </a:r>
                      <a:endParaRPr lang="en-US" sz="800" i="1" dirty="0">
                        <a:effectLst/>
                        <a:highlight>
                          <a:srgbClr val="FFFF00"/>
                        </a:highlight>
                        <a:latin typeface="Calibri" panose="020F0502020204030204" pitchFamily="34" charset="0"/>
                        <a:ea typeface="Calibri" panose="020F0502020204030204" pitchFamily="34" charset="0"/>
                      </a:endParaRPr>
                    </a:p>
                  </a:txBody>
                  <a:tcPr marL="59881" marR="59881" marT="29941" marB="29941"/>
                </a:tc>
                <a:extLst>
                  <a:ext uri="{0D108BD9-81ED-4DB2-BD59-A6C34878D82A}">
                    <a16:rowId xmlns:a16="http://schemas.microsoft.com/office/drawing/2014/main" val="200591231"/>
                  </a:ext>
                </a:extLst>
              </a:tr>
            </a:tbl>
          </a:graphicData>
        </a:graphic>
      </p:graphicFrame>
      <p:sp>
        <p:nvSpPr>
          <p:cNvPr id="5" name="Rectangle 2">
            <a:extLst>
              <a:ext uri="{FF2B5EF4-FFF2-40B4-BE49-F238E27FC236}">
                <a16:creationId xmlns:a16="http://schemas.microsoft.com/office/drawing/2014/main" id="{3C228FBE-FBBD-015C-3BD3-7F41ABF8380C}"/>
              </a:ext>
            </a:extLst>
          </p:cNvPr>
          <p:cNvSpPr>
            <a:spLocks noChangeArrowheads="1"/>
          </p:cNvSpPr>
          <p:nvPr/>
        </p:nvSpPr>
        <p:spPr bwMode="auto">
          <a:xfrm>
            <a:off x="2093630" y="2307216"/>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a:endParaRPr lang="en-US" sz="1350">
              <a:solidFill>
                <a:srgbClr val="000000"/>
              </a:solidFill>
              <a:latin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A0CC10-5D8A-3D59-8017-118B596BB31A}"/>
              </a:ext>
            </a:extLst>
          </p:cNvPr>
          <p:cNvSpPr>
            <a:spLocks noGrp="1"/>
          </p:cNvSpPr>
          <p:nvPr>
            <p:ph type="title"/>
          </p:nvPr>
        </p:nvSpPr>
        <p:spPr>
          <a:xfrm>
            <a:off x="285750" y="1163371"/>
            <a:ext cx="8572500" cy="994172"/>
          </a:xfrm>
        </p:spPr>
        <p:txBody>
          <a:bodyPr/>
          <a:lstStyle/>
          <a:p>
            <a:endParaRPr lang="en-US" dirty="0"/>
          </a:p>
        </p:txBody>
      </p:sp>
      <p:graphicFrame>
        <p:nvGraphicFramePr>
          <p:cNvPr id="4" name="Table 3">
            <a:extLst>
              <a:ext uri="{FF2B5EF4-FFF2-40B4-BE49-F238E27FC236}">
                <a16:creationId xmlns:a16="http://schemas.microsoft.com/office/drawing/2014/main" id="{27869FCA-B427-B542-6548-E281DAA84BB8}"/>
              </a:ext>
            </a:extLst>
          </p:cNvPr>
          <p:cNvGraphicFramePr>
            <a:graphicFrameLocks noGrp="1"/>
          </p:cNvGraphicFramePr>
          <p:nvPr/>
        </p:nvGraphicFramePr>
        <p:xfrm>
          <a:off x="1087548" y="3949912"/>
          <a:ext cx="6619875" cy="1990249"/>
        </p:xfrm>
        <a:graphic>
          <a:graphicData uri="http://schemas.openxmlformats.org/drawingml/2006/table">
            <a:tbl>
              <a:tblPr>
                <a:tableStyleId>{5C22544A-7EE6-4342-B048-85BDC9FD1C3A}</a:tableStyleId>
              </a:tblPr>
              <a:tblGrid>
                <a:gridCol w="2335166">
                  <a:extLst>
                    <a:ext uri="{9D8B030D-6E8A-4147-A177-3AD203B41FA5}">
                      <a16:colId xmlns:a16="http://schemas.microsoft.com/office/drawing/2014/main" val="596299692"/>
                    </a:ext>
                  </a:extLst>
                </a:gridCol>
                <a:gridCol w="4284709">
                  <a:extLst>
                    <a:ext uri="{9D8B030D-6E8A-4147-A177-3AD203B41FA5}">
                      <a16:colId xmlns:a16="http://schemas.microsoft.com/office/drawing/2014/main" val="4071098354"/>
                    </a:ext>
                  </a:extLst>
                </a:gridCol>
              </a:tblGrid>
              <a:tr h="132874">
                <a:tc>
                  <a:txBody>
                    <a:bodyPr/>
                    <a:lstStyle/>
                    <a:p>
                      <a:pPr algn="l" fontAlgn="b"/>
                      <a:endParaRPr lang="en-US" sz="800" b="1" i="0" u="none" strike="noStrike" dirty="0">
                        <a:solidFill>
                          <a:srgbClr val="000000"/>
                        </a:solidFill>
                        <a:effectLst/>
                        <a:latin typeface="Calibri" panose="020F0502020204030204" pitchFamily="34" charset="0"/>
                      </a:endParaRPr>
                    </a:p>
                  </a:txBody>
                  <a:tcPr marL="7144" marR="7144" marT="7144" marB="0" anchor="b"/>
                </a:tc>
                <a:tc>
                  <a:txBody>
                    <a:bodyPr/>
                    <a:lstStyle/>
                    <a:p>
                      <a:pPr algn="l" fontAlgn="b"/>
                      <a:endParaRPr lang="en-US" sz="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2074346219"/>
                  </a:ext>
                </a:extLst>
              </a:tr>
              <a:tr h="428625">
                <a:tc>
                  <a:txBody>
                    <a:bodyPr/>
                    <a:lstStyle/>
                    <a:p>
                      <a:pPr algn="l" fontAlgn="b"/>
                      <a:r>
                        <a:rPr lang="en-US" sz="800" u="none" strike="noStrike" dirty="0">
                          <a:effectLst/>
                        </a:rPr>
                        <a:t>How many students are enrolled in Dual Enrollment courses at each partnering college/university?  (Breakdown by institution)</a:t>
                      </a:r>
                      <a:endParaRPr lang="en-US" sz="800" b="1" i="0" u="none" strike="noStrike" dirty="0">
                        <a:solidFill>
                          <a:srgbClr val="000000"/>
                        </a:solidFill>
                        <a:effectLst/>
                        <a:latin typeface="Calibri" panose="020F0502020204030204" pitchFamily="34" charset="0"/>
                      </a:endParaRPr>
                    </a:p>
                  </a:txBody>
                  <a:tcPr marL="7144" marR="7144" marT="7144" marB="0" anchor="b"/>
                </a:tc>
                <a:tc>
                  <a:txBody>
                    <a:bodyPr/>
                    <a:lstStyle/>
                    <a:p>
                      <a:pPr algn="l" fontAlgn="b"/>
                      <a:r>
                        <a:rPr lang="en-US" sz="800" u="none" strike="noStrike" dirty="0">
                          <a:effectLst/>
                        </a:rPr>
                        <a:t>Atlanta Technical College - 97</a:t>
                      </a:r>
                      <a:endParaRPr lang="en-US" sz="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3114219253"/>
                  </a:ext>
                </a:extLst>
              </a:tr>
              <a:tr h="285750">
                <a:tc>
                  <a:txBody>
                    <a:bodyPr/>
                    <a:lstStyle/>
                    <a:p>
                      <a:pPr algn="l" fontAlgn="b"/>
                      <a:r>
                        <a:rPr lang="en-US" sz="800" u="none" strike="noStrike">
                          <a:effectLst/>
                        </a:rPr>
                        <a:t>How many students enrolled in Dual Enrollment take only core courses?  </a:t>
                      </a:r>
                      <a:endParaRPr lang="en-US" sz="800" b="1" i="0" u="none" strike="noStrike">
                        <a:solidFill>
                          <a:srgbClr val="000000"/>
                        </a:solidFill>
                        <a:effectLst/>
                        <a:latin typeface="Calibri" panose="020F0502020204030204" pitchFamily="34" charset="0"/>
                      </a:endParaRPr>
                    </a:p>
                  </a:txBody>
                  <a:tcPr marL="7144" marR="7144" marT="7144" marB="0" anchor="b"/>
                </a:tc>
                <a:tc>
                  <a:txBody>
                    <a:bodyPr/>
                    <a:lstStyle/>
                    <a:p>
                      <a:pPr algn="l" fontAlgn="b"/>
                      <a:r>
                        <a:rPr lang="en-US" sz="800" u="none" strike="noStrike" dirty="0">
                          <a:effectLst/>
                        </a:rPr>
                        <a:t>54</a:t>
                      </a:r>
                      <a:endParaRPr lang="en-US" sz="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2568820844"/>
                  </a:ext>
                </a:extLst>
              </a:tr>
              <a:tr h="285750">
                <a:tc>
                  <a:txBody>
                    <a:bodyPr/>
                    <a:lstStyle/>
                    <a:p>
                      <a:pPr algn="l" fontAlgn="b"/>
                      <a:r>
                        <a:rPr lang="en-US" sz="800" u="none" strike="noStrike">
                          <a:effectLst/>
                        </a:rPr>
                        <a:t>How many students enrolled in Dual Enrollment take only CTAE courses?</a:t>
                      </a:r>
                      <a:endParaRPr lang="en-US" sz="800" b="1" i="0" u="none" strike="noStrike">
                        <a:solidFill>
                          <a:srgbClr val="000000"/>
                        </a:solidFill>
                        <a:effectLst/>
                        <a:latin typeface="Calibri" panose="020F0502020204030204" pitchFamily="34" charset="0"/>
                      </a:endParaRPr>
                    </a:p>
                  </a:txBody>
                  <a:tcPr marL="7144" marR="7144" marT="7144" marB="0" anchor="b"/>
                </a:tc>
                <a:tc>
                  <a:txBody>
                    <a:bodyPr/>
                    <a:lstStyle/>
                    <a:p>
                      <a:pPr algn="l" fontAlgn="b"/>
                      <a:r>
                        <a:rPr lang="en-US" sz="800" u="none" strike="noStrike" dirty="0">
                          <a:effectLst/>
                        </a:rPr>
                        <a:t>43</a:t>
                      </a:r>
                      <a:endParaRPr lang="en-US" sz="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113199491"/>
                  </a:ext>
                </a:extLst>
              </a:tr>
              <a:tr h="428625">
                <a:tc>
                  <a:txBody>
                    <a:bodyPr/>
                    <a:lstStyle/>
                    <a:p>
                      <a:pPr algn="l" fontAlgn="b"/>
                      <a:r>
                        <a:rPr lang="en-US" sz="800" u="none" strike="noStrike">
                          <a:effectLst/>
                        </a:rPr>
                        <a:t>Do you offer Dual Enrollment courses beyond the regular school day? (evening/night or weekend courses)</a:t>
                      </a:r>
                      <a:endParaRPr lang="en-US" sz="800" b="1" i="0" u="none" strike="noStrike">
                        <a:solidFill>
                          <a:srgbClr val="000000"/>
                        </a:solidFill>
                        <a:effectLst/>
                        <a:latin typeface="Calibri" panose="020F0502020204030204" pitchFamily="34" charset="0"/>
                      </a:endParaRPr>
                    </a:p>
                  </a:txBody>
                  <a:tcPr marL="7144" marR="7144" marT="7144" marB="0" anchor="b"/>
                </a:tc>
                <a:tc>
                  <a:txBody>
                    <a:bodyPr/>
                    <a:lstStyle/>
                    <a:p>
                      <a:pPr algn="l" fontAlgn="b"/>
                      <a:r>
                        <a:rPr lang="en-US" sz="800" u="none" strike="noStrike" dirty="0">
                          <a:effectLst/>
                        </a:rPr>
                        <a:t>No</a:t>
                      </a:r>
                      <a:endParaRPr lang="en-US" sz="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3319093582"/>
                  </a:ext>
                </a:extLst>
              </a:tr>
              <a:tr h="428625">
                <a:tc>
                  <a:txBody>
                    <a:bodyPr/>
                    <a:lstStyle/>
                    <a:p>
                      <a:pPr algn="l" fontAlgn="b"/>
                      <a:r>
                        <a:rPr lang="en-US" sz="800" u="none" strike="noStrike" dirty="0">
                          <a:effectLst/>
                        </a:rPr>
                        <a:t>If you answered no to the previous question, would you be interest in offering Dual Enrollment courses beyond the regular school day?</a:t>
                      </a:r>
                      <a:endParaRPr lang="en-US" sz="800" b="1" i="0" u="none" strike="noStrike" dirty="0">
                        <a:solidFill>
                          <a:srgbClr val="000000"/>
                        </a:solidFill>
                        <a:effectLst/>
                        <a:latin typeface="Calibri" panose="020F0502020204030204" pitchFamily="34" charset="0"/>
                      </a:endParaRPr>
                    </a:p>
                  </a:txBody>
                  <a:tcPr marL="7144" marR="7144" marT="7144" marB="0" anchor="b"/>
                </a:tc>
                <a:tc>
                  <a:txBody>
                    <a:bodyPr/>
                    <a:lstStyle/>
                    <a:p>
                      <a:pPr algn="l" fontAlgn="b"/>
                      <a:r>
                        <a:rPr lang="en-US" sz="800" u="none" strike="noStrike" dirty="0">
                          <a:effectLst/>
                        </a:rPr>
                        <a:t>Yes</a:t>
                      </a:r>
                      <a:endParaRPr lang="en-US" sz="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323165089"/>
                  </a:ext>
                </a:extLst>
              </a:tr>
            </a:tbl>
          </a:graphicData>
        </a:graphic>
      </p:graphicFrame>
      <p:graphicFrame>
        <p:nvGraphicFramePr>
          <p:cNvPr id="7" name="Content Placeholder 6">
            <a:extLst>
              <a:ext uri="{FF2B5EF4-FFF2-40B4-BE49-F238E27FC236}">
                <a16:creationId xmlns:a16="http://schemas.microsoft.com/office/drawing/2014/main" id="{137EE5A3-B7C3-A750-9357-4E66FA544C89}"/>
              </a:ext>
            </a:extLst>
          </p:cNvPr>
          <p:cNvGraphicFramePr>
            <a:graphicFrameLocks noGrp="1"/>
          </p:cNvGraphicFramePr>
          <p:nvPr>
            <p:ph idx="1"/>
          </p:nvPr>
        </p:nvGraphicFramePr>
        <p:xfrm>
          <a:off x="1097073" y="1857375"/>
          <a:ext cx="6619875" cy="1571625"/>
        </p:xfrm>
        <a:graphic>
          <a:graphicData uri="http://schemas.openxmlformats.org/drawingml/2006/table">
            <a:tbl>
              <a:tblPr>
                <a:tableStyleId>{5C22544A-7EE6-4342-B048-85BDC9FD1C3A}</a:tableStyleId>
              </a:tblPr>
              <a:tblGrid>
                <a:gridCol w="2335166">
                  <a:extLst>
                    <a:ext uri="{9D8B030D-6E8A-4147-A177-3AD203B41FA5}">
                      <a16:colId xmlns:a16="http://schemas.microsoft.com/office/drawing/2014/main" val="1876927325"/>
                    </a:ext>
                  </a:extLst>
                </a:gridCol>
                <a:gridCol w="4284709">
                  <a:extLst>
                    <a:ext uri="{9D8B030D-6E8A-4147-A177-3AD203B41FA5}">
                      <a16:colId xmlns:a16="http://schemas.microsoft.com/office/drawing/2014/main" val="4146429510"/>
                    </a:ext>
                  </a:extLst>
                </a:gridCol>
              </a:tblGrid>
              <a:tr h="285750">
                <a:tc>
                  <a:txBody>
                    <a:bodyPr/>
                    <a:lstStyle/>
                    <a:p>
                      <a:pPr algn="l" fontAlgn="b"/>
                      <a:r>
                        <a:rPr lang="en-US" sz="800" u="none" strike="noStrike">
                          <a:effectLst/>
                        </a:rPr>
                        <a:t>Number of students who earn Technical Certificate:</a:t>
                      </a:r>
                      <a:endParaRPr lang="en-US" sz="800" b="1" i="0" u="none" strike="noStrike">
                        <a:solidFill>
                          <a:srgbClr val="000000"/>
                        </a:solidFill>
                        <a:effectLst/>
                        <a:latin typeface="Calibri" panose="020F0502020204030204" pitchFamily="34" charset="0"/>
                      </a:endParaRPr>
                    </a:p>
                  </a:txBody>
                  <a:tcPr marL="7144" marR="7144" marT="7144" marB="0" anchor="b"/>
                </a:tc>
                <a:tc>
                  <a:txBody>
                    <a:bodyPr/>
                    <a:lstStyle/>
                    <a:p>
                      <a:pPr algn="l" fontAlgn="b"/>
                      <a:r>
                        <a:rPr lang="en-US" sz="800" u="none" strike="noStrike" dirty="0">
                          <a:effectLst/>
                        </a:rPr>
                        <a:t>10</a:t>
                      </a:r>
                      <a:endParaRPr lang="en-US" sz="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404976350"/>
                  </a:ext>
                </a:extLst>
              </a:tr>
              <a:tr h="428625">
                <a:tc>
                  <a:txBody>
                    <a:bodyPr/>
                    <a:lstStyle/>
                    <a:p>
                      <a:pPr algn="l" fontAlgn="b"/>
                      <a:r>
                        <a:rPr lang="en-US" sz="800" u="none" strike="noStrike" dirty="0">
                          <a:effectLst/>
                        </a:rPr>
                        <a:t>Number of students in Technical Certificate programs who earn more than one Technical </a:t>
                      </a:r>
                      <a:br>
                        <a:rPr lang="en-US" sz="800" u="none" strike="noStrike" dirty="0">
                          <a:effectLst/>
                        </a:rPr>
                      </a:br>
                      <a:r>
                        <a:rPr lang="en-US" sz="800" u="none" strike="noStrike" dirty="0">
                          <a:effectLst/>
                        </a:rPr>
                        <a:t>Certificate:</a:t>
                      </a:r>
                      <a:endParaRPr lang="en-US" sz="800" b="1" i="0" u="none" strike="noStrike" dirty="0">
                        <a:solidFill>
                          <a:srgbClr val="000000"/>
                        </a:solidFill>
                        <a:effectLst/>
                        <a:latin typeface="Calibri" panose="020F0502020204030204" pitchFamily="34" charset="0"/>
                      </a:endParaRPr>
                    </a:p>
                  </a:txBody>
                  <a:tcPr marL="7144" marR="7144" marT="7144" marB="0" anchor="b"/>
                </a:tc>
                <a:tc>
                  <a:txBody>
                    <a:bodyPr/>
                    <a:lstStyle/>
                    <a:p>
                      <a:pPr algn="l" fontAlgn="b"/>
                      <a:r>
                        <a:rPr lang="en-US" sz="800" u="none" strike="noStrike" dirty="0">
                          <a:effectLst/>
                        </a:rPr>
                        <a:t>0</a:t>
                      </a:r>
                      <a:endParaRPr lang="en-US" sz="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2967858606"/>
                  </a:ext>
                </a:extLst>
              </a:tr>
              <a:tr h="142875">
                <a:tc>
                  <a:txBody>
                    <a:bodyPr/>
                    <a:lstStyle/>
                    <a:p>
                      <a:pPr algn="l" fontAlgn="b"/>
                      <a:r>
                        <a:rPr lang="en-US" sz="800" u="none" strike="noStrike">
                          <a:effectLst/>
                        </a:rPr>
                        <a:t>Number of Technical Certificates earned:</a:t>
                      </a:r>
                      <a:endParaRPr lang="en-US" sz="800" b="1" i="0" u="none" strike="noStrike">
                        <a:solidFill>
                          <a:srgbClr val="000000"/>
                        </a:solidFill>
                        <a:effectLst/>
                        <a:latin typeface="Calibri" panose="020F0502020204030204" pitchFamily="34" charset="0"/>
                      </a:endParaRPr>
                    </a:p>
                  </a:txBody>
                  <a:tcPr marL="7144" marR="7144" marT="7144" marB="0" anchor="b"/>
                </a:tc>
                <a:tc>
                  <a:txBody>
                    <a:bodyPr/>
                    <a:lstStyle/>
                    <a:p>
                      <a:pPr algn="l" fontAlgn="b"/>
                      <a:r>
                        <a:rPr lang="en-US" sz="800" u="none" strike="noStrike" dirty="0">
                          <a:effectLst/>
                        </a:rPr>
                        <a:t>10</a:t>
                      </a:r>
                      <a:endParaRPr lang="en-US" sz="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839860718"/>
                  </a:ext>
                </a:extLst>
              </a:tr>
              <a:tr h="714375">
                <a:tc>
                  <a:txBody>
                    <a:bodyPr/>
                    <a:lstStyle/>
                    <a:p>
                      <a:pPr algn="l" fontAlgn="b"/>
                      <a:r>
                        <a:rPr lang="en-US" sz="800" u="none" strike="noStrike">
                          <a:effectLst/>
                        </a:rPr>
                        <a:t>Percentage of students who are employed in a job directly related to Technical Certificates </a:t>
                      </a:r>
                      <a:br>
                        <a:rPr lang="en-US" sz="800" u="none" strike="noStrike">
                          <a:effectLst/>
                        </a:rPr>
                      </a:br>
                      <a:r>
                        <a:rPr lang="en-US" sz="800" u="none" strike="noStrike">
                          <a:effectLst/>
                        </a:rPr>
                        <a:t>received, or who are enrolled in additional post-secondary education, or both, within six </a:t>
                      </a:r>
                      <a:br>
                        <a:rPr lang="en-US" sz="800" u="none" strike="noStrike">
                          <a:effectLst/>
                        </a:rPr>
                      </a:br>
                      <a:r>
                        <a:rPr lang="en-US" sz="800" u="none" strike="noStrike">
                          <a:effectLst/>
                        </a:rPr>
                        <a:t>months of gr...</a:t>
                      </a:r>
                      <a:endParaRPr lang="en-US" sz="800" b="1" i="0" u="none" strike="noStrike">
                        <a:solidFill>
                          <a:srgbClr val="000000"/>
                        </a:solidFill>
                        <a:effectLst/>
                        <a:latin typeface="Calibri" panose="020F0502020204030204" pitchFamily="34" charset="0"/>
                      </a:endParaRPr>
                    </a:p>
                  </a:txBody>
                  <a:tcPr marL="7144" marR="7144" marT="7144" marB="0" anchor="b"/>
                </a:tc>
                <a:tc>
                  <a:txBody>
                    <a:bodyPr/>
                    <a:lstStyle/>
                    <a:p>
                      <a:pPr algn="l" fontAlgn="b"/>
                      <a:r>
                        <a:rPr lang="en-US" sz="800" u="none" strike="noStrike" dirty="0">
                          <a:effectLst/>
                        </a:rPr>
                        <a:t>10</a:t>
                      </a:r>
                      <a:endParaRPr lang="en-US" sz="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768059245"/>
                  </a:ext>
                </a:extLst>
              </a:tr>
            </a:tbl>
          </a:graphicData>
        </a:graphic>
      </p:graphicFrame>
      <p:graphicFrame>
        <p:nvGraphicFramePr>
          <p:cNvPr id="8" name="Object 7">
            <a:extLst>
              <a:ext uri="{FF2B5EF4-FFF2-40B4-BE49-F238E27FC236}">
                <a16:creationId xmlns:a16="http://schemas.microsoft.com/office/drawing/2014/main" id="{665D6CB2-AA67-C3EC-6653-34A0F81074BC}"/>
              </a:ext>
            </a:extLst>
          </p:cNvPr>
          <p:cNvGraphicFramePr>
            <a:graphicFrameLocks noChangeAspect="1"/>
          </p:cNvGraphicFramePr>
          <p:nvPr/>
        </p:nvGraphicFramePr>
        <p:xfrm>
          <a:off x="1087548" y="3596097"/>
          <a:ext cx="6629400" cy="292894"/>
        </p:xfrm>
        <a:graphic>
          <a:graphicData uri="http://schemas.openxmlformats.org/presentationml/2006/ole">
            <mc:AlternateContent xmlns:mc="http://schemas.openxmlformats.org/markup-compatibility/2006">
              <mc:Choice xmlns:v="urn:schemas-microsoft-com:vml" Requires="v">
                <p:oleObj name="Worksheet" r:id="rId2" imgW="8839316" imgH="390628" progId="Excel.Sheet.12">
                  <p:embed/>
                </p:oleObj>
              </mc:Choice>
              <mc:Fallback>
                <p:oleObj name="Worksheet" r:id="rId2" imgW="8839316" imgH="390628" progId="Excel.Sheet.12">
                  <p:embed/>
                  <p:pic>
                    <p:nvPicPr>
                      <p:cNvPr id="8" name="Object 7">
                        <a:extLst>
                          <a:ext uri="{FF2B5EF4-FFF2-40B4-BE49-F238E27FC236}">
                            <a16:creationId xmlns:a16="http://schemas.microsoft.com/office/drawing/2014/main" id="{665D6CB2-AA67-C3EC-6653-34A0F81074BC}"/>
                          </a:ext>
                        </a:extLst>
                      </p:cNvPr>
                      <p:cNvPicPr/>
                      <p:nvPr/>
                    </p:nvPicPr>
                    <p:blipFill>
                      <a:blip r:embed="rId3"/>
                      <a:stretch>
                        <a:fillRect/>
                      </a:stretch>
                    </p:blipFill>
                    <p:spPr>
                      <a:xfrm>
                        <a:off x="1087548" y="3596097"/>
                        <a:ext cx="6629400" cy="292894"/>
                      </a:xfrm>
                      <a:prstGeom prst="rect">
                        <a:avLst/>
                      </a:prstGeom>
                    </p:spPr>
                  </p:pic>
                </p:oleObj>
              </mc:Fallback>
            </mc:AlternateContent>
          </a:graphicData>
        </a:graphic>
      </p:graphicFrame>
    </p:spTree>
    <p:extLst>
      <p:ext uri="{BB962C8B-B14F-4D97-AF65-F5344CB8AC3E}">
        <p14:creationId xmlns:p14="http://schemas.microsoft.com/office/powerpoint/2010/main" val="28661322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7D68753-8BD3-1115-FD88-78D9E2433BFD}"/>
              </a:ext>
            </a:extLst>
          </p:cNvPr>
          <p:cNvSpPr>
            <a:spLocks noGrp="1"/>
          </p:cNvSpPr>
          <p:nvPr>
            <p:ph type="ctrTitle"/>
          </p:nvPr>
        </p:nvSpPr>
        <p:spPr>
          <a:xfrm>
            <a:off x="875621" y="1651800"/>
            <a:ext cx="4684434" cy="1790700"/>
          </a:xfrm>
        </p:spPr>
        <p:txBody>
          <a:bodyPr anchor="b">
            <a:normAutofit/>
          </a:bodyPr>
          <a:lstStyle/>
          <a:p>
            <a:r>
              <a:rPr lang="en-US" sz="4200"/>
              <a:t>Strategic Planning and Sustainability</a:t>
            </a:r>
          </a:p>
        </p:txBody>
      </p:sp>
      <p:sp>
        <p:nvSpPr>
          <p:cNvPr id="8" name="Subtitle 2">
            <a:extLst>
              <a:ext uri="{FF2B5EF4-FFF2-40B4-BE49-F238E27FC236}">
                <a16:creationId xmlns:a16="http://schemas.microsoft.com/office/drawing/2014/main" id="{9AA7B86C-26AB-9DD4-E3A8-A6332AB3082D}"/>
              </a:ext>
            </a:extLst>
          </p:cNvPr>
          <p:cNvSpPr>
            <a:spLocks noGrp="1"/>
          </p:cNvSpPr>
          <p:nvPr>
            <p:ph type="subTitle" idx="1"/>
          </p:nvPr>
        </p:nvSpPr>
        <p:spPr>
          <a:xfrm>
            <a:off x="875621" y="3511557"/>
            <a:ext cx="4684434" cy="1054576"/>
          </a:xfrm>
        </p:spPr>
        <p:txBody>
          <a:bodyPr/>
          <a:lstStyle/>
          <a:p>
            <a:endParaRPr lang="en-US"/>
          </a:p>
        </p:txBody>
      </p:sp>
    </p:spTree>
    <p:extLst>
      <p:ext uri="{BB962C8B-B14F-4D97-AF65-F5344CB8AC3E}">
        <p14:creationId xmlns:p14="http://schemas.microsoft.com/office/powerpoint/2010/main" val="5897108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532BD9-F6CB-DB88-8F7B-7FE0E1232D26}"/>
              </a:ext>
            </a:extLst>
          </p:cNvPr>
          <p:cNvSpPr>
            <a:spLocks noGrp="1"/>
          </p:cNvSpPr>
          <p:nvPr>
            <p:ph type="title"/>
          </p:nvPr>
        </p:nvSpPr>
        <p:spPr>
          <a:xfrm>
            <a:off x="2290861" y="985078"/>
            <a:ext cx="6598314" cy="994172"/>
          </a:xfrm>
        </p:spPr>
        <p:txBody>
          <a:bodyPr/>
          <a:lstStyle/>
          <a:p>
            <a:r>
              <a:rPr lang="en-US" dirty="0"/>
              <a:t>Recruitment Activity Summary—FY21</a:t>
            </a:r>
          </a:p>
        </p:txBody>
      </p:sp>
      <p:sp>
        <p:nvSpPr>
          <p:cNvPr id="8" name="Text Placeholder 7">
            <a:extLst>
              <a:ext uri="{FF2B5EF4-FFF2-40B4-BE49-F238E27FC236}">
                <a16:creationId xmlns:a16="http://schemas.microsoft.com/office/drawing/2014/main" id="{ACFA7BB4-148A-78C7-C628-837D1B4BC2A7}"/>
              </a:ext>
            </a:extLst>
          </p:cNvPr>
          <p:cNvSpPr>
            <a:spLocks noGrp="1"/>
          </p:cNvSpPr>
          <p:nvPr>
            <p:ph type="body" idx="1"/>
          </p:nvPr>
        </p:nvSpPr>
        <p:spPr>
          <a:xfrm>
            <a:off x="629842" y="1895109"/>
            <a:ext cx="3868340" cy="617934"/>
          </a:xfrm>
        </p:spPr>
        <p:txBody>
          <a:bodyPr/>
          <a:lstStyle/>
          <a:p>
            <a:r>
              <a:rPr lang="en-US" dirty="0"/>
              <a:t>Recruitment Events</a:t>
            </a:r>
          </a:p>
        </p:txBody>
      </p:sp>
      <p:sp>
        <p:nvSpPr>
          <p:cNvPr id="6" name="Rectangle 1">
            <a:extLst>
              <a:ext uri="{FF2B5EF4-FFF2-40B4-BE49-F238E27FC236}">
                <a16:creationId xmlns:a16="http://schemas.microsoft.com/office/drawing/2014/main" id="{D7E7CE78-B34C-6A9C-84A0-E4824579CB7F}"/>
              </a:ext>
            </a:extLst>
          </p:cNvPr>
          <p:cNvSpPr>
            <a:spLocks noGrp="1" noChangeArrowheads="1"/>
          </p:cNvSpPr>
          <p:nvPr>
            <p:ph sz="half" idx="2"/>
          </p:nvPr>
        </p:nvSpPr>
        <p:spPr bwMode="auto">
          <a:xfrm>
            <a:off x="629841" y="2721201"/>
            <a:ext cx="3778920" cy="2931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rtlCol="0" anchor="ctr" anchorCtr="0" compatLnSpc="1">
            <a:prstTxWarp prst="textNoShape">
              <a:avLst/>
            </a:prstTxWarp>
            <a:spAutoFit/>
          </a:bodyPr>
          <a:lstStyle/>
          <a:p>
            <a:pPr marL="257175" indent="-257175" eaLnBrk="0" fontAlgn="base" hangingPunct="0">
              <a:lnSpc>
                <a:spcPct val="100000"/>
              </a:lnSpc>
              <a:spcBef>
                <a:spcPct val="0"/>
              </a:spcBef>
              <a:spcAft>
                <a:spcPct val="0"/>
              </a:spcAft>
              <a:buFont typeface="+mj-lt"/>
              <a:buAutoNum type="arabicPeriod"/>
            </a:pPr>
            <a:r>
              <a:rPr lang="en-US" altLang="en-US" sz="1050" dirty="0">
                <a:latin typeface="Arial" panose="020B0604020202020204" pitchFamily="34" charset="0"/>
                <a:ea typeface="Times New Roman" panose="02020603050405020304" pitchFamily="18" charset="0"/>
                <a:cs typeface="Arial" panose="020B0604020202020204" pitchFamily="34" charset="0"/>
              </a:rPr>
              <a:t>ACCA Open House #1 - 10/05/2021, 5-8 pm</a:t>
            </a:r>
            <a:endParaRPr lang="en-US" altLang="en-US" sz="600" dirty="0"/>
          </a:p>
          <a:p>
            <a:pPr marL="257175" indent="-257175" eaLnBrk="0" fontAlgn="base" hangingPunct="0">
              <a:lnSpc>
                <a:spcPct val="100000"/>
              </a:lnSpc>
              <a:spcBef>
                <a:spcPct val="0"/>
              </a:spcBef>
              <a:spcAft>
                <a:spcPct val="0"/>
              </a:spcAft>
              <a:buFont typeface="+mj-lt"/>
              <a:buAutoNum type="arabicPeriod"/>
            </a:pPr>
            <a:r>
              <a:rPr lang="en-US" altLang="en-US" sz="1050" dirty="0">
                <a:latin typeface="Tahoma" panose="020B0604030504040204" pitchFamily="34" charset="0"/>
                <a:ea typeface="Times New Roman" panose="02020603050405020304" pitchFamily="18" charset="0"/>
                <a:cs typeface="Tahoma" panose="020B0604030504040204" pitchFamily="34" charset="0"/>
              </a:rPr>
              <a:t>﻿</a:t>
            </a:r>
            <a:r>
              <a:rPr lang="en-US" altLang="en-US" sz="1050" dirty="0">
                <a:latin typeface="Arial" panose="020B0604020202020204" pitchFamily="34" charset="0"/>
                <a:ea typeface="Times New Roman" panose="02020603050405020304" pitchFamily="18" charset="0"/>
                <a:cs typeface="Arial" panose="020B0604020202020204" pitchFamily="34" charset="0"/>
              </a:rPr>
              <a:t>ACCA Open House #2 - 10/12/2021, 5-8pm</a:t>
            </a:r>
            <a:endParaRPr lang="en-US" altLang="en-US" sz="600" dirty="0"/>
          </a:p>
          <a:p>
            <a:pPr marL="257175" indent="-257175" eaLnBrk="0" fontAlgn="base" hangingPunct="0">
              <a:lnSpc>
                <a:spcPct val="100000"/>
              </a:lnSpc>
              <a:spcBef>
                <a:spcPct val="0"/>
              </a:spcBef>
              <a:spcAft>
                <a:spcPct val="0"/>
              </a:spcAft>
              <a:buFont typeface="+mj-lt"/>
              <a:buAutoNum type="arabicPeriod"/>
            </a:pPr>
            <a:r>
              <a:rPr lang="en-US" altLang="en-US" sz="1050" dirty="0">
                <a:latin typeface="Tahoma" panose="020B0604030504040204" pitchFamily="34" charset="0"/>
                <a:ea typeface="Times New Roman" panose="02020603050405020304" pitchFamily="18" charset="0"/>
                <a:cs typeface="Tahoma" panose="020B0604030504040204" pitchFamily="34" charset="0"/>
              </a:rPr>
              <a:t>﻿</a:t>
            </a:r>
            <a:r>
              <a:rPr lang="en-US" altLang="en-US" sz="1050" dirty="0">
                <a:latin typeface="Arial" panose="020B0604020202020204" pitchFamily="34" charset="0"/>
                <a:ea typeface="Times New Roman" panose="02020603050405020304" pitchFamily="18" charset="0"/>
                <a:cs typeface="Arial" panose="020B0604020202020204" pitchFamily="34" charset="0"/>
              </a:rPr>
              <a:t>ACCA Open House #3 - 02/08/2022, 4-6pm</a:t>
            </a:r>
            <a:endParaRPr lang="en-US" altLang="en-US" sz="600" dirty="0"/>
          </a:p>
          <a:p>
            <a:pPr marL="257175" indent="-257175" eaLnBrk="0" fontAlgn="base" hangingPunct="0">
              <a:lnSpc>
                <a:spcPct val="100000"/>
              </a:lnSpc>
              <a:spcBef>
                <a:spcPct val="0"/>
              </a:spcBef>
              <a:spcAft>
                <a:spcPct val="0"/>
              </a:spcAft>
              <a:buFont typeface="+mj-lt"/>
              <a:buAutoNum type="arabicPeriod"/>
            </a:pPr>
            <a:endParaRPr lang="en-US" altLang="en-US" sz="1050" dirty="0">
              <a:latin typeface="Arial" panose="020B0604020202020204" pitchFamily="34" charset="0"/>
              <a:ea typeface="Calibri" panose="020F0502020204030204" pitchFamily="34" charset="0"/>
              <a:cs typeface="Arial" panose="020B0604020202020204" pitchFamily="34" charset="0"/>
            </a:endParaRPr>
          </a:p>
          <a:p>
            <a:pPr marL="257175" indent="-257175" eaLnBrk="0" fontAlgn="base" hangingPunct="0">
              <a:lnSpc>
                <a:spcPct val="100000"/>
              </a:lnSpc>
              <a:spcBef>
                <a:spcPct val="0"/>
              </a:spcBef>
              <a:spcAft>
                <a:spcPct val="0"/>
              </a:spcAft>
              <a:buFont typeface="+mj-lt"/>
              <a:buAutoNum type="arabicPeriod"/>
            </a:pPr>
            <a:r>
              <a:rPr lang="en-US" altLang="en-US" sz="1050" dirty="0">
                <a:latin typeface="Arial" panose="020B0604020202020204" pitchFamily="34" charset="0"/>
                <a:ea typeface="Calibri" panose="020F0502020204030204" pitchFamily="34" charset="0"/>
                <a:cs typeface="Arial" panose="020B0604020202020204" pitchFamily="34" charset="0"/>
              </a:rPr>
              <a:t>Therrell Recruiting Event – 11/11/2021</a:t>
            </a:r>
            <a:endParaRPr lang="en-US" altLang="en-US" sz="600" dirty="0"/>
          </a:p>
          <a:p>
            <a:pPr marL="257175" indent="-257175" eaLnBrk="0" fontAlgn="base" hangingPunct="0">
              <a:lnSpc>
                <a:spcPct val="100000"/>
              </a:lnSpc>
              <a:spcBef>
                <a:spcPct val="0"/>
              </a:spcBef>
              <a:spcAft>
                <a:spcPct val="0"/>
              </a:spcAft>
              <a:buFont typeface="+mj-lt"/>
              <a:buAutoNum type="arabicPeriod"/>
            </a:pPr>
            <a:r>
              <a:rPr lang="en-US" altLang="en-US" sz="1050" dirty="0">
                <a:latin typeface="Arial" panose="020B0604020202020204" pitchFamily="34" charset="0"/>
                <a:ea typeface="Calibri" panose="020F0502020204030204" pitchFamily="34" charset="0"/>
                <a:cs typeface="Arial" panose="020B0604020202020204" pitchFamily="34" charset="0"/>
              </a:rPr>
              <a:t>Washington Recruiting Event – 11/12/2021</a:t>
            </a:r>
            <a:endParaRPr lang="en-US" altLang="en-US" sz="600" dirty="0"/>
          </a:p>
          <a:p>
            <a:pPr marL="257175" indent="-257175" eaLnBrk="0" fontAlgn="base" hangingPunct="0">
              <a:lnSpc>
                <a:spcPct val="100000"/>
              </a:lnSpc>
              <a:spcBef>
                <a:spcPct val="0"/>
              </a:spcBef>
              <a:spcAft>
                <a:spcPct val="0"/>
              </a:spcAft>
              <a:buFont typeface="+mj-lt"/>
              <a:buAutoNum type="arabicPeriod"/>
            </a:pPr>
            <a:r>
              <a:rPr lang="en-US" altLang="en-US" sz="1050" dirty="0">
                <a:latin typeface="Arial" panose="020B0604020202020204" pitchFamily="34" charset="0"/>
                <a:ea typeface="Calibri" panose="020F0502020204030204" pitchFamily="34" charset="0"/>
                <a:cs typeface="Arial" panose="020B0604020202020204" pitchFamily="34" charset="0"/>
              </a:rPr>
              <a:t>Therrell Signature Program Night – </a:t>
            </a:r>
            <a:r>
              <a:rPr lang="en-US" altLang="en-US" sz="1050" dirty="0">
                <a:latin typeface="Arial" panose="020B0604020202020204" pitchFamily="34" charset="0"/>
                <a:cs typeface="Arial" panose="020B0604020202020204" pitchFamily="34" charset="0"/>
              </a:rPr>
              <a:t>11/16/2021</a:t>
            </a:r>
          </a:p>
          <a:p>
            <a:pPr marL="257175" indent="-257175" eaLnBrk="0" fontAlgn="base" hangingPunct="0">
              <a:lnSpc>
                <a:spcPct val="100000"/>
              </a:lnSpc>
              <a:spcBef>
                <a:spcPct val="0"/>
              </a:spcBef>
              <a:spcAft>
                <a:spcPct val="0"/>
              </a:spcAft>
              <a:buFont typeface="+mj-lt"/>
              <a:buAutoNum type="arabicPeriod"/>
            </a:pPr>
            <a:r>
              <a:rPr lang="en-US" altLang="en-US" sz="1050" dirty="0">
                <a:latin typeface="Arial" panose="020B0604020202020204" pitchFamily="34" charset="0"/>
                <a:cs typeface="Arial" panose="020B0604020202020204" pitchFamily="34" charset="0"/>
              </a:rPr>
              <a:t>Midtown Recruiting Event – 12/1/2021</a:t>
            </a:r>
          </a:p>
          <a:p>
            <a:pPr marL="257175" indent="-257175" eaLnBrk="0" fontAlgn="base" hangingPunct="0">
              <a:lnSpc>
                <a:spcPct val="100000"/>
              </a:lnSpc>
              <a:spcBef>
                <a:spcPct val="0"/>
              </a:spcBef>
              <a:spcAft>
                <a:spcPct val="0"/>
              </a:spcAft>
              <a:buFont typeface="+mj-lt"/>
              <a:buAutoNum type="arabicPeriod"/>
            </a:pPr>
            <a:endParaRPr lang="en-US" altLang="en-US" sz="1050" dirty="0">
              <a:latin typeface="Arial" panose="020B0604020202020204" pitchFamily="34" charset="0"/>
              <a:cs typeface="Arial" panose="020B0604020202020204" pitchFamily="34" charset="0"/>
            </a:endParaRPr>
          </a:p>
          <a:p>
            <a:pPr marL="257175" indent="-257175" eaLnBrk="0" fontAlgn="base" hangingPunct="0">
              <a:lnSpc>
                <a:spcPct val="100000"/>
              </a:lnSpc>
              <a:spcBef>
                <a:spcPct val="0"/>
              </a:spcBef>
              <a:spcAft>
                <a:spcPct val="0"/>
              </a:spcAft>
              <a:buFont typeface="+mj-lt"/>
              <a:buAutoNum type="arabicPeriod"/>
            </a:pPr>
            <a:endParaRPr lang="en-US" altLang="en-US" sz="600" dirty="0"/>
          </a:p>
          <a:p>
            <a:pPr marL="257175" indent="-257175" eaLnBrk="0" fontAlgn="base" hangingPunct="0">
              <a:lnSpc>
                <a:spcPct val="100000"/>
              </a:lnSpc>
              <a:spcBef>
                <a:spcPct val="0"/>
              </a:spcBef>
              <a:spcAft>
                <a:spcPct val="0"/>
              </a:spcAft>
              <a:buFont typeface="+mj-lt"/>
              <a:buAutoNum type="arabicPeriod"/>
            </a:pPr>
            <a:r>
              <a:rPr lang="en-US" altLang="en-US" sz="1050" dirty="0">
                <a:latin typeface="Arial" panose="020B0604020202020204" pitchFamily="34" charset="0"/>
                <a:ea typeface="Calibri" panose="020F0502020204030204" pitchFamily="34" charset="0"/>
                <a:cs typeface="Arial" panose="020B0604020202020204" pitchFamily="34" charset="0"/>
              </a:rPr>
              <a:t>ATC Application Session #1– 11/12/2021</a:t>
            </a:r>
            <a:endParaRPr lang="en-US" altLang="en-US" sz="600" dirty="0"/>
          </a:p>
          <a:p>
            <a:pPr marL="257175" indent="-257175" eaLnBrk="0" fontAlgn="base" hangingPunct="0">
              <a:lnSpc>
                <a:spcPct val="100000"/>
              </a:lnSpc>
              <a:spcBef>
                <a:spcPct val="0"/>
              </a:spcBef>
              <a:spcAft>
                <a:spcPct val="0"/>
              </a:spcAft>
              <a:buFont typeface="+mj-lt"/>
              <a:buAutoNum type="arabicPeriod"/>
            </a:pPr>
            <a:r>
              <a:rPr lang="en-US" altLang="en-US" sz="1050" dirty="0">
                <a:latin typeface="Arial" panose="020B0604020202020204" pitchFamily="34" charset="0"/>
                <a:ea typeface="Calibri" panose="020F0502020204030204" pitchFamily="34" charset="0"/>
                <a:cs typeface="Arial" panose="020B0604020202020204" pitchFamily="34" charset="0"/>
              </a:rPr>
              <a:t>ATC Application Session #2 – 11/19/2021</a:t>
            </a:r>
            <a:endParaRPr lang="en-US" altLang="en-US" sz="600" dirty="0"/>
          </a:p>
          <a:p>
            <a:pPr marL="257175" indent="-257175" eaLnBrk="0" fontAlgn="base" hangingPunct="0">
              <a:lnSpc>
                <a:spcPct val="100000"/>
              </a:lnSpc>
              <a:spcBef>
                <a:spcPct val="0"/>
              </a:spcBef>
              <a:spcAft>
                <a:spcPct val="0"/>
              </a:spcAft>
              <a:buFont typeface="+mj-lt"/>
              <a:buAutoNum type="arabicPeriod"/>
            </a:pPr>
            <a:endParaRPr lang="en-US" altLang="en-US" sz="600" dirty="0"/>
          </a:p>
          <a:p>
            <a:pPr marL="257175" indent="-257175" eaLnBrk="0" fontAlgn="base" hangingPunct="0">
              <a:lnSpc>
                <a:spcPct val="100000"/>
              </a:lnSpc>
              <a:spcBef>
                <a:spcPct val="0"/>
              </a:spcBef>
              <a:spcAft>
                <a:spcPct val="0"/>
              </a:spcAft>
              <a:buFont typeface="+mj-lt"/>
              <a:buAutoNum type="arabicPeriod"/>
            </a:pPr>
            <a:r>
              <a:rPr lang="en-US" altLang="en-US" sz="1050" dirty="0">
                <a:latin typeface="Arial" panose="020B0604020202020204" pitchFamily="34" charset="0"/>
                <a:ea typeface="Calibri" panose="020F0502020204030204" pitchFamily="34" charset="0"/>
                <a:cs typeface="Arial" panose="020B0604020202020204" pitchFamily="34" charset="0"/>
              </a:rPr>
              <a:t>ACCA ELL Parent Information Session – 01/19/2022</a:t>
            </a:r>
            <a:endParaRPr lang="en-US" altLang="en-US" sz="600" dirty="0"/>
          </a:p>
          <a:p>
            <a:pPr marL="257175" indent="-257175" eaLnBrk="0" fontAlgn="base" hangingPunct="0">
              <a:lnSpc>
                <a:spcPct val="100000"/>
              </a:lnSpc>
              <a:spcBef>
                <a:spcPct val="0"/>
              </a:spcBef>
              <a:spcAft>
                <a:spcPct val="0"/>
              </a:spcAft>
              <a:buFont typeface="+mj-lt"/>
              <a:buAutoNum type="arabicPeriod"/>
            </a:pPr>
            <a:endParaRPr lang="en-US" altLang="en-US" sz="600" dirty="0"/>
          </a:p>
          <a:p>
            <a:pPr marL="257175" indent="-257175" eaLnBrk="0" fontAlgn="base" hangingPunct="0">
              <a:lnSpc>
                <a:spcPct val="100000"/>
              </a:lnSpc>
              <a:spcBef>
                <a:spcPct val="0"/>
              </a:spcBef>
              <a:spcAft>
                <a:spcPct val="0"/>
              </a:spcAft>
              <a:buFont typeface="+mj-lt"/>
              <a:buAutoNum type="arabicPeriod"/>
            </a:pPr>
            <a:r>
              <a:rPr lang="en-US" altLang="en-US" sz="1050" dirty="0">
                <a:latin typeface="Arial" panose="020B0604020202020204" pitchFamily="34" charset="0"/>
                <a:ea typeface="Calibri" panose="020F0502020204030204" pitchFamily="34" charset="0"/>
                <a:cs typeface="Arial" panose="020B0604020202020204" pitchFamily="34" charset="0"/>
              </a:rPr>
              <a:t>ACCA Virtual Parent Night #1 - 01/26/2022</a:t>
            </a:r>
            <a:endParaRPr lang="en-US" altLang="en-US" sz="600" dirty="0"/>
          </a:p>
          <a:p>
            <a:pPr marL="257175" indent="-257175" eaLnBrk="0" fontAlgn="base" hangingPunct="0">
              <a:lnSpc>
                <a:spcPct val="100000"/>
              </a:lnSpc>
              <a:spcBef>
                <a:spcPct val="0"/>
              </a:spcBef>
              <a:spcAft>
                <a:spcPct val="0"/>
              </a:spcAft>
              <a:buFont typeface="+mj-lt"/>
              <a:buAutoNum type="arabicPeriod"/>
            </a:pPr>
            <a:r>
              <a:rPr lang="en-US" altLang="en-US" sz="1050" dirty="0">
                <a:latin typeface="Arial" panose="020B0604020202020204" pitchFamily="34" charset="0"/>
                <a:ea typeface="Times New Roman" panose="02020603050405020304" pitchFamily="18" charset="0"/>
                <a:cs typeface="Arial" panose="020B0604020202020204" pitchFamily="34" charset="0"/>
              </a:rPr>
              <a:t>ACCA Virtual Parent Night #2 - 02/23/2022</a:t>
            </a:r>
            <a:br>
              <a:rPr lang="en-US" altLang="en-US" sz="1050" dirty="0">
                <a:latin typeface="Arial" panose="020B0604020202020204" pitchFamily="34" charset="0"/>
                <a:ea typeface="Times New Roman" panose="02020603050405020304" pitchFamily="18" charset="0"/>
                <a:cs typeface="Arial" panose="020B0604020202020204" pitchFamily="34" charset="0"/>
              </a:rPr>
            </a:br>
            <a:endParaRPr lang="en-US" altLang="en-US" sz="1050" dirty="0">
              <a:latin typeface="Arial" panose="020B0604020202020204" pitchFamily="34" charset="0"/>
              <a:ea typeface="Times New Roman" panose="02020603050405020304" pitchFamily="18" charset="0"/>
              <a:cs typeface="Arial" panose="020B0604020202020204" pitchFamily="34" charset="0"/>
            </a:endParaRPr>
          </a:p>
          <a:p>
            <a:pPr marL="257175" indent="-257175" eaLnBrk="0" fontAlgn="base" hangingPunct="0">
              <a:lnSpc>
                <a:spcPct val="100000"/>
              </a:lnSpc>
              <a:spcBef>
                <a:spcPct val="0"/>
              </a:spcBef>
              <a:spcAft>
                <a:spcPct val="0"/>
              </a:spcAft>
              <a:buFont typeface="+mj-lt"/>
              <a:buAutoNum type="arabicPeriod"/>
            </a:pPr>
            <a:r>
              <a:rPr lang="en-US" altLang="en-US" sz="1050" dirty="0">
                <a:latin typeface="Arial" panose="020B0604020202020204" pitchFamily="34" charset="0"/>
                <a:ea typeface="Times New Roman" panose="02020603050405020304" pitchFamily="18" charset="0"/>
                <a:cs typeface="Arial" panose="020B0604020202020204" pitchFamily="34" charset="0"/>
              </a:rPr>
              <a:t>9th Grade Tours @ ACCA  - January and February 2022</a:t>
            </a:r>
            <a:endParaRPr lang="en-US" altLang="en-US" sz="1350" dirty="0">
              <a:latin typeface="Arial" panose="020B0604020202020204" pitchFamily="34" charset="0"/>
            </a:endParaRPr>
          </a:p>
        </p:txBody>
      </p:sp>
      <p:sp>
        <p:nvSpPr>
          <p:cNvPr id="9" name="Text Placeholder 8">
            <a:extLst>
              <a:ext uri="{FF2B5EF4-FFF2-40B4-BE49-F238E27FC236}">
                <a16:creationId xmlns:a16="http://schemas.microsoft.com/office/drawing/2014/main" id="{2755B34E-E68C-59C7-20B9-378AA66E2644}"/>
              </a:ext>
            </a:extLst>
          </p:cNvPr>
          <p:cNvSpPr>
            <a:spLocks noGrp="1"/>
          </p:cNvSpPr>
          <p:nvPr>
            <p:ph type="body" sz="quarter" idx="3"/>
          </p:nvPr>
        </p:nvSpPr>
        <p:spPr>
          <a:xfrm>
            <a:off x="4629150" y="1895109"/>
            <a:ext cx="4015978" cy="617934"/>
          </a:xfrm>
        </p:spPr>
        <p:txBody>
          <a:bodyPr/>
          <a:lstStyle/>
          <a:p>
            <a:r>
              <a:rPr lang="en-US" dirty="0"/>
              <a:t>Tour Participants &amp; Applicants by School</a:t>
            </a:r>
          </a:p>
        </p:txBody>
      </p:sp>
      <p:graphicFrame>
        <p:nvGraphicFramePr>
          <p:cNvPr id="7" name="Table 6">
            <a:extLst>
              <a:ext uri="{FF2B5EF4-FFF2-40B4-BE49-F238E27FC236}">
                <a16:creationId xmlns:a16="http://schemas.microsoft.com/office/drawing/2014/main" id="{4BB992FA-B6FA-BA13-6A08-F92DCD718D5B}"/>
              </a:ext>
            </a:extLst>
          </p:cNvPr>
          <p:cNvGraphicFramePr>
            <a:graphicFrameLocks noGrp="1"/>
          </p:cNvGraphicFramePr>
          <p:nvPr/>
        </p:nvGraphicFramePr>
        <p:xfrm>
          <a:off x="4629150" y="2722796"/>
          <a:ext cx="4015977" cy="2891794"/>
        </p:xfrm>
        <a:graphic>
          <a:graphicData uri="http://schemas.openxmlformats.org/drawingml/2006/table">
            <a:tbl>
              <a:tblPr>
                <a:tableStyleId>{5C22544A-7EE6-4342-B048-85BDC9FD1C3A}</a:tableStyleId>
              </a:tblPr>
              <a:tblGrid>
                <a:gridCol w="1605276">
                  <a:extLst>
                    <a:ext uri="{9D8B030D-6E8A-4147-A177-3AD203B41FA5}">
                      <a16:colId xmlns:a16="http://schemas.microsoft.com/office/drawing/2014/main" val="2815372000"/>
                    </a:ext>
                  </a:extLst>
                </a:gridCol>
                <a:gridCol w="1162153">
                  <a:extLst>
                    <a:ext uri="{9D8B030D-6E8A-4147-A177-3AD203B41FA5}">
                      <a16:colId xmlns:a16="http://schemas.microsoft.com/office/drawing/2014/main" val="396930088"/>
                    </a:ext>
                  </a:extLst>
                </a:gridCol>
                <a:gridCol w="1248548">
                  <a:extLst>
                    <a:ext uri="{9D8B030D-6E8A-4147-A177-3AD203B41FA5}">
                      <a16:colId xmlns:a16="http://schemas.microsoft.com/office/drawing/2014/main" val="2275429231"/>
                    </a:ext>
                  </a:extLst>
                </a:gridCol>
              </a:tblGrid>
              <a:tr h="350044">
                <a:tc>
                  <a:txBody>
                    <a:bodyPr/>
                    <a:lstStyle/>
                    <a:p>
                      <a:pPr algn="l" fontAlgn="ctr"/>
                      <a:r>
                        <a:rPr lang="en-US" sz="1100" u="none" strike="noStrike" dirty="0">
                          <a:effectLst/>
                        </a:rPr>
                        <a:t>School</a:t>
                      </a:r>
                      <a:endParaRPr lang="en-US" sz="1100" b="0" i="0" u="none" strike="noStrike" dirty="0">
                        <a:solidFill>
                          <a:srgbClr val="000000"/>
                        </a:solidFill>
                        <a:effectLst/>
                        <a:latin typeface="Arial" panose="020B0604020202020204" pitchFamily="34" charset="0"/>
                      </a:endParaRPr>
                    </a:p>
                  </a:txBody>
                  <a:tcPr marL="7144" marR="7144" marT="7144" marB="0" anchor="ctr"/>
                </a:tc>
                <a:tc>
                  <a:txBody>
                    <a:bodyPr/>
                    <a:lstStyle/>
                    <a:p>
                      <a:pPr algn="ctr" fontAlgn="ctr"/>
                      <a:r>
                        <a:rPr lang="en-US" sz="1100" u="none" strike="noStrike">
                          <a:effectLst/>
                        </a:rPr>
                        <a:t>9th Grade Tour </a:t>
                      </a:r>
                      <a:br>
                        <a:rPr lang="en-US" sz="1100" u="none" strike="noStrike">
                          <a:effectLst/>
                        </a:rPr>
                      </a:br>
                      <a:r>
                        <a:rPr lang="en-US" sz="1100" u="none" strike="noStrike">
                          <a:effectLst/>
                        </a:rPr>
                        <a:t>Participants</a:t>
                      </a:r>
                      <a:endParaRPr lang="en-US" sz="1100" b="0" i="0" u="none" strike="noStrike">
                        <a:solidFill>
                          <a:srgbClr val="000000"/>
                        </a:solidFill>
                        <a:effectLst/>
                        <a:latin typeface="Arial" panose="020B0604020202020204" pitchFamily="34" charset="0"/>
                      </a:endParaRPr>
                    </a:p>
                  </a:txBody>
                  <a:tcPr marL="7144" marR="7144" marT="7144" marB="0" anchor="ctr"/>
                </a:tc>
                <a:tc>
                  <a:txBody>
                    <a:bodyPr/>
                    <a:lstStyle/>
                    <a:p>
                      <a:pPr algn="ctr" fontAlgn="ctr"/>
                      <a:r>
                        <a:rPr lang="en-US" sz="1100" u="none" strike="noStrike" dirty="0">
                          <a:effectLst/>
                        </a:rPr>
                        <a:t>Applications as of 3/11/22</a:t>
                      </a:r>
                      <a:endParaRPr lang="en-US" sz="1100" b="0" i="0" u="none" strike="noStrike" dirty="0">
                        <a:solidFill>
                          <a:srgbClr val="000000"/>
                        </a:solidFill>
                        <a:effectLst/>
                        <a:latin typeface="Arial" panose="020B0604020202020204" pitchFamily="34" charset="0"/>
                      </a:endParaRPr>
                    </a:p>
                  </a:txBody>
                  <a:tcPr marL="7144" marR="7144" marT="7144" marB="0" anchor="ctr"/>
                </a:tc>
                <a:extLst>
                  <a:ext uri="{0D108BD9-81ED-4DB2-BD59-A6C34878D82A}">
                    <a16:rowId xmlns:a16="http://schemas.microsoft.com/office/drawing/2014/main" val="1560285723"/>
                  </a:ext>
                </a:extLst>
              </a:tr>
              <a:tr h="178594">
                <a:tc>
                  <a:txBody>
                    <a:bodyPr/>
                    <a:lstStyle/>
                    <a:p>
                      <a:pPr algn="l" fontAlgn="ctr"/>
                      <a:r>
                        <a:rPr lang="en-US" sz="1100" u="none" strike="noStrike">
                          <a:effectLst/>
                        </a:rPr>
                        <a:t>B.E.S.T</a:t>
                      </a:r>
                      <a:endParaRPr lang="en-US" sz="1100" b="0" i="0" u="none" strike="noStrike">
                        <a:solidFill>
                          <a:srgbClr val="000000"/>
                        </a:solidFill>
                        <a:effectLst/>
                        <a:latin typeface="Arial" panose="020B0604020202020204" pitchFamily="34" charset="0"/>
                      </a:endParaRPr>
                    </a:p>
                  </a:txBody>
                  <a:tcPr marL="7144" marR="7144" marT="7144" marB="0" anchor="ctr"/>
                </a:tc>
                <a:tc>
                  <a:txBody>
                    <a:bodyPr/>
                    <a:lstStyle/>
                    <a:p>
                      <a:pPr algn="ctr" fontAlgn="ctr"/>
                      <a:r>
                        <a:rPr lang="en-US" sz="1100" u="none" strike="noStrike" dirty="0">
                          <a:effectLst/>
                        </a:rPr>
                        <a:t>35</a:t>
                      </a:r>
                      <a:endParaRPr lang="en-US" sz="1100" b="0" i="0" u="none" strike="noStrike" dirty="0">
                        <a:solidFill>
                          <a:srgbClr val="000000"/>
                        </a:solidFill>
                        <a:effectLst/>
                        <a:latin typeface="Arial" panose="020B0604020202020204" pitchFamily="34" charset="0"/>
                      </a:endParaRPr>
                    </a:p>
                  </a:txBody>
                  <a:tcPr marL="7144" marR="7144" marT="7144" marB="0" anchor="ctr"/>
                </a:tc>
                <a:tc>
                  <a:txBody>
                    <a:bodyPr/>
                    <a:lstStyle/>
                    <a:p>
                      <a:pPr algn="ctr" fontAlgn="ctr"/>
                      <a:r>
                        <a:rPr lang="en-US" sz="1100" u="none" strike="noStrike">
                          <a:effectLst/>
                        </a:rPr>
                        <a:t>47</a:t>
                      </a:r>
                      <a:endParaRPr lang="en-US" sz="1100" b="0" i="0" u="none" strike="noStrike">
                        <a:solidFill>
                          <a:srgbClr val="000000"/>
                        </a:solidFill>
                        <a:effectLst/>
                        <a:latin typeface="Arial" panose="020B0604020202020204" pitchFamily="34" charset="0"/>
                      </a:endParaRPr>
                    </a:p>
                  </a:txBody>
                  <a:tcPr marL="7144" marR="7144" marT="7144" marB="0" anchor="ctr"/>
                </a:tc>
                <a:extLst>
                  <a:ext uri="{0D108BD9-81ED-4DB2-BD59-A6C34878D82A}">
                    <a16:rowId xmlns:a16="http://schemas.microsoft.com/office/drawing/2014/main" val="934895919"/>
                  </a:ext>
                </a:extLst>
              </a:tr>
              <a:tr h="178594">
                <a:tc>
                  <a:txBody>
                    <a:bodyPr/>
                    <a:lstStyle/>
                    <a:p>
                      <a:pPr algn="l" fontAlgn="ctr"/>
                      <a:r>
                        <a:rPr lang="en-US" sz="1100" u="none" strike="noStrike">
                          <a:effectLst/>
                        </a:rPr>
                        <a:t>Carver Early College </a:t>
                      </a:r>
                      <a:endParaRPr lang="en-US" sz="1100" b="0" i="0" u="none" strike="noStrike">
                        <a:solidFill>
                          <a:srgbClr val="000000"/>
                        </a:solidFill>
                        <a:effectLst/>
                        <a:latin typeface="Arial" panose="020B0604020202020204" pitchFamily="34" charset="0"/>
                      </a:endParaRPr>
                    </a:p>
                  </a:txBody>
                  <a:tcPr marL="7144" marR="7144" marT="7144" marB="0" anchor="ctr"/>
                </a:tc>
                <a:tc>
                  <a:txBody>
                    <a:bodyPr/>
                    <a:lstStyle/>
                    <a:p>
                      <a:pPr algn="ctr" fontAlgn="ctr"/>
                      <a:r>
                        <a:rPr lang="en-US" sz="1100" u="none" strike="noStrike">
                          <a:effectLst/>
                        </a:rPr>
                        <a:t>4</a:t>
                      </a:r>
                      <a:endParaRPr lang="en-US" sz="1100" b="0" i="0" u="none" strike="noStrike">
                        <a:solidFill>
                          <a:srgbClr val="000000"/>
                        </a:solidFill>
                        <a:effectLst/>
                        <a:latin typeface="Arial" panose="020B0604020202020204" pitchFamily="34" charset="0"/>
                      </a:endParaRPr>
                    </a:p>
                  </a:txBody>
                  <a:tcPr marL="7144" marR="7144" marT="7144" marB="0" anchor="ctr"/>
                </a:tc>
                <a:tc>
                  <a:txBody>
                    <a:bodyPr/>
                    <a:lstStyle/>
                    <a:p>
                      <a:pPr algn="ctr" fontAlgn="ctr"/>
                      <a:r>
                        <a:rPr lang="en-US" sz="1100" u="none" strike="noStrike" dirty="0">
                          <a:effectLst/>
                        </a:rPr>
                        <a:t>16</a:t>
                      </a:r>
                      <a:endParaRPr lang="en-US" sz="1100" b="0" i="0" u="none" strike="noStrike" dirty="0">
                        <a:solidFill>
                          <a:srgbClr val="000000"/>
                        </a:solidFill>
                        <a:effectLst/>
                        <a:latin typeface="Arial" panose="020B0604020202020204" pitchFamily="34" charset="0"/>
                      </a:endParaRPr>
                    </a:p>
                  </a:txBody>
                  <a:tcPr marL="7144" marR="7144" marT="7144" marB="0" anchor="ctr"/>
                </a:tc>
                <a:extLst>
                  <a:ext uri="{0D108BD9-81ED-4DB2-BD59-A6C34878D82A}">
                    <a16:rowId xmlns:a16="http://schemas.microsoft.com/office/drawing/2014/main" val="3445127241"/>
                  </a:ext>
                </a:extLst>
              </a:tr>
              <a:tr h="178594">
                <a:tc>
                  <a:txBody>
                    <a:bodyPr/>
                    <a:lstStyle/>
                    <a:p>
                      <a:pPr algn="l" fontAlgn="ctr"/>
                      <a:r>
                        <a:rPr lang="en-US" sz="1100" u="none" strike="noStrike">
                          <a:effectLst/>
                        </a:rPr>
                        <a:t>Carver STEAM</a:t>
                      </a:r>
                      <a:endParaRPr lang="en-US" sz="1100" b="0" i="0" u="none" strike="noStrike">
                        <a:solidFill>
                          <a:srgbClr val="000000"/>
                        </a:solidFill>
                        <a:effectLst/>
                        <a:latin typeface="Arial" panose="020B0604020202020204" pitchFamily="34" charset="0"/>
                      </a:endParaRPr>
                    </a:p>
                  </a:txBody>
                  <a:tcPr marL="7144" marR="7144" marT="7144" marB="0" anchor="ctr"/>
                </a:tc>
                <a:tc>
                  <a:txBody>
                    <a:bodyPr/>
                    <a:lstStyle/>
                    <a:p>
                      <a:pPr algn="ctr" fontAlgn="ctr"/>
                      <a:r>
                        <a:rPr lang="en-US" sz="1100" u="none" strike="noStrike">
                          <a:effectLst/>
                        </a:rPr>
                        <a:t>30</a:t>
                      </a:r>
                      <a:endParaRPr lang="en-US" sz="1100" b="0" i="0" u="none" strike="noStrike">
                        <a:solidFill>
                          <a:srgbClr val="000000"/>
                        </a:solidFill>
                        <a:effectLst/>
                        <a:latin typeface="Arial" panose="020B0604020202020204" pitchFamily="34" charset="0"/>
                      </a:endParaRPr>
                    </a:p>
                  </a:txBody>
                  <a:tcPr marL="7144" marR="7144" marT="7144" marB="0" anchor="ctr"/>
                </a:tc>
                <a:tc>
                  <a:txBody>
                    <a:bodyPr/>
                    <a:lstStyle/>
                    <a:p>
                      <a:pPr algn="ctr" fontAlgn="ctr"/>
                      <a:r>
                        <a:rPr lang="en-US" sz="1100" u="none" strike="noStrike" dirty="0">
                          <a:effectLst/>
                        </a:rPr>
                        <a:t>74</a:t>
                      </a:r>
                      <a:endParaRPr lang="en-US" sz="1100" b="0" i="0" u="none" strike="noStrike" dirty="0">
                        <a:solidFill>
                          <a:srgbClr val="000000"/>
                        </a:solidFill>
                        <a:effectLst/>
                        <a:latin typeface="Arial" panose="020B0604020202020204" pitchFamily="34" charset="0"/>
                      </a:endParaRPr>
                    </a:p>
                  </a:txBody>
                  <a:tcPr marL="7144" marR="7144" marT="7144" marB="0" anchor="ctr"/>
                </a:tc>
                <a:extLst>
                  <a:ext uri="{0D108BD9-81ED-4DB2-BD59-A6C34878D82A}">
                    <a16:rowId xmlns:a16="http://schemas.microsoft.com/office/drawing/2014/main" val="1399399054"/>
                  </a:ext>
                </a:extLst>
              </a:tr>
              <a:tr h="178594">
                <a:tc>
                  <a:txBody>
                    <a:bodyPr/>
                    <a:lstStyle/>
                    <a:p>
                      <a:pPr algn="l" fontAlgn="ctr"/>
                      <a:r>
                        <a:rPr lang="en-US" sz="1100" u="none" strike="noStrike">
                          <a:effectLst/>
                        </a:rPr>
                        <a:t>CSKYWLA</a:t>
                      </a:r>
                      <a:endParaRPr lang="en-US" sz="1100" b="0" i="0" u="none" strike="noStrike">
                        <a:solidFill>
                          <a:srgbClr val="000000"/>
                        </a:solidFill>
                        <a:effectLst/>
                        <a:latin typeface="Arial" panose="020B0604020202020204" pitchFamily="34" charset="0"/>
                      </a:endParaRPr>
                    </a:p>
                  </a:txBody>
                  <a:tcPr marL="7144" marR="7144" marT="7144" marB="0" anchor="ctr"/>
                </a:tc>
                <a:tc>
                  <a:txBody>
                    <a:bodyPr/>
                    <a:lstStyle/>
                    <a:p>
                      <a:pPr algn="ctr" fontAlgn="ctr"/>
                      <a:r>
                        <a:rPr lang="en-US" sz="1100" u="none" strike="noStrike">
                          <a:effectLst/>
                        </a:rPr>
                        <a:t>0</a:t>
                      </a:r>
                      <a:endParaRPr lang="en-US" sz="1100" b="0" i="0" u="none" strike="noStrike">
                        <a:solidFill>
                          <a:srgbClr val="000000"/>
                        </a:solidFill>
                        <a:effectLst/>
                        <a:latin typeface="Arial" panose="020B0604020202020204" pitchFamily="34" charset="0"/>
                      </a:endParaRPr>
                    </a:p>
                  </a:txBody>
                  <a:tcPr marL="7144" marR="7144" marT="7144" marB="0" anchor="ctr"/>
                </a:tc>
                <a:tc>
                  <a:txBody>
                    <a:bodyPr/>
                    <a:lstStyle/>
                    <a:p>
                      <a:pPr algn="ctr" fontAlgn="ctr"/>
                      <a:r>
                        <a:rPr lang="en-US" sz="1100" u="none" strike="noStrike">
                          <a:effectLst/>
                        </a:rPr>
                        <a:t>16</a:t>
                      </a:r>
                      <a:endParaRPr lang="en-US" sz="1100" b="0" i="0" u="none" strike="noStrike">
                        <a:solidFill>
                          <a:srgbClr val="000000"/>
                        </a:solidFill>
                        <a:effectLst/>
                        <a:latin typeface="Arial" panose="020B0604020202020204" pitchFamily="34" charset="0"/>
                      </a:endParaRPr>
                    </a:p>
                  </a:txBody>
                  <a:tcPr marL="7144" marR="7144" marT="7144" marB="0" anchor="ctr"/>
                </a:tc>
                <a:extLst>
                  <a:ext uri="{0D108BD9-81ED-4DB2-BD59-A6C34878D82A}">
                    <a16:rowId xmlns:a16="http://schemas.microsoft.com/office/drawing/2014/main" val="3965467298"/>
                  </a:ext>
                </a:extLst>
              </a:tr>
              <a:tr h="178594">
                <a:tc>
                  <a:txBody>
                    <a:bodyPr/>
                    <a:lstStyle/>
                    <a:p>
                      <a:pPr algn="l" fontAlgn="ctr"/>
                      <a:r>
                        <a:rPr lang="en-US" sz="1100" u="none" strike="noStrike" dirty="0">
                          <a:effectLst/>
                        </a:rPr>
                        <a:t>Douglass</a:t>
                      </a:r>
                      <a:endParaRPr lang="en-US" sz="1100" b="0" i="0" u="none" strike="noStrike" dirty="0">
                        <a:solidFill>
                          <a:srgbClr val="000000"/>
                        </a:solidFill>
                        <a:effectLst/>
                        <a:latin typeface="Arial" panose="020B0604020202020204" pitchFamily="34" charset="0"/>
                      </a:endParaRPr>
                    </a:p>
                  </a:txBody>
                  <a:tcPr marL="7144" marR="7144" marT="7144" marB="0" anchor="ctr"/>
                </a:tc>
                <a:tc>
                  <a:txBody>
                    <a:bodyPr/>
                    <a:lstStyle/>
                    <a:p>
                      <a:pPr algn="ctr" fontAlgn="ctr"/>
                      <a:r>
                        <a:rPr lang="en-US" sz="1100" u="none" strike="noStrike" dirty="0">
                          <a:effectLst/>
                        </a:rPr>
                        <a:t>85</a:t>
                      </a:r>
                      <a:endParaRPr lang="en-US" sz="1100" b="0" i="0" u="none" strike="noStrike" dirty="0">
                        <a:solidFill>
                          <a:srgbClr val="000000"/>
                        </a:solidFill>
                        <a:effectLst/>
                        <a:latin typeface="Arial" panose="020B0604020202020204" pitchFamily="34" charset="0"/>
                      </a:endParaRPr>
                    </a:p>
                  </a:txBody>
                  <a:tcPr marL="7144" marR="7144" marT="7144" marB="0" anchor="ctr"/>
                </a:tc>
                <a:tc>
                  <a:txBody>
                    <a:bodyPr/>
                    <a:lstStyle/>
                    <a:p>
                      <a:pPr algn="ctr" fontAlgn="ctr"/>
                      <a:r>
                        <a:rPr lang="en-US" sz="1100" u="none" strike="noStrike" dirty="0">
                          <a:effectLst/>
                        </a:rPr>
                        <a:t>125</a:t>
                      </a:r>
                      <a:endParaRPr lang="en-US" sz="1100" b="0" i="0" u="none" strike="noStrike" dirty="0">
                        <a:solidFill>
                          <a:srgbClr val="000000"/>
                        </a:solidFill>
                        <a:effectLst/>
                        <a:latin typeface="Arial" panose="020B0604020202020204" pitchFamily="34" charset="0"/>
                      </a:endParaRPr>
                    </a:p>
                  </a:txBody>
                  <a:tcPr marL="7144" marR="7144" marT="7144" marB="0" anchor="ctr"/>
                </a:tc>
                <a:extLst>
                  <a:ext uri="{0D108BD9-81ED-4DB2-BD59-A6C34878D82A}">
                    <a16:rowId xmlns:a16="http://schemas.microsoft.com/office/drawing/2014/main" val="536651026"/>
                  </a:ext>
                </a:extLst>
              </a:tr>
              <a:tr h="178594">
                <a:tc>
                  <a:txBody>
                    <a:bodyPr/>
                    <a:lstStyle/>
                    <a:p>
                      <a:pPr algn="l" fontAlgn="ctr"/>
                      <a:r>
                        <a:rPr lang="en-US" sz="1100" u="none" strike="noStrike">
                          <a:effectLst/>
                        </a:rPr>
                        <a:t>Jackson</a:t>
                      </a:r>
                      <a:endParaRPr lang="en-US" sz="1100" b="0" i="0" u="none" strike="noStrike">
                        <a:solidFill>
                          <a:srgbClr val="000000"/>
                        </a:solidFill>
                        <a:effectLst/>
                        <a:latin typeface="Arial" panose="020B0604020202020204" pitchFamily="34" charset="0"/>
                      </a:endParaRPr>
                    </a:p>
                  </a:txBody>
                  <a:tcPr marL="7144" marR="7144" marT="7144" marB="0" anchor="ctr"/>
                </a:tc>
                <a:tc>
                  <a:txBody>
                    <a:bodyPr/>
                    <a:lstStyle/>
                    <a:p>
                      <a:pPr algn="ctr" fontAlgn="ctr"/>
                      <a:r>
                        <a:rPr lang="en-US" sz="1100" u="none" strike="noStrike">
                          <a:effectLst/>
                        </a:rPr>
                        <a:t>148</a:t>
                      </a:r>
                      <a:endParaRPr lang="en-US" sz="1100" b="0" i="0" u="none" strike="noStrike">
                        <a:solidFill>
                          <a:srgbClr val="000000"/>
                        </a:solidFill>
                        <a:effectLst/>
                        <a:latin typeface="Arial" panose="020B0604020202020204" pitchFamily="34" charset="0"/>
                      </a:endParaRPr>
                    </a:p>
                  </a:txBody>
                  <a:tcPr marL="7144" marR="7144" marT="7144" marB="0" anchor="ctr"/>
                </a:tc>
                <a:tc>
                  <a:txBody>
                    <a:bodyPr/>
                    <a:lstStyle/>
                    <a:p>
                      <a:pPr algn="ctr" fontAlgn="ctr"/>
                      <a:r>
                        <a:rPr lang="en-US" sz="1100" u="none" strike="noStrike" dirty="0">
                          <a:effectLst/>
                        </a:rPr>
                        <a:t>153</a:t>
                      </a:r>
                      <a:endParaRPr lang="en-US" sz="1100" b="0" i="0" u="none" strike="noStrike" dirty="0">
                        <a:solidFill>
                          <a:srgbClr val="000000"/>
                        </a:solidFill>
                        <a:effectLst/>
                        <a:latin typeface="Arial" panose="020B0604020202020204" pitchFamily="34" charset="0"/>
                      </a:endParaRPr>
                    </a:p>
                  </a:txBody>
                  <a:tcPr marL="7144" marR="7144" marT="7144" marB="0" anchor="ctr"/>
                </a:tc>
                <a:extLst>
                  <a:ext uri="{0D108BD9-81ED-4DB2-BD59-A6C34878D82A}">
                    <a16:rowId xmlns:a16="http://schemas.microsoft.com/office/drawing/2014/main" val="1759349673"/>
                  </a:ext>
                </a:extLst>
              </a:tr>
              <a:tr h="178594">
                <a:tc>
                  <a:txBody>
                    <a:bodyPr/>
                    <a:lstStyle/>
                    <a:p>
                      <a:pPr algn="l" fontAlgn="ctr"/>
                      <a:r>
                        <a:rPr lang="en-US" sz="1100" u="none" strike="noStrike">
                          <a:effectLst/>
                        </a:rPr>
                        <a:t>KIPP</a:t>
                      </a:r>
                      <a:endParaRPr lang="en-US" sz="1100" b="0" i="0" u="none" strike="noStrike">
                        <a:solidFill>
                          <a:srgbClr val="000000"/>
                        </a:solidFill>
                        <a:effectLst/>
                        <a:latin typeface="Arial" panose="020B0604020202020204" pitchFamily="34" charset="0"/>
                      </a:endParaRPr>
                    </a:p>
                  </a:txBody>
                  <a:tcPr marL="7144" marR="7144" marT="7144" marB="0" anchor="ctr"/>
                </a:tc>
                <a:tc>
                  <a:txBody>
                    <a:bodyPr/>
                    <a:lstStyle/>
                    <a:p>
                      <a:pPr algn="ctr" fontAlgn="ctr"/>
                      <a:r>
                        <a:rPr lang="en-US" sz="1100" u="none" strike="noStrike">
                          <a:effectLst/>
                        </a:rPr>
                        <a:t>0</a:t>
                      </a:r>
                      <a:endParaRPr lang="en-US" sz="1100" b="0" i="0" u="none" strike="noStrike">
                        <a:solidFill>
                          <a:srgbClr val="000000"/>
                        </a:solidFill>
                        <a:effectLst/>
                        <a:latin typeface="Arial" panose="020B0604020202020204" pitchFamily="34" charset="0"/>
                      </a:endParaRPr>
                    </a:p>
                  </a:txBody>
                  <a:tcPr marL="7144" marR="7144" marT="7144" marB="0" anchor="ctr"/>
                </a:tc>
                <a:tc>
                  <a:txBody>
                    <a:bodyPr/>
                    <a:lstStyle/>
                    <a:p>
                      <a:pPr algn="ctr" fontAlgn="ctr"/>
                      <a:r>
                        <a:rPr lang="en-US" sz="1100" u="none" strike="noStrike">
                          <a:effectLst/>
                        </a:rPr>
                        <a:t>64</a:t>
                      </a:r>
                      <a:endParaRPr lang="en-US" sz="1100" b="0" i="0" u="none" strike="noStrike">
                        <a:solidFill>
                          <a:srgbClr val="000000"/>
                        </a:solidFill>
                        <a:effectLst/>
                        <a:latin typeface="Arial" panose="020B0604020202020204" pitchFamily="34" charset="0"/>
                      </a:endParaRPr>
                    </a:p>
                  </a:txBody>
                  <a:tcPr marL="7144" marR="7144" marT="7144" marB="0" anchor="ctr"/>
                </a:tc>
                <a:extLst>
                  <a:ext uri="{0D108BD9-81ED-4DB2-BD59-A6C34878D82A}">
                    <a16:rowId xmlns:a16="http://schemas.microsoft.com/office/drawing/2014/main" val="1839118474"/>
                  </a:ext>
                </a:extLst>
              </a:tr>
              <a:tr h="178594">
                <a:tc>
                  <a:txBody>
                    <a:bodyPr/>
                    <a:lstStyle/>
                    <a:p>
                      <a:pPr algn="l" fontAlgn="ctr"/>
                      <a:r>
                        <a:rPr lang="en-US" sz="1100" u="none" strike="noStrike">
                          <a:effectLst/>
                        </a:rPr>
                        <a:t>Mays</a:t>
                      </a:r>
                      <a:endParaRPr lang="en-US" sz="1100" b="0" i="0" u="none" strike="noStrike">
                        <a:solidFill>
                          <a:srgbClr val="000000"/>
                        </a:solidFill>
                        <a:effectLst/>
                        <a:latin typeface="Arial" panose="020B0604020202020204" pitchFamily="34" charset="0"/>
                      </a:endParaRPr>
                    </a:p>
                  </a:txBody>
                  <a:tcPr marL="7144" marR="7144" marT="7144" marB="0" anchor="ctr"/>
                </a:tc>
                <a:tc>
                  <a:txBody>
                    <a:bodyPr/>
                    <a:lstStyle/>
                    <a:p>
                      <a:pPr algn="ctr" fontAlgn="ctr"/>
                      <a:r>
                        <a:rPr lang="en-US" sz="1100" u="none" strike="noStrike">
                          <a:effectLst/>
                        </a:rPr>
                        <a:t>158</a:t>
                      </a:r>
                      <a:endParaRPr lang="en-US" sz="1100" b="0" i="0" u="none" strike="noStrike">
                        <a:solidFill>
                          <a:srgbClr val="000000"/>
                        </a:solidFill>
                        <a:effectLst/>
                        <a:latin typeface="Arial" panose="020B0604020202020204" pitchFamily="34" charset="0"/>
                      </a:endParaRPr>
                    </a:p>
                  </a:txBody>
                  <a:tcPr marL="7144" marR="7144" marT="7144" marB="0" anchor="ctr"/>
                </a:tc>
                <a:tc>
                  <a:txBody>
                    <a:bodyPr/>
                    <a:lstStyle/>
                    <a:p>
                      <a:pPr algn="ctr" fontAlgn="ctr"/>
                      <a:r>
                        <a:rPr lang="en-US" sz="1100" u="none" strike="noStrike">
                          <a:effectLst/>
                        </a:rPr>
                        <a:t>138</a:t>
                      </a:r>
                      <a:endParaRPr lang="en-US" sz="1100" b="0" i="0" u="none" strike="noStrike">
                        <a:solidFill>
                          <a:srgbClr val="000000"/>
                        </a:solidFill>
                        <a:effectLst/>
                        <a:latin typeface="Arial" panose="020B0604020202020204" pitchFamily="34" charset="0"/>
                      </a:endParaRPr>
                    </a:p>
                  </a:txBody>
                  <a:tcPr marL="7144" marR="7144" marT="7144" marB="0" anchor="ctr"/>
                </a:tc>
                <a:extLst>
                  <a:ext uri="{0D108BD9-81ED-4DB2-BD59-A6C34878D82A}">
                    <a16:rowId xmlns:a16="http://schemas.microsoft.com/office/drawing/2014/main" val="3486153672"/>
                  </a:ext>
                </a:extLst>
              </a:tr>
              <a:tr h="178594">
                <a:tc>
                  <a:txBody>
                    <a:bodyPr/>
                    <a:lstStyle/>
                    <a:p>
                      <a:pPr algn="l" fontAlgn="ctr"/>
                      <a:r>
                        <a:rPr lang="en-US" sz="1100" u="none" strike="noStrike">
                          <a:effectLst/>
                        </a:rPr>
                        <a:t>Midtown</a:t>
                      </a:r>
                      <a:endParaRPr lang="en-US" sz="1100" b="0" i="0" u="none" strike="noStrike">
                        <a:solidFill>
                          <a:srgbClr val="000000"/>
                        </a:solidFill>
                        <a:effectLst/>
                        <a:latin typeface="Arial" panose="020B0604020202020204" pitchFamily="34" charset="0"/>
                      </a:endParaRPr>
                    </a:p>
                  </a:txBody>
                  <a:tcPr marL="7144" marR="7144" marT="7144" marB="0" anchor="ctr"/>
                </a:tc>
                <a:tc>
                  <a:txBody>
                    <a:bodyPr/>
                    <a:lstStyle/>
                    <a:p>
                      <a:pPr algn="ctr" fontAlgn="ctr"/>
                      <a:r>
                        <a:rPr lang="en-US" sz="1100" u="none" strike="noStrike">
                          <a:effectLst/>
                        </a:rPr>
                        <a:t>32</a:t>
                      </a:r>
                      <a:endParaRPr lang="en-US" sz="1100" b="0" i="0" u="none" strike="noStrike">
                        <a:solidFill>
                          <a:srgbClr val="000000"/>
                        </a:solidFill>
                        <a:effectLst/>
                        <a:latin typeface="Arial" panose="020B0604020202020204" pitchFamily="34" charset="0"/>
                      </a:endParaRPr>
                    </a:p>
                  </a:txBody>
                  <a:tcPr marL="7144" marR="7144" marT="7144" marB="0" anchor="ctr"/>
                </a:tc>
                <a:tc>
                  <a:txBody>
                    <a:bodyPr/>
                    <a:lstStyle/>
                    <a:p>
                      <a:pPr algn="ctr" fontAlgn="ctr"/>
                      <a:r>
                        <a:rPr lang="en-US" sz="1100" u="none" strike="noStrike" dirty="0">
                          <a:effectLst/>
                        </a:rPr>
                        <a:t>49</a:t>
                      </a:r>
                      <a:endParaRPr lang="en-US" sz="1100" b="0" i="0" u="none" strike="noStrike" dirty="0">
                        <a:solidFill>
                          <a:srgbClr val="000000"/>
                        </a:solidFill>
                        <a:effectLst/>
                        <a:latin typeface="Arial" panose="020B0604020202020204" pitchFamily="34" charset="0"/>
                      </a:endParaRPr>
                    </a:p>
                  </a:txBody>
                  <a:tcPr marL="7144" marR="7144" marT="7144" marB="0" anchor="ctr"/>
                </a:tc>
                <a:extLst>
                  <a:ext uri="{0D108BD9-81ED-4DB2-BD59-A6C34878D82A}">
                    <a16:rowId xmlns:a16="http://schemas.microsoft.com/office/drawing/2014/main" val="3323903107"/>
                  </a:ext>
                </a:extLst>
              </a:tr>
              <a:tr h="178594">
                <a:tc>
                  <a:txBody>
                    <a:bodyPr/>
                    <a:lstStyle/>
                    <a:p>
                      <a:pPr algn="l" fontAlgn="ctr"/>
                      <a:r>
                        <a:rPr lang="en-US" sz="1100" u="none" strike="noStrike">
                          <a:effectLst/>
                        </a:rPr>
                        <a:t>North Atlanta</a:t>
                      </a:r>
                      <a:endParaRPr lang="en-US" sz="1100" b="0" i="0" u="none" strike="noStrike">
                        <a:solidFill>
                          <a:srgbClr val="000000"/>
                        </a:solidFill>
                        <a:effectLst/>
                        <a:latin typeface="Arial" panose="020B0604020202020204" pitchFamily="34" charset="0"/>
                      </a:endParaRPr>
                    </a:p>
                  </a:txBody>
                  <a:tcPr marL="7144" marR="7144" marT="7144" marB="0" anchor="ctr"/>
                </a:tc>
                <a:tc>
                  <a:txBody>
                    <a:bodyPr/>
                    <a:lstStyle/>
                    <a:p>
                      <a:pPr algn="ctr" fontAlgn="ctr"/>
                      <a:r>
                        <a:rPr lang="en-US" sz="1100" u="none" strike="noStrike">
                          <a:effectLst/>
                        </a:rPr>
                        <a:t>244</a:t>
                      </a:r>
                      <a:endParaRPr lang="en-US" sz="1100" b="0" i="0" u="none" strike="noStrike">
                        <a:solidFill>
                          <a:srgbClr val="000000"/>
                        </a:solidFill>
                        <a:effectLst/>
                        <a:latin typeface="Arial" panose="020B0604020202020204" pitchFamily="34" charset="0"/>
                      </a:endParaRPr>
                    </a:p>
                  </a:txBody>
                  <a:tcPr marL="7144" marR="7144" marT="7144" marB="0" anchor="ctr"/>
                </a:tc>
                <a:tc>
                  <a:txBody>
                    <a:bodyPr/>
                    <a:lstStyle/>
                    <a:p>
                      <a:pPr algn="ctr" fontAlgn="ctr"/>
                      <a:r>
                        <a:rPr lang="en-US" sz="1100" u="none" strike="noStrike" dirty="0">
                          <a:effectLst/>
                        </a:rPr>
                        <a:t>219</a:t>
                      </a:r>
                      <a:endParaRPr lang="en-US" sz="1100" b="0" i="0" u="none" strike="noStrike" dirty="0">
                        <a:solidFill>
                          <a:srgbClr val="000000"/>
                        </a:solidFill>
                        <a:effectLst/>
                        <a:latin typeface="Arial" panose="020B0604020202020204" pitchFamily="34" charset="0"/>
                      </a:endParaRPr>
                    </a:p>
                  </a:txBody>
                  <a:tcPr marL="7144" marR="7144" marT="7144" marB="0" anchor="ctr"/>
                </a:tc>
                <a:extLst>
                  <a:ext uri="{0D108BD9-81ED-4DB2-BD59-A6C34878D82A}">
                    <a16:rowId xmlns:a16="http://schemas.microsoft.com/office/drawing/2014/main" val="603517441"/>
                  </a:ext>
                </a:extLst>
              </a:tr>
              <a:tr h="178594">
                <a:tc>
                  <a:txBody>
                    <a:bodyPr/>
                    <a:lstStyle/>
                    <a:p>
                      <a:pPr algn="l" fontAlgn="ctr"/>
                      <a:r>
                        <a:rPr lang="en-US" sz="1100" u="none" strike="noStrike">
                          <a:effectLst/>
                        </a:rPr>
                        <a:t>South Atlanta</a:t>
                      </a:r>
                      <a:endParaRPr lang="en-US" sz="1100" b="0" i="0" u="none" strike="noStrike">
                        <a:solidFill>
                          <a:srgbClr val="000000"/>
                        </a:solidFill>
                        <a:effectLst/>
                        <a:latin typeface="Arial" panose="020B0604020202020204" pitchFamily="34" charset="0"/>
                      </a:endParaRPr>
                    </a:p>
                  </a:txBody>
                  <a:tcPr marL="7144" marR="7144" marT="7144" marB="0" anchor="ctr"/>
                </a:tc>
                <a:tc>
                  <a:txBody>
                    <a:bodyPr/>
                    <a:lstStyle/>
                    <a:p>
                      <a:pPr algn="ctr" fontAlgn="ctr"/>
                      <a:r>
                        <a:rPr lang="en-US" sz="1100" u="none" strike="noStrike">
                          <a:effectLst/>
                        </a:rPr>
                        <a:t>53</a:t>
                      </a:r>
                      <a:endParaRPr lang="en-US" sz="1100" b="0" i="0" u="none" strike="noStrike">
                        <a:solidFill>
                          <a:srgbClr val="000000"/>
                        </a:solidFill>
                        <a:effectLst/>
                        <a:latin typeface="Arial" panose="020B0604020202020204" pitchFamily="34" charset="0"/>
                      </a:endParaRPr>
                    </a:p>
                  </a:txBody>
                  <a:tcPr marL="7144" marR="7144" marT="7144" marB="0" anchor="ctr"/>
                </a:tc>
                <a:tc>
                  <a:txBody>
                    <a:bodyPr/>
                    <a:lstStyle/>
                    <a:p>
                      <a:pPr algn="ctr" fontAlgn="ctr"/>
                      <a:r>
                        <a:rPr lang="en-US" sz="1100" u="none" strike="noStrike" dirty="0">
                          <a:effectLst/>
                        </a:rPr>
                        <a:t>75</a:t>
                      </a:r>
                      <a:endParaRPr lang="en-US" sz="1100" b="0" i="0" u="none" strike="noStrike" dirty="0">
                        <a:solidFill>
                          <a:srgbClr val="000000"/>
                        </a:solidFill>
                        <a:effectLst/>
                        <a:latin typeface="Arial" panose="020B0604020202020204" pitchFamily="34" charset="0"/>
                      </a:endParaRPr>
                    </a:p>
                  </a:txBody>
                  <a:tcPr marL="7144" marR="7144" marT="7144" marB="0" anchor="ctr"/>
                </a:tc>
                <a:extLst>
                  <a:ext uri="{0D108BD9-81ED-4DB2-BD59-A6C34878D82A}">
                    <a16:rowId xmlns:a16="http://schemas.microsoft.com/office/drawing/2014/main" val="282324415"/>
                  </a:ext>
                </a:extLst>
              </a:tr>
              <a:tr h="178594">
                <a:tc>
                  <a:txBody>
                    <a:bodyPr/>
                    <a:lstStyle/>
                    <a:p>
                      <a:pPr algn="l" fontAlgn="ctr"/>
                      <a:r>
                        <a:rPr lang="en-US" sz="1100" u="none" strike="noStrike">
                          <a:effectLst/>
                        </a:rPr>
                        <a:t>Therrell</a:t>
                      </a:r>
                      <a:endParaRPr lang="en-US" sz="1100" b="0" i="0" u="none" strike="noStrike">
                        <a:solidFill>
                          <a:srgbClr val="000000"/>
                        </a:solidFill>
                        <a:effectLst/>
                        <a:latin typeface="Arial" panose="020B0604020202020204" pitchFamily="34" charset="0"/>
                      </a:endParaRPr>
                    </a:p>
                  </a:txBody>
                  <a:tcPr marL="7144" marR="7144" marT="7144" marB="0" anchor="ctr"/>
                </a:tc>
                <a:tc>
                  <a:txBody>
                    <a:bodyPr/>
                    <a:lstStyle/>
                    <a:p>
                      <a:pPr algn="ctr" fontAlgn="ctr"/>
                      <a:r>
                        <a:rPr lang="en-US" sz="1100" u="none" strike="noStrike">
                          <a:effectLst/>
                        </a:rPr>
                        <a:t>92</a:t>
                      </a:r>
                      <a:endParaRPr lang="en-US" sz="1100" b="0" i="0" u="none" strike="noStrike">
                        <a:solidFill>
                          <a:srgbClr val="000000"/>
                        </a:solidFill>
                        <a:effectLst/>
                        <a:latin typeface="Arial" panose="020B0604020202020204" pitchFamily="34" charset="0"/>
                      </a:endParaRPr>
                    </a:p>
                  </a:txBody>
                  <a:tcPr marL="7144" marR="7144" marT="7144" marB="0" anchor="ctr"/>
                </a:tc>
                <a:tc>
                  <a:txBody>
                    <a:bodyPr/>
                    <a:lstStyle/>
                    <a:p>
                      <a:pPr algn="ctr" fontAlgn="ctr"/>
                      <a:r>
                        <a:rPr lang="en-US" sz="1100" u="none" strike="noStrike" dirty="0">
                          <a:effectLst/>
                        </a:rPr>
                        <a:t>112</a:t>
                      </a:r>
                      <a:endParaRPr lang="en-US" sz="1100" b="0" i="0" u="none" strike="noStrike" dirty="0">
                        <a:solidFill>
                          <a:srgbClr val="000000"/>
                        </a:solidFill>
                        <a:effectLst/>
                        <a:latin typeface="Arial" panose="020B0604020202020204" pitchFamily="34" charset="0"/>
                      </a:endParaRPr>
                    </a:p>
                  </a:txBody>
                  <a:tcPr marL="7144" marR="7144" marT="7144" marB="0" anchor="ctr"/>
                </a:tc>
                <a:extLst>
                  <a:ext uri="{0D108BD9-81ED-4DB2-BD59-A6C34878D82A}">
                    <a16:rowId xmlns:a16="http://schemas.microsoft.com/office/drawing/2014/main" val="1006679458"/>
                  </a:ext>
                </a:extLst>
              </a:tr>
              <a:tr h="178594">
                <a:tc>
                  <a:txBody>
                    <a:bodyPr/>
                    <a:lstStyle/>
                    <a:p>
                      <a:pPr algn="l" fontAlgn="ctr"/>
                      <a:r>
                        <a:rPr lang="en-US" sz="1100" u="none" strike="noStrike">
                          <a:effectLst/>
                        </a:rPr>
                        <a:t>Washington</a:t>
                      </a:r>
                      <a:endParaRPr lang="en-US" sz="1100" b="0" i="0" u="none" strike="noStrike">
                        <a:solidFill>
                          <a:srgbClr val="000000"/>
                        </a:solidFill>
                        <a:effectLst/>
                        <a:latin typeface="Arial" panose="020B0604020202020204" pitchFamily="34" charset="0"/>
                      </a:endParaRPr>
                    </a:p>
                  </a:txBody>
                  <a:tcPr marL="7144" marR="7144" marT="7144" marB="0" anchor="ctr"/>
                </a:tc>
                <a:tc>
                  <a:txBody>
                    <a:bodyPr/>
                    <a:lstStyle/>
                    <a:p>
                      <a:pPr algn="ctr" fontAlgn="ctr"/>
                      <a:r>
                        <a:rPr lang="en-US" sz="1100" u="none" strike="noStrike">
                          <a:effectLst/>
                        </a:rPr>
                        <a:t>62</a:t>
                      </a:r>
                      <a:endParaRPr lang="en-US" sz="1100" b="0" i="0" u="none" strike="noStrike">
                        <a:solidFill>
                          <a:srgbClr val="000000"/>
                        </a:solidFill>
                        <a:effectLst/>
                        <a:latin typeface="Arial" panose="020B0604020202020204" pitchFamily="34" charset="0"/>
                      </a:endParaRPr>
                    </a:p>
                  </a:txBody>
                  <a:tcPr marL="7144" marR="7144" marT="7144" marB="0" anchor="ctr"/>
                </a:tc>
                <a:tc>
                  <a:txBody>
                    <a:bodyPr/>
                    <a:lstStyle/>
                    <a:p>
                      <a:pPr algn="ctr" fontAlgn="ctr"/>
                      <a:r>
                        <a:rPr lang="en-US" sz="1100" u="none" strike="noStrike" dirty="0">
                          <a:effectLst/>
                        </a:rPr>
                        <a:t>44</a:t>
                      </a:r>
                      <a:endParaRPr lang="en-US" sz="1100" b="0" i="0" u="none" strike="noStrike" dirty="0">
                        <a:solidFill>
                          <a:srgbClr val="000000"/>
                        </a:solidFill>
                        <a:effectLst/>
                        <a:latin typeface="Arial" panose="020B0604020202020204" pitchFamily="34" charset="0"/>
                      </a:endParaRPr>
                    </a:p>
                  </a:txBody>
                  <a:tcPr marL="7144" marR="7144" marT="7144" marB="0" anchor="ctr"/>
                </a:tc>
                <a:extLst>
                  <a:ext uri="{0D108BD9-81ED-4DB2-BD59-A6C34878D82A}">
                    <a16:rowId xmlns:a16="http://schemas.microsoft.com/office/drawing/2014/main" val="4238946493"/>
                  </a:ext>
                </a:extLst>
              </a:tr>
              <a:tr h="41434">
                <a:tc>
                  <a:txBody>
                    <a:bodyPr/>
                    <a:lstStyle/>
                    <a:p>
                      <a:pPr algn="l" fontAlgn="ctr"/>
                      <a:r>
                        <a:rPr lang="en-US" sz="200" u="none" strike="noStrike">
                          <a:effectLst/>
                        </a:rPr>
                        <a:t> </a:t>
                      </a:r>
                      <a:endParaRPr lang="en-US" sz="200" b="0" i="0" u="none" strike="noStrike">
                        <a:solidFill>
                          <a:srgbClr val="000000"/>
                        </a:solidFill>
                        <a:effectLst/>
                        <a:latin typeface="Arial" panose="020B0604020202020204" pitchFamily="34" charset="0"/>
                      </a:endParaRPr>
                    </a:p>
                  </a:txBody>
                  <a:tcPr marL="7144" marR="7144" marT="7144" marB="0" anchor="ctr"/>
                </a:tc>
                <a:tc>
                  <a:txBody>
                    <a:bodyPr/>
                    <a:lstStyle/>
                    <a:p>
                      <a:pPr algn="l" fontAlgn="ctr"/>
                      <a:r>
                        <a:rPr lang="en-US" sz="200" u="none" strike="noStrike" dirty="0">
                          <a:effectLst/>
                        </a:rPr>
                        <a:t> </a:t>
                      </a:r>
                      <a:endParaRPr lang="en-US" sz="200" b="0" i="0" u="none" strike="noStrike" dirty="0">
                        <a:solidFill>
                          <a:srgbClr val="000000"/>
                        </a:solidFill>
                        <a:effectLst/>
                        <a:latin typeface="Arial" panose="020B0604020202020204" pitchFamily="34" charset="0"/>
                      </a:endParaRPr>
                    </a:p>
                  </a:txBody>
                  <a:tcPr marL="7144" marR="7144" marT="7144" marB="0" anchor="ctr"/>
                </a:tc>
                <a:tc>
                  <a:txBody>
                    <a:bodyPr/>
                    <a:lstStyle/>
                    <a:p>
                      <a:pPr algn="l" fontAlgn="ctr"/>
                      <a:r>
                        <a:rPr lang="en-US" sz="200" u="none" strike="noStrike" dirty="0">
                          <a:effectLst/>
                        </a:rPr>
                        <a:t> </a:t>
                      </a:r>
                      <a:endParaRPr lang="en-US" sz="200" b="0" i="0" u="none" strike="noStrike" dirty="0">
                        <a:solidFill>
                          <a:srgbClr val="000000"/>
                        </a:solidFill>
                        <a:effectLst/>
                        <a:latin typeface="Arial" panose="020B0604020202020204" pitchFamily="34" charset="0"/>
                      </a:endParaRPr>
                    </a:p>
                  </a:txBody>
                  <a:tcPr marL="7144" marR="7144" marT="7144" marB="0" anchor="ctr"/>
                </a:tc>
                <a:extLst>
                  <a:ext uri="{0D108BD9-81ED-4DB2-BD59-A6C34878D82A}">
                    <a16:rowId xmlns:a16="http://schemas.microsoft.com/office/drawing/2014/main" val="3883162941"/>
                  </a:ext>
                </a:extLst>
              </a:tr>
              <a:tr h="178594">
                <a:tc>
                  <a:txBody>
                    <a:bodyPr/>
                    <a:lstStyle/>
                    <a:p>
                      <a:pPr algn="l" fontAlgn="ctr"/>
                      <a:r>
                        <a:rPr lang="en-US" sz="1100" b="1" u="none" strike="noStrike" dirty="0">
                          <a:effectLst/>
                        </a:rPr>
                        <a:t>Total </a:t>
                      </a:r>
                      <a:endParaRPr lang="en-US" sz="1100" b="1" i="0" u="none" strike="noStrike" dirty="0">
                        <a:solidFill>
                          <a:srgbClr val="000000"/>
                        </a:solidFill>
                        <a:effectLst/>
                        <a:latin typeface="Arial" panose="020B0604020202020204" pitchFamily="34" charset="0"/>
                      </a:endParaRPr>
                    </a:p>
                  </a:txBody>
                  <a:tcPr marL="7144" marR="7144" marT="7144" marB="0" anchor="ctr"/>
                </a:tc>
                <a:tc>
                  <a:txBody>
                    <a:bodyPr/>
                    <a:lstStyle/>
                    <a:p>
                      <a:pPr algn="ctr" fontAlgn="ctr"/>
                      <a:r>
                        <a:rPr lang="en-US" sz="1100" b="1" u="none" strike="noStrike" dirty="0">
                          <a:effectLst/>
                        </a:rPr>
                        <a:t>943</a:t>
                      </a:r>
                      <a:endParaRPr lang="en-US" sz="1100" b="1" i="0" u="none" strike="noStrike" dirty="0">
                        <a:solidFill>
                          <a:srgbClr val="000000"/>
                        </a:solidFill>
                        <a:effectLst/>
                        <a:latin typeface="Arial" panose="020B0604020202020204" pitchFamily="34" charset="0"/>
                      </a:endParaRPr>
                    </a:p>
                  </a:txBody>
                  <a:tcPr marL="7144" marR="7144" marT="7144" marB="0" anchor="ctr"/>
                </a:tc>
                <a:tc>
                  <a:txBody>
                    <a:bodyPr/>
                    <a:lstStyle/>
                    <a:p>
                      <a:pPr algn="ctr" fontAlgn="ctr"/>
                      <a:r>
                        <a:rPr lang="en-US" sz="1100" b="1" u="none" strike="noStrike" dirty="0">
                          <a:effectLst/>
                        </a:rPr>
                        <a:t>1132</a:t>
                      </a:r>
                      <a:endParaRPr lang="en-US" sz="1100" b="1" i="0" u="none" strike="noStrike" dirty="0">
                        <a:solidFill>
                          <a:srgbClr val="000000"/>
                        </a:solidFill>
                        <a:effectLst/>
                        <a:latin typeface="Arial" panose="020B0604020202020204" pitchFamily="34" charset="0"/>
                      </a:endParaRPr>
                    </a:p>
                  </a:txBody>
                  <a:tcPr marL="7144" marR="7144" marT="7144" marB="0" anchor="ctr"/>
                </a:tc>
                <a:extLst>
                  <a:ext uri="{0D108BD9-81ED-4DB2-BD59-A6C34878D82A}">
                    <a16:rowId xmlns:a16="http://schemas.microsoft.com/office/drawing/2014/main" val="1958082188"/>
                  </a:ext>
                </a:extLst>
              </a:tr>
            </a:tbl>
          </a:graphicData>
        </a:graphic>
      </p:graphicFrame>
      <p:pic>
        <p:nvPicPr>
          <p:cNvPr id="1027" name="Picture 3" descr="Atlanta College and Career Academy logo">
            <a:extLst>
              <a:ext uri="{FF2B5EF4-FFF2-40B4-BE49-F238E27FC236}">
                <a16:creationId xmlns:a16="http://schemas.microsoft.com/office/drawing/2014/main" id="{F95BB076-D47C-1550-50C5-AED7A9D628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085" y="873720"/>
            <a:ext cx="1999035" cy="1158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04275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sp>
        <p:nvSpPr>
          <p:cNvPr id="694" name="Google Shape;694;p103"/>
          <p:cNvSpPr txBox="1">
            <a:spLocks noGrp="1"/>
          </p:cNvSpPr>
          <p:nvPr>
            <p:ph type="sldNum" idx="12"/>
          </p:nvPr>
        </p:nvSpPr>
        <p:spPr>
          <a:xfrm>
            <a:off x="5986463" y="5624513"/>
            <a:ext cx="1543050" cy="273825"/>
          </a:xfrm>
          <a:prstGeom prst="rect">
            <a:avLst/>
          </a:prstGeom>
          <a:noFill/>
          <a:ln>
            <a:noFill/>
          </a:ln>
        </p:spPr>
        <p:txBody>
          <a:bodyPr spcFirstLastPara="1" wrap="square" lIns="68569" tIns="34275" rIns="68569" bIns="34275" anchor="t" anchorCtr="0">
            <a:noAutofit/>
          </a:bodyPr>
          <a:lstStyle/>
          <a:p>
            <a:pPr defTabSz="685800">
              <a:buClr>
                <a:srgbClr val="000000"/>
              </a:buClr>
            </a:pPr>
            <a:fld id="{00000000-1234-1234-1234-123412341234}" type="slidenum">
              <a:rPr lang="en-US" kern="0">
                <a:solidFill>
                  <a:srgbClr val="000000"/>
                </a:solidFill>
              </a:rPr>
              <a:pPr defTabSz="685800">
                <a:buClr>
                  <a:srgbClr val="000000"/>
                </a:buClr>
              </a:pPr>
              <a:t>26</a:t>
            </a:fld>
            <a:endParaRPr kern="0">
              <a:solidFill>
                <a:srgbClr val="000000"/>
              </a:solidFill>
            </a:endParaRPr>
          </a:p>
        </p:txBody>
      </p:sp>
      <p:sp>
        <p:nvSpPr>
          <p:cNvPr id="695" name="Google Shape;695;p103"/>
          <p:cNvSpPr txBox="1"/>
          <p:nvPr/>
        </p:nvSpPr>
        <p:spPr>
          <a:xfrm>
            <a:off x="1312774" y="2093017"/>
            <a:ext cx="2247525" cy="253885"/>
          </a:xfrm>
          <a:prstGeom prst="rect">
            <a:avLst/>
          </a:prstGeom>
          <a:noFill/>
          <a:ln>
            <a:noFill/>
          </a:ln>
        </p:spPr>
        <p:txBody>
          <a:bodyPr spcFirstLastPara="1" wrap="square" lIns="68569" tIns="34275" rIns="68569" bIns="34275" anchor="t" anchorCtr="0">
            <a:spAutoFit/>
          </a:bodyPr>
          <a:lstStyle/>
          <a:p>
            <a:pPr defTabSz="685800">
              <a:buClr>
                <a:srgbClr val="000000"/>
              </a:buClr>
              <a:buSzPts val="1600"/>
            </a:pPr>
            <a:r>
              <a:rPr lang="en-US" sz="1200" b="1" kern="0" dirty="0">
                <a:solidFill>
                  <a:srgbClr val="2E75B5"/>
                </a:solidFill>
                <a:latin typeface="Arial"/>
                <a:cs typeface="Arial"/>
                <a:sym typeface="Arial"/>
              </a:rPr>
              <a:t>Applications </a:t>
            </a:r>
            <a:r>
              <a:rPr lang="en-US" sz="1200" b="1" kern="0" dirty="0">
                <a:solidFill>
                  <a:srgbClr val="2E75B5"/>
                </a:solidFill>
                <a:latin typeface="Arial"/>
                <a:ea typeface="Arial"/>
                <a:cs typeface="Arial"/>
                <a:sym typeface="Arial"/>
              </a:rPr>
              <a:t>By Pathway</a:t>
            </a:r>
            <a:endParaRPr sz="1200" b="1" kern="0" dirty="0">
              <a:solidFill>
                <a:srgbClr val="2E75B5"/>
              </a:solidFill>
              <a:latin typeface="Arial"/>
              <a:ea typeface="Arial"/>
              <a:cs typeface="Arial"/>
              <a:sym typeface="Arial"/>
            </a:endParaRPr>
          </a:p>
        </p:txBody>
      </p:sp>
      <p:graphicFrame>
        <p:nvGraphicFramePr>
          <p:cNvPr id="696" name="Google Shape;696;p103"/>
          <p:cNvGraphicFramePr/>
          <p:nvPr/>
        </p:nvGraphicFramePr>
        <p:xfrm>
          <a:off x="1360263" y="2346054"/>
          <a:ext cx="2292732" cy="3171245"/>
        </p:xfrm>
        <a:graphic>
          <a:graphicData uri="http://schemas.openxmlformats.org/drawingml/2006/table">
            <a:tbl>
              <a:tblPr firstRow="1" bandRow="1">
                <a:noFill/>
              </a:tblPr>
              <a:tblGrid>
                <a:gridCol w="1437413">
                  <a:extLst>
                    <a:ext uri="{9D8B030D-6E8A-4147-A177-3AD203B41FA5}">
                      <a16:colId xmlns:a16="http://schemas.microsoft.com/office/drawing/2014/main" val="20000"/>
                    </a:ext>
                  </a:extLst>
                </a:gridCol>
                <a:gridCol w="855319">
                  <a:extLst>
                    <a:ext uri="{9D8B030D-6E8A-4147-A177-3AD203B41FA5}">
                      <a16:colId xmlns:a16="http://schemas.microsoft.com/office/drawing/2014/main" val="20001"/>
                    </a:ext>
                  </a:extLst>
                </a:gridCol>
              </a:tblGrid>
              <a:tr h="342908">
                <a:tc>
                  <a:txBody>
                    <a:bodyPr/>
                    <a:lstStyle/>
                    <a:p>
                      <a:pPr marL="0" marR="0" lvl="0" indent="0" algn="ctr" rtl="0">
                        <a:lnSpc>
                          <a:spcPct val="100000"/>
                        </a:lnSpc>
                        <a:spcBef>
                          <a:spcPts val="0"/>
                        </a:spcBef>
                        <a:spcAft>
                          <a:spcPts val="0"/>
                        </a:spcAft>
                        <a:buClr>
                          <a:srgbClr val="000000"/>
                        </a:buClr>
                        <a:buSzPts val="1300"/>
                        <a:buFont typeface="Arial"/>
                        <a:buNone/>
                      </a:pPr>
                      <a:r>
                        <a:rPr lang="en-US" sz="600" u="none" strike="noStrike" cap="none"/>
                        <a:t>Pathway</a:t>
                      </a:r>
                      <a:endParaRPr sz="600" u="none" strike="noStrike" cap="none"/>
                    </a:p>
                  </a:txBody>
                  <a:tcPr marL="68588" marR="68588" marT="34294" marB="34294" anchor="b"/>
                </a:tc>
                <a:tc>
                  <a:txBody>
                    <a:bodyPr/>
                    <a:lstStyle/>
                    <a:p>
                      <a:pPr marL="0" marR="0" lvl="0" indent="0" algn="ctr" rtl="0">
                        <a:lnSpc>
                          <a:spcPct val="100000"/>
                        </a:lnSpc>
                        <a:spcBef>
                          <a:spcPts val="0"/>
                        </a:spcBef>
                        <a:spcAft>
                          <a:spcPts val="0"/>
                        </a:spcAft>
                        <a:buClr>
                          <a:srgbClr val="000000"/>
                        </a:buClr>
                        <a:buSzPts val="1300"/>
                        <a:buFont typeface="Arial"/>
                        <a:buNone/>
                      </a:pPr>
                      <a:r>
                        <a:rPr lang="en-US" sz="600" u="none" strike="noStrike" cap="none" dirty="0"/>
                        <a:t># of Students </a:t>
                      </a:r>
                      <a:r>
                        <a:rPr lang="en-US" sz="600" dirty="0"/>
                        <a:t>Applied</a:t>
                      </a:r>
                    </a:p>
                    <a:p>
                      <a:pPr marL="0" marR="0" lvl="0" indent="0" algn="ctr" rtl="0">
                        <a:lnSpc>
                          <a:spcPct val="100000"/>
                        </a:lnSpc>
                        <a:spcBef>
                          <a:spcPts val="0"/>
                        </a:spcBef>
                        <a:spcAft>
                          <a:spcPts val="0"/>
                        </a:spcAft>
                        <a:buClr>
                          <a:srgbClr val="000000"/>
                        </a:buClr>
                        <a:buSzPts val="1300"/>
                        <a:buFont typeface="Arial"/>
                        <a:buNone/>
                      </a:pPr>
                      <a:r>
                        <a:rPr lang="en-US" sz="600" u="none" strike="noStrike" cap="none" dirty="0"/>
                        <a:t>Spring 2022</a:t>
                      </a:r>
                      <a:endParaRPr sz="600" u="none" strike="noStrike" cap="none" dirty="0"/>
                    </a:p>
                  </a:txBody>
                  <a:tcPr marL="68588" marR="68588" marT="34294" marB="34294" anchor="b"/>
                </a:tc>
                <a:extLst>
                  <a:ext uri="{0D108BD9-81ED-4DB2-BD59-A6C34878D82A}">
                    <a16:rowId xmlns:a16="http://schemas.microsoft.com/office/drawing/2014/main" val="10000"/>
                  </a:ext>
                </a:extLst>
              </a:tr>
              <a:tr h="169425">
                <a:tc>
                  <a:txBody>
                    <a:bodyPr/>
                    <a:lstStyle/>
                    <a:p>
                      <a:pPr marL="0" marR="0" lvl="0" indent="0" algn="l" rtl="0">
                        <a:lnSpc>
                          <a:spcPct val="100000"/>
                        </a:lnSpc>
                        <a:spcBef>
                          <a:spcPts val="0"/>
                        </a:spcBef>
                        <a:spcAft>
                          <a:spcPts val="0"/>
                        </a:spcAft>
                        <a:buClr>
                          <a:srgbClr val="000000"/>
                        </a:buClr>
                        <a:buSzPts val="1400"/>
                        <a:buFont typeface="Arial"/>
                        <a:buNone/>
                      </a:pPr>
                      <a:r>
                        <a:rPr lang="en-US" sz="600" b="1" u="none" strike="noStrike" cap="none"/>
                        <a:t>Patient Care</a:t>
                      </a:r>
                      <a:endParaRPr sz="600" b="1" u="none" strike="noStrike" cap="none"/>
                    </a:p>
                  </a:txBody>
                  <a:tcPr marL="68588" marR="68588" marT="34294" marB="34294"/>
                </a:tc>
                <a:tc>
                  <a:txBody>
                    <a:bodyPr/>
                    <a:lstStyle/>
                    <a:p>
                      <a:pPr marL="0" lvl="0" indent="0" algn="l" rtl="0">
                        <a:spcBef>
                          <a:spcPts val="0"/>
                        </a:spcBef>
                        <a:spcAft>
                          <a:spcPts val="0"/>
                        </a:spcAft>
                        <a:buNone/>
                      </a:pPr>
                      <a:r>
                        <a:rPr lang="en-US" sz="600"/>
                        <a:t>146</a:t>
                      </a:r>
                      <a:endParaRPr sz="600"/>
                    </a:p>
                  </a:txBody>
                  <a:tcPr marL="68588" marR="68588" marT="34294" marB="34294"/>
                </a:tc>
                <a:extLst>
                  <a:ext uri="{0D108BD9-81ED-4DB2-BD59-A6C34878D82A}">
                    <a16:rowId xmlns:a16="http://schemas.microsoft.com/office/drawing/2014/main" val="10001"/>
                  </a:ext>
                </a:extLst>
              </a:tr>
              <a:tr h="169425">
                <a:tc>
                  <a:txBody>
                    <a:bodyPr/>
                    <a:lstStyle/>
                    <a:p>
                      <a:pPr marL="0" marR="0" lvl="0" indent="0" algn="l" rtl="0">
                        <a:lnSpc>
                          <a:spcPct val="100000"/>
                        </a:lnSpc>
                        <a:spcBef>
                          <a:spcPts val="0"/>
                        </a:spcBef>
                        <a:spcAft>
                          <a:spcPts val="0"/>
                        </a:spcAft>
                        <a:buClr>
                          <a:srgbClr val="000000"/>
                        </a:buClr>
                        <a:buSzPts val="1400"/>
                        <a:buFont typeface="Arial"/>
                        <a:buNone/>
                      </a:pPr>
                      <a:r>
                        <a:rPr lang="en-US" sz="600" b="1" u="none" strike="noStrike" cap="none"/>
                        <a:t>Cybersecurity</a:t>
                      </a:r>
                      <a:endParaRPr sz="600" b="1" u="none" strike="noStrike" cap="none"/>
                    </a:p>
                  </a:txBody>
                  <a:tcPr marL="68588" marR="68588" marT="34294" marB="34294"/>
                </a:tc>
                <a:tc>
                  <a:txBody>
                    <a:bodyPr/>
                    <a:lstStyle/>
                    <a:p>
                      <a:pPr marL="0" lvl="0" indent="0" algn="l" rtl="0">
                        <a:spcBef>
                          <a:spcPts val="0"/>
                        </a:spcBef>
                        <a:spcAft>
                          <a:spcPts val="0"/>
                        </a:spcAft>
                        <a:buNone/>
                      </a:pPr>
                      <a:r>
                        <a:rPr lang="en-US" sz="600"/>
                        <a:t>44</a:t>
                      </a:r>
                      <a:endParaRPr sz="600"/>
                    </a:p>
                  </a:txBody>
                  <a:tcPr marL="68588" marR="68588" marT="34294" marB="34294"/>
                </a:tc>
                <a:extLst>
                  <a:ext uri="{0D108BD9-81ED-4DB2-BD59-A6C34878D82A}">
                    <a16:rowId xmlns:a16="http://schemas.microsoft.com/office/drawing/2014/main" val="10002"/>
                  </a:ext>
                </a:extLst>
              </a:tr>
              <a:tr h="169425">
                <a:tc>
                  <a:txBody>
                    <a:bodyPr/>
                    <a:lstStyle/>
                    <a:p>
                      <a:pPr marL="0" marR="0" lvl="0" indent="0" algn="l" rtl="0">
                        <a:lnSpc>
                          <a:spcPct val="100000"/>
                        </a:lnSpc>
                        <a:spcBef>
                          <a:spcPts val="0"/>
                        </a:spcBef>
                        <a:spcAft>
                          <a:spcPts val="0"/>
                        </a:spcAft>
                        <a:buClr>
                          <a:srgbClr val="000000"/>
                        </a:buClr>
                        <a:buSzPts val="1400"/>
                        <a:buFont typeface="Arial"/>
                        <a:buNone/>
                      </a:pPr>
                      <a:r>
                        <a:rPr lang="en-US" sz="600" b="1" u="none" strike="noStrike" cap="none"/>
                        <a:t>Culinary Arts</a:t>
                      </a:r>
                      <a:endParaRPr sz="600" b="1" u="none" strike="noStrike" cap="none"/>
                    </a:p>
                  </a:txBody>
                  <a:tcPr marL="68588" marR="68588" marT="34294" marB="34294"/>
                </a:tc>
                <a:tc>
                  <a:txBody>
                    <a:bodyPr/>
                    <a:lstStyle/>
                    <a:p>
                      <a:pPr marL="0" lvl="0" indent="0" algn="l" rtl="0">
                        <a:spcBef>
                          <a:spcPts val="0"/>
                        </a:spcBef>
                        <a:spcAft>
                          <a:spcPts val="0"/>
                        </a:spcAft>
                        <a:buNone/>
                      </a:pPr>
                      <a:r>
                        <a:rPr lang="en-US" sz="600"/>
                        <a:t>173</a:t>
                      </a:r>
                      <a:endParaRPr sz="600"/>
                    </a:p>
                  </a:txBody>
                  <a:tcPr marL="68588" marR="68588" marT="34294" marB="34294"/>
                </a:tc>
                <a:extLst>
                  <a:ext uri="{0D108BD9-81ED-4DB2-BD59-A6C34878D82A}">
                    <a16:rowId xmlns:a16="http://schemas.microsoft.com/office/drawing/2014/main" val="10003"/>
                  </a:ext>
                </a:extLst>
              </a:tr>
              <a:tr h="169425">
                <a:tc>
                  <a:txBody>
                    <a:bodyPr/>
                    <a:lstStyle/>
                    <a:p>
                      <a:pPr marL="0" marR="0" lvl="0" indent="0" algn="l" rtl="0">
                        <a:lnSpc>
                          <a:spcPct val="100000"/>
                        </a:lnSpc>
                        <a:spcBef>
                          <a:spcPts val="0"/>
                        </a:spcBef>
                        <a:spcAft>
                          <a:spcPts val="0"/>
                        </a:spcAft>
                        <a:buClr>
                          <a:srgbClr val="000000"/>
                        </a:buClr>
                        <a:buSzPts val="1400"/>
                        <a:buFont typeface="Arial"/>
                        <a:buNone/>
                      </a:pPr>
                      <a:r>
                        <a:rPr lang="en-US" sz="600" b="1" u="none" strike="noStrike" cap="none"/>
                        <a:t>Criminal Investigations</a:t>
                      </a:r>
                      <a:endParaRPr sz="600" b="1" u="none" strike="noStrike" cap="none"/>
                    </a:p>
                  </a:txBody>
                  <a:tcPr marL="68588" marR="68588" marT="34294" marB="34294"/>
                </a:tc>
                <a:tc>
                  <a:txBody>
                    <a:bodyPr/>
                    <a:lstStyle/>
                    <a:p>
                      <a:pPr marL="0" lvl="0" indent="0" algn="l" rtl="0">
                        <a:spcBef>
                          <a:spcPts val="0"/>
                        </a:spcBef>
                        <a:spcAft>
                          <a:spcPts val="0"/>
                        </a:spcAft>
                        <a:buNone/>
                      </a:pPr>
                      <a:r>
                        <a:rPr lang="en-US" sz="600"/>
                        <a:t>132</a:t>
                      </a:r>
                      <a:endParaRPr sz="600"/>
                    </a:p>
                  </a:txBody>
                  <a:tcPr marL="68588" marR="68588" marT="34294" marB="34294"/>
                </a:tc>
                <a:extLst>
                  <a:ext uri="{0D108BD9-81ED-4DB2-BD59-A6C34878D82A}">
                    <a16:rowId xmlns:a16="http://schemas.microsoft.com/office/drawing/2014/main" val="10004"/>
                  </a:ext>
                </a:extLst>
              </a:tr>
              <a:tr h="169425">
                <a:tc>
                  <a:txBody>
                    <a:bodyPr/>
                    <a:lstStyle/>
                    <a:p>
                      <a:pPr marL="0" marR="0" lvl="0" indent="0" algn="l" rtl="0">
                        <a:lnSpc>
                          <a:spcPct val="100000"/>
                        </a:lnSpc>
                        <a:spcBef>
                          <a:spcPts val="0"/>
                        </a:spcBef>
                        <a:spcAft>
                          <a:spcPts val="0"/>
                        </a:spcAft>
                        <a:buClr>
                          <a:srgbClr val="000000"/>
                        </a:buClr>
                        <a:buSzPts val="1400"/>
                        <a:buFont typeface="Arial"/>
                        <a:buNone/>
                      </a:pPr>
                      <a:r>
                        <a:rPr lang="en-US" sz="600" b="1" u="none" strike="noStrike" cap="none"/>
                        <a:t>Dental Science</a:t>
                      </a:r>
                      <a:endParaRPr sz="600" b="1" u="none" strike="noStrike" cap="none"/>
                    </a:p>
                  </a:txBody>
                  <a:tcPr marL="68588" marR="68588" marT="34294" marB="34294"/>
                </a:tc>
                <a:tc>
                  <a:txBody>
                    <a:bodyPr/>
                    <a:lstStyle/>
                    <a:p>
                      <a:pPr marL="0" lvl="0" indent="0" algn="l" rtl="0">
                        <a:spcBef>
                          <a:spcPts val="0"/>
                        </a:spcBef>
                        <a:spcAft>
                          <a:spcPts val="0"/>
                        </a:spcAft>
                        <a:buNone/>
                      </a:pPr>
                      <a:r>
                        <a:rPr lang="en-US" sz="600"/>
                        <a:t>65</a:t>
                      </a:r>
                      <a:endParaRPr sz="600"/>
                    </a:p>
                  </a:txBody>
                  <a:tcPr marL="68588" marR="68588" marT="34294" marB="34294"/>
                </a:tc>
                <a:extLst>
                  <a:ext uri="{0D108BD9-81ED-4DB2-BD59-A6C34878D82A}">
                    <a16:rowId xmlns:a16="http://schemas.microsoft.com/office/drawing/2014/main" val="10005"/>
                  </a:ext>
                </a:extLst>
              </a:tr>
              <a:tr h="169425">
                <a:tc>
                  <a:txBody>
                    <a:bodyPr/>
                    <a:lstStyle/>
                    <a:p>
                      <a:pPr marL="0" marR="0" lvl="0" indent="0" algn="l" rtl="0">
                        <a:lnSpc>
                          <a:spcPct val="100000"/>
                        </a:lnSpc>
                        <a:spcBef>
                          <a:spcPts val="0"/>
                        </a:spcBef>
                        <a:spcAft>
                          <a:spcPts val="0"/>
                        </a:spcAft>
                        <a:buClr>
                          <a:srgbClr val="000000"/>
                        </a:buClr>
                        <a:buSzPts val="1400"/>
                        <a:buFont typeface="Arial"/>
                        <a:buNone/>
                      </a:pPr>
                      <a:r>
                        <a:rPr lang="en-US" sz="600" b="1" u="none" strike="noStrike" cap="none"/>
                        <a:t>Automotive</a:t>
                      </a:r>
                      <a:endParaRPr sz="600" b="1" u="none" strike="noStrike" cap="none"/>
                    </a:p>
                  </a:txBody>
                  <a:tcPr marL="68588" marR="68588" marT="34294" marB="34294"/>
                </a:tc>
                <a:tc>
                  <a:txBody>
                    <a:bodyPr/>
                    <a:lstStyle/>
                    <a:p>
                      <a:pPr marL="0" lvl="0" indent="0" algn="l" rtl="0">
                        <a:spcBef>
                          <a:spcPts val="0"/>
                        </a:spcBef>
                        <a:spcAft>
                          <a:spcPts val="0"/>
                        </a:spcAft>
                        <a:buNone/>
                      </a:pPr>
                      <a:r>
                        <a:rPr lang="en-US" sz="600"/>
                        <a:t>87</a:t>
                      </a:r>
                      <a:endParaRPr sz="600"/>
                    </a:p>
                  </a:txBody>
                  <a:tcPr marL="68588" marR="68588" marT="34294" marB="34294"/>
                </a:tc>
                <a:extLst>
                  <a:ext uri="{0D108BD9-81ED-4DB2-BD59-A6C34878D82A}">
                    <a16:rowId xmlns:a16="http://schemas.microsoft.com/office/drawing/2014/main" val="10006"/>
                  </a:ext>
                </a:extLst>
              </a:tr>
              <a:tr h="251468">
                <a:tc>
                  <a:txBody>
                    <a:bodyPr/>
                    <a:lstStyle/>
                    <a:p>
                      <a:pPr marL="0" marR="0" lvl="0" indent="0" algn="l" rtl="0">
                        <a:lnSpc>
                          <a:spcPct val="100000"/>
                        </a:lnSpc>
                        <a:spcBef>
                          <a:spcPts val="0"/>
                        </a:spcBef>
                        <a:spcAft>
                          <a:spcPts val="0"/>
                        </a:spcAft>
                        <a:buClr>
                          <a:srgbClr val="000000"/>
                        </a:buClr>
                        <a:buSzPts val="1400"/>
                        <a:buFont typeface="Arial"/>
                        <a:buNone/>
                      </a:pPr>
                      <a:r>
                        <a:rPr lang="en-US" sz="600" b="1" u="none" strike="noStrike" cap="none"/>
                        <a:t>Infant/Toddler Childcare (college credit)</a:t>
                      </a:r>
                      <a:endParaRPr sz="600" b="1" u="none" strike="noStrike" cap="none"/>
                    </a:p>
                  </a:txBody>
                  <a:tcPr marL="68588" marR="68588" marT="34294" marB="34294"/>
                </a:tc>
                <a:tc>
                  <a:txBody>
                    <a:bodyPr/>
                    <a:lstStyle/>
                    <a:p>
                      <a:pPr marL="0" lvl="0" indent="0" algn="l" rtl="0">
                        <a:spcBef>
                          <a:spcPts val="0"/>
                        </a:spcBef>
                        <a:spcAft>
                          <a:spcPts val="0"/>
                        </a:spcAft>
                        <a:buNone/>
                      </a:pPr>
                      <a:r>
                        <a:rPr lang="en-US" sz="600"/>
                        <a:t>60</a:t>
                      </a:r>
                      <a:endParaRPr sz="600"/>
                    </a:p>
                  </a:txBody>
                  <a:tcPr marL="68588" marR="68588" marT="34294" marB="34294"/>
                </a:tc>
                <a:extLst>
                  <a:ext uri="{0D108BD9-81ED-4DB2-BD59-A6C34878D82A}">
                    <a16:rowId xmlns:a16="http://schemas.microsoft.com/office/drawing/2014/main" val="10007"/>
                  </a:ext>
                </a:extLst>
              </a:tr>
              <a:tr h="169425">
                <a:tc>
                  <a:txBody>
                    <a:bodyPr/>
                    <a:lstStyle/>
                    <a:p>
                      <a:pPr marL="0" marR="0" lvl="0" indent="0" algn="l" rtl="0">
                        <a:lnSpc>
                          <a:spcPct val="100000"/>
                        </a:lnSpc>
                        <a:spcBef>
                          <a:spcPts val="0"/>
                        </a:spcBef>
                        <a:spcAft>
                          <a:spcPts val="0"/>
                        </a:spcAft>
                        <a:buClr>
                          <a:srgbClr val="000000"/>
                        </a:buClr>
                        <a:buSzPts val="1400"/>
                        <a:buFont typeface="Arial"/>
                        <a:buNone/>
                      </a:pPr>
                      <a:r>
                        <a:rPr lang="en-US" sz="600" b="1" u="none" strike="noStrike" cap="none"/>
                        <a:t>Carpentry</a:t>
                      </a:r>
                      <a:endParaRPr sz="600" b="1" u="none" strike="noStrike" cap="none"/>
                    </a:p>
                  </a:txBody>
                  <a:tcPr marL="68588" marR="68588" marT="34294" marB="34294"/>
                </a:tc>
                <a:tc>
                  <a:txBody>
                    <a:bodyPr/>
                    <a:lstStyle/>
                    <a:p>
                      <a:pPr marL="0" lvl="0" indent="0" algn="l" rtl="0">
                        <a:spcBef>
                          <a:spcPts val="0"/>
                        </a:spcBef>
                        <a:spcAft>
                          <a:spcPts val="0"/>
                        </a:spcAft>
                        <a:buNone/>
                      </a:pPr>
                      <a:r>
                        <a:rPr lang="en-US" sz="600"/>
                        <a:t>83</a:t>
                      </a:r>
                      <a:endParaRPr sz="600"/>
                    </a:p>
                  </a:txBody>
                  <a:tcPr marL="68588" marR="68588" marT="34294" marB="34294"/>
                </a:tc>
                <a:extLst>
                  <a:ext uri="{0D108BD9-81ED-4DB2-BD59-A6C34878D82A}">
                    <a16:rowId xmlns:a16="http://schemas.microsoft.com/office/drawing/2014/main" val="10008"/>
                  </a:ext>
                </a:extLst>
              </a:tr>
              <a:tr h="169425">
                <a:tc>
                  <a:txBody>
                    <a:bodyPr/>
                    <a:lstStyle/>
                    <a:p>
                      <a:pPr marL="0" marR="0" lvl="0" indent="0" algn="l" rtl="0">
                        <a:lnSpc>
                          <a:spcPct val="100000"/>
                        </a:lnSpc>
                        <a:spcBef>
                          <a:spcPts val="0"/>
                        </a:spcBef>
                        <a:spcAft>
                          <a:spcPts val="0"/>
                        </a:spcAft>
                        <a:buClr>
                          <a:srgbClr val="000000"/>
                        </a:buClr>
                        <a:buSzPts val="1400"/>
                        <a:buFont typeface="Arial"/>
                        <a:buNone/>
                      </a:pPr>
                      <a:r>
                        <a:rPr lang="en-US" sz="600" b="1" u="none" strike="noStrike" cap="none"/>
                        <a:t>Early College (college credit)</a:t>
                      </a:r>
                      <a:endParaRPr sz="600" b="1" u="none" strike="noStrike" cap="none"/>
                    </a:p>
                  </a:txBody>
                  <a:tcPr marL="68588" marR="68588" marT="34294" marB="34294"/>
                </a:tc>
                <a:tc>
                  <a:txBody>
                    <a:bodyPr/>
                    <a:lstStyle/>
                    <a:p>
                      <a:pPr marL="0" lvl="0" indent="0" algn="l" rtl="0">
                        <a:spcBef>
                          <a:spcPts val="0"/>
                        </a:spcBef>
                        <a:spcAft>
                          <a:spcPts val="0"/>
                        </a:spcAft>
                        <a:buNone/>
                      </a:pPr>
                      <a:r>
                        <a:rPr lang="en-US" sz="600"/>
                        <a:t>54</a:t>
                      </a:r>
                      <a:endParaRPr sz="600"/>
                    </a:p>
                  </a:txBody>
                  <a:tcPr marL="68588" marR="68588" marT="34294" marB="34294"/>
                </a:tc>
                <a:extLst>
                  <a:ext uri="{0D108BD9-81ED-4DB2-BD59-A6C34878D82A}">
                    <a16:rowId xmlns:a16="http://schemas.microsoft.com/office/drawing/2014/main" val="10009"/>
                  </a:ext>
                </a:extLst>
              </a:tr>
              <a:tr h="174056">
                <a:tc>
                  <a:txBody>
                    <a:bodyPr/>
                    <a:lstStyle/>
                    <a:p>
                      <a:pPr marL="0" marR="0" lvl="0" indent="0" algn="l" rtl="0">
                        <a:lnSpc>
                          <a:spcPct val="100000"/>
                        </a:lnSpc>
                        <a:spcBef>
                          <a:spcPts val="0"/>
                        </a:spcBef>
                        <a:spcAft>
                          <a:spcPts val="0"/>
                        </a:spcAft>
                        <a:buClr>
                          <a:srgbClr val="000000"/>
                        </a:buClr>
                        <a:buSzPts val="1400"/>
                        <a:buFont typeface="Arial"/>
                        <a:buNone/>
                      </a:pPr>
                      <a:r>
                        <a:rPr lang="en-US" sz="600" b="1" u="none" strike="noStrike" cap="none"/>
                        <a:t>Graphic Design</a:t>
                      </a:r>
                      <a:endParaRPr sz="600" b="1" u="none" strike="noStrike" cap="none"/>
                    </a:p>
                  </a:txBody>
                  <a:tcPr marL="68588" marR="68588" marT="34294" marB="34294"/>
                </a:tc>
                <a:tc>
                  <a:txBody>
                    <a:bodyPr/>
                    <a:lstStyle/>
                    <a:p>
                      <a:pPr marL="0" lvl="0" indent="0" algn="l" rtl="0">
                        <a:spcBef>
                          <a:spcPts val="0"/>
                        </a:spcBef>
                        <a:spcAft>
                          <a:spcPts val="0"/>
                        </a:spcAft>
                        <a:buNone/>
                      </a:pPr>
                      <a:r>
                        <a:rPr lang="en-US" sz="600"/>
                        <a:t>69</a:t>
                      </a:r>
                      <a:endParaRPr sz="600"/>
                    </a:p>
                  </a:txBody>
                  <a:tcPr marL="68588" marR="68588" marT="34294" marB="34294"/>
                </a:tc>
                <a:extLst>
                  <a:ext uri="{0D108BD9-81ED-4DB2-BD59-A6C34878D82A}">
                    <a16:rowId xmlns:a16="http://schemas.microsoft.com/office/drawing/2014/main" val="10010"/>
                  </a:ext>
                </a:extLst>
              </a:tr>
              <a:tr h="169425">
                <a:tc>
                  <a:txBody>
                    <a:bodyPr/>
                    <a:lstStyle/>
                    <a:p>
                      <a:pPr marL="0" marR="0" lvl="0" indent="0" algn="l" rtl="0">
                        <a:lnSpc>
                          <a:spcPct val="100000"/>
                        </a:lnSpc>
                        <a:spcBef>
                          <a:spcPts val="0"/>
                        </a:spcBef>
                        <a:spcAft>
                          <a:spcPts val="0"/>
                        </a:spcAft>
                        <a:buClr>
                          <a:srgbClr val="000000"/>
                        </a:buClr>
                        <a:buSzPts val="1400"/>
                        <a:buFont typeface="Arial"/>
                        <a:buNone/>
                      </a:pPr>
                      <a:r>
                        <a:rPr lang="en-US" sz="600" b="1" u="none" strike="noStrike" cap="none"/>
                        <a:t>HVAC – Refrigeration</a:t>
                      </a:r>
                      <a:endParaRPr sz="600" b="1" u="none" strike="noStrike" cap="none"/>
                    </a:p>
                  </a:txBody>
                  <a:tcPr marL="68588" marR="68588" marT="34294" marB="34294"/>
                </a:tc>
                <a:tc>
                  <a:txBody>
                    <a:bodyPr/>
                    <a:lstStyle/>
                    <a:p>
                      <a:pPr marL="0" lvl="0" indent="0" algn="l" rtl="0">
                        <a:spcBef>
                          <a:spcPts val="0"/>
                        </a:spcBef>
                        <a:spcAft>
                          <a:spcPts val="0"/>
                        </a:spcAft>
                        <a:buNone/>
                      </a:pPr>
                      <a:r>
                        <a:rPr lang="en-US" sz="600"/>
                        <a:t>6</a:t>
                      </a:r>
                      <a:endParaRPr sz="600"/>
                    </a:p>
                  </a:txBody>
                  <a:tcPr marL="68588" marR="68588" marT="34294" marB="34294"/>
                </a:tc>
                <a:extLst>
                  <a:ext uri="{0D108BD9-81ED-4DB2-BD59-A6C34878D82A}">
                    <a16:rowId xmlns:a16="http://schemas.microsoft.com/office/drawing/2014/main" val="10011"/>
                  </a:ext>
                </a:extLst>
              </a:tr>
              <a:tr h="169425">
                <a:tc>
                  <a:txBody>
                    <a:bodyPr/>
                    <a:lstStyle/>
                    <a:p>
                      <a:pPr marL="0" marR="0" lvl="0" indent="0" algn="l" rtl="0">
                        <a:lnSpc>
                          <a:spcPct val="100000"/>
                        </a:lnSpc>
                        <a:spcBef>
                          <a:spcPts val="0"/>
                        </a:spcBef>
                        <a:spcAft>
                          <a:spcPts val="0"/>
                        </a:spcAft>
                        <a:buClr>
                          <a:srgbClr val="000000"/>
                        </a:buClr>
                        <a:buSzPts val="1400"/>
                        <a:buFont typeface="Arial"/>
                        <a:buNone/>
                      </a:pPr>
                      <a:r>
                        <a:rPr lang="en-US" sz="600" b="1" u="none" strike="noStrike" cap="none"/>
                        <a:t>Programming</a:t>
                      </a:r>
                      <a:endParaRPr sz="600" b="1" u="none" strike="noStrike" cap="none"/>
                    </a:p>
                  </a:txBody>
                  <a:tcPr marL="68588" marR="68588" marT="34294" marB="34294"/>
                </a:tc>
                <a:tc>
                  <a:txBody>
                    <a:bodyPr/>
                    <a:lstStyle/>
                    <a:p>
                      <a:pPr marL="0" lvl="0" indent="0" algn="l" rtl="0">
                        <a:spcBef>
                          <a:spcPts val="0"/>
                        </a:spcBef>
                        <a:spcAft>
                          <a:spcPts val="0"/>
                        </a:spcAft>
                        <a:buNone/>
                      </a:pPr>
                      <a:r>
                        <a:rPr lang="en-US" sz="600"/>
                        <a:t>75</a:t>
                      </a:r>
                      <a:endParaRPr sz="600"/>
                    </a:p>
                  </a:txBody>
                  <a:tcPr marL="68588" marR="68588" marT="34294" marB="34294"/>
                </a:tc>
                <a:extLst>
                  <a:ext uri="{0D108BD9-81ED-4DB2-BD59-A6C34878D82A}">
                    <a16:rowId xmlns:a16="http://schemas.microsoft.com/office/drawing/2014/main" val="10012"/>
                  </a:ext>
                </a:extLst>
              </a:tr>
              <a:tr h="169425">
                <a:tc>
                  <a:txBody>
                    <a:bodyPr/>
                    <a:lstStyle/>
                    <a:p>
                      <a:pPr marL="0" marR="0" lvl="0" indent="0" algn="l" rtl="0">
                        <a:lnSpc>
                          <a:spcPct val="100000"/>
                        </a:lnSpc>
                        <a:spcBef>
                          <a:spcPts val="0"/>
                        </a:spcBef>
                        <a:spcAft>
                          <a:spcPts val="0"/>
                        </a:spcAft>
                        <a:buClr>
                          <a:srgbClr val="000000"/>
                        </a:buClr>
                        <a:buSzPts val="1400"/>
                        <a:buFont typeface="Arial"/>
                        <a:buNone/>
                      </a:pPr>
                      <a:r>
                        <a:rPr lang="en-US" sz="600" b="1" u="none" strike="noStrike" cap="none"/>
                        <a:t>Hospitality, Recreation, Tourism</a:t>
                      </a:r>
                      <a:endParaRPr sz="600" b="1" u="none" strike="noStrike" cap="none"/>
                    </a:p>
                  </a:txBody>
                  <a:tcPr marL="68588" marR="68588" marT="34294" marB="34294"/>
                </a:tc>
                <a:tc>
                  <a:txBody>
                    <a:bodyPr/>
                    <a:lstStyle/>
                    <a:p>
                      <a:pPr marL="0" lvl="0" indent="0" algn="l" rtl="0">
                        <a:spcBef>
                          <a:spcPts val="0"/>
                        </a:spcBef>
                        <a:spcAft>
                          <a:spcPts val="0"/>
                        </a:spcAft>
                        <a:buNone/>
                      </a:pPr>
                      <a:r>
                        <a:rPr lang="en-US" sz="600"/>
                        <a:t>40</a:t>
                      </a:r>
                      <a:endParaRPr sz="600"/>
                    </a:p>
                  </a:txBody>
                  <a:tcPr marL="68588" marR="68588" marT="34294" marB="34294"/>
                </a:tc>
                <a:extLst>
                  <a:ext uri="{0D108BD9-81ED-4DB2-BD59-A6C34878D82A}">
                    <a16:rowId xmlns:a16="http://schemas.microsoft.com/office/drawing/2014/main" val="10013"/>
                  </a:ext>
                </a:extLst>
              </a:tr>
              <a:tr h="169425">
                <a:tc>
                  <a:txBody>
                    <a:bodyPr/>
                    <a:lstStyle/>
                    <a:p>
                      <a:pPr marL="0" marR="0" lvl="0" indent="0" algn="l" rtl="0">
                        <a:lnSpc>
                          <a:spcPct val="100000"/>
                        </a:lnSpc>
                        <a:spcBef>
                          <a:spcPts val="0"/>
                        </a:spcBef>
                        <a:spcAft>
                          <a:spcPts val="0"/>
                        </a:spcAft>
                        <a:buNone/>
                      </a:pPr>
                      <a:r>
                        <a:rPr lang="en-US" sz="600" b="1"/>
                        <a:t>Emergency Medical Responder</a:t>
                      </a:r>
                      <a:endParaRPr sz="600" b="1" u="none" strike="noStrike" cap="none"/>
                    </a:p>
                  </a:txBody>
                  <a:tcPr marL="68588" marR="68588" marT="34294" marB="34294"/>
                </a:tc>
                <a:tc>
                  <a:txBody>
                    <a:bodyPr/>
                    <a:lstStyle/>
                    <a:p>
                      <a:pPr marL="0" lvl="0" indent="0" algn="l" rtl="0">
                        <a:spcBef>
                          <a:spcPts val="0"/>
                        </a:spcBef>
                        <a:spcAft>
                          <a:spcPts val="0"/>
                        </a:spcAft>
                        <a:buNone/>
                      </a:pPr>
                      <a:r>
                        <a:rPr lang="en-US" sz="600"/>
                        <a:t>42</a:t>
                      </a:r>
                      <a:endParaRPr sz="600"/>
                    </a:p>
                  </a:txBody>
                  <a:tcPr marL="68588" marR="68588" marT="34294" marB="34294"/>
                </a:tc>
                <a:extLst>
                  <a:ext uri="{0D108BD9-81ED-4DB2-BD59-A6C34878D82A}">
                    <a16:rowId xmlns:a16="http://schemas.microsoft.com/office/drawing/2014/main" val="10014"/>
                  </a:ext>
                </a:extLst>
              </a:tr>
              <a:tr h="169425">
                <a:tc>
                  <a:txBody>
                    <a:bodyPr/>
                    <a:lstStyle/>
                    <a:p>
                      <a:pPr marL="0" marR="0" lvl="0" indent="0" algn="l" rtl="0">
                        <a:lnSpc>
                          <a:spcPct val="100000"/>
                        </a:lnSpc>
                        <a:spcBef>
                          <a:spcPts val="0"/>
                        </a:spcBef>
                        <a:spcAft>
                          <a:spcPts val="0"/>
                        </a:spcAft>
                        <a:buNone/>
                      </a:pPr>
                      <a:r>
                        <a:rPr lang="en-US" sz="600" b="1"/>
                        <a:t>Aviation Maintenance </a:t>
                      </a:r>
                      <a:endParaRPr sz="600" b="1" u="none" strike="noStrike" cap="none"/>
                    </a:p>
                  </a:txBody>
                  <a:tcPr marL="68588" marR="68588" marT="34294" marB="34294"/>
                </a:tc>
                <a:tc>
                  <a:txBody>
                    <a:bodyPr/>
                    <a:lstStyle/>
                    <a:p>
                      <a:pPr marL="0" lvl="0" indent="0" algn="l" rtl="0">
                        <a:spcBef>
                          <a:spcPts val="0"/>
                        </a:spcBef>
                        <a:spcAft>
                          <a:spcPts val="0"/>
                        </a:spcAft>
                        <a:buNone/>
                      </a:pPr>
                      <a:r>
                        <a:rPr lang="en-US" sz="600"/>
                        <a:t>15</a:t>
                      </a:r>
                      <a:endParaRPr sz="600"/>
                    </a:p>
                  </a:txBody>
                  <a:tcPr marL="68588" marR="68588" marT="34294" marB="34294"/>
                </a:tc>
                <a:extLst>
                  <a:ext uri="{0D108BD9-81ED-4DB2-BD59-A6C34878D82A}">
                    <a16:rowId xmlns:a16="http://schemas.microsoft.com/office/drawing/2014/main" val="10015"/>
                  </a:ext>
                </a:extLst>
              </a:tr>
              <a:tr h="200288">
                <a:tc>
                  <a:txBody>
                    <a:bodyPr/>
                    <a:lstStyle/>
                    <a:p>
                      <a:pPr marL="0" marR="0" lvl="0" indent="0" algn="l" rtl="0">
                        <a:lnSpc>
                          <a:spcPct val="100000"/>
                        </a:lnSpc>
                        <a:spcBef>
                          <a:spcPts val="0"/>
                        </a:spcBef>
                        <a:spcAft>
                          <a:spcPts val="0"/>
                        </a:spcAft>
                        <a:buClr>
                          <a:srgbClr val="000000"/>
                        </a:buClr>
                        <a:buSzPts val="1400"/>
                        <a:buFont typeface="Arial"/>
                        <a:buNone/>
                      </a:pPr>
                      <a:r>
                        <a:rPr lang="en-US" sz="600" b="1" u="none" strike="noStrike" cap="none"/>
                        <a:t>TOTAL</a:t>
                      </a:r>
                      <a:endParaRPr sz="600" b="1" u="none" strike="noStrike" cap="none"/>
                    </a:p>
                  </a:txBody>
                  <a:tcPr marL="68588" marR="68588" marT="34294" marB="34294"/>
                </a:tc>
                <a:tc>
                  <a:txBody>
                    <a:bodyPr/>
                    <a:lstStyle/>
                    <a:p>
                      <a:pPr marL="0" lvl="0" indent="0" algn="l" rtl="0">
                        <a:spcBef>
                          <a:spcPts val="0"/>
                        </a:spcBef>
                        <a:spcAft>
                          <a:spcPts val="0"/>
                        </a:spcAft>
                        <a:buNone/>
                      </a:pPr>
                      <a:r>
                        <a:rPr lang="en-US" sz="600" dirty="0"/>
                        <a:t>1091</a:t>
                      </a:r>
                      <a:endParaRPr sz="600" dirty="0"/>
                    </a:p>
                  </a:txBody>
                  <a:tcPr marL="68588" marR="68588" marT="34294" marB="34294"/>
                </a:tc>
                <a:extLst>
                  <a:ext uri="{0D108BD9-81ED-4DB2-BD59-A6C34878D82A}">
                    <a16:rowId xmlns:a16="http://schemas.microsoft.com/office/drawing/2014/main" val="10016"/>
                  </a:ext>
                </a:extLst>
              </a:tr>
            </a:tbl>
          </a:graphicData>
        </a:graphic>
      </p:graphicFrame>
      <p:graphicFrame>
        <p:nvGraphicFramePr>
          <p:cNvPr id="697" name="Google Shape;697;p103"/>
          <p:cNvGraphicFramePr/>
          <p:nvPr/>
        </p:nvGraphicFramePr>
        <p:xfrm>
          <a:off x="3970391" y="2317924"/>
          <a:ext cx="1872150" cy="3051806"/>
        </p:xfrm>
        <a:graphic>
          <a:graphicData uri="http://schemas.openxmlformats.org/drawingml/2006/table">
            <a:tbl>
              <a:tblPr firstRow="1" bandRow="1">
                <a:noFill/>
              </a:tblPr>
              <a:tblGrid>
                <a:gridCol w="842625">
                  <a:extLst>
                    <a:ext uri="{9D8B030D-6E8A-4147-A177-3AD203B41FA5}">
                      <a16:colId xmlns:a16="http://schemas.microsoft.com/office/drawing/2014/main" val="20000"/>
                    </a:ext>
                  </a:extLst>
                </a:gridCol>
                <a:gridCol w="1029525">
                  <a:extLst>
                    <a:ext uri="{9D8B030D-6E8A-4147-A177-3AD203B41FA5}">
                      <a16:colId xmlns:a16="http://schemas.microsoft.com/office/drawing/2014/main" val="20001"/>
                    </a:ext>
                  </a:extLst>
                </a:gridCol>
              </a:tblGrid>
              <a:tr h="188156">
                <a:tc>
                  <a:txBody>
                    <a:bodyPr/>
                    <a:lstStyle/>
                    <a:p>
                      <a:pPr marL="0" marR="0" lvl="0" indent="0" algn="ctr" rtl="0">
                        <a:lnSpc>
                          <a:spcPct val="100000"/>
                        </a:lnSpc>
                        <a:spcBef>
                          <a:spcPts val="0"/>
                        </a:spcBef>
                        <a:spcAft>
                          <a:spcPts val="0"/>
                        </a:spcAft>
                        <a:buClr>
                          <a:srgbClr val="000000"/>
                        </a:buClr>
                        <a:buSzPts val="1300"/>
                        <a:buFont typeface="Arial"/>
                        <a:buNone/>
                      </a:pPr>
                      <a:r>
                        <a:rPr lang="en-US" sz="600" u="none" strike="noStrike" cap="none"/>
                        <a:t>Home School</a:t>
                      </a:r>
                      <a:endParaRPr sz="600" u="none" strike="noStrike" cap="none"/>
                    </a:p>
                  </a:txBody>
                  <a:tcPr marL="68588" marR="68588" marT="34294" marB="34294" anchor="b"/>
                </a:tc>
                <a:tc>
                  <a:txBody>
                    <a:bodyPr/>
                    <a:lstStyle/>
                    <a:p>
                      <a:pPr marL="0" marR="0" lvl="0" indent="0" algn="ctr" rtl="0">
                        <a:lnSpc>
                          <a:spcPct val="100000"/>
                        </a:lnSpc>
                        <a:spcBef>
                          <a:spcPts val="0"/>
                        </a:spcBef>
                        <a:spcAft>
                          <a:spcPts val="0"/>
                        </a:spcAft>
                        <a:buClr>
                          <a:srgbClr val="000000"/>
                        </a:buClr>
                        <a:buSzPts val="1300"/>
                        <a:buFont typeface="Arial"/>
                        <a:buNone/>
                      </a:pPr>
                      <a:r>
                        <a:rPr lang="en-US" sz="600"/>
                        <a:t>#</a:t>
                      </a:r>
                      <a:r>
                        <a:rPr lang="en-US" sz="600" u="none" strike="noStrike" cap="none"/>
                        <a:t>of Students </a:t>
                      </a:r>
                      <a:r>
                        <a:rPr lang="en-US" sz="600"/>
                        <a:t>Applied</a:t>
                      </a:r>
                      <a:endParaRPr sz="600" u="none" strike="noStrike" cap="none"/>
                    </a:p>
                  </a:txBody>
                  <a:tcPr marL="68588" marR="68588" marT="34294" marB="34294" anchor="b"/>
                </a:tc>
                <a:extLst>
                  <a:ext uri="{0D108BD9-81ED-4DB2-BD59-A6C34878D82A}">
                    <a16:rowId xmlns:a16="http://schemas.microsoft.com/office/drawing/2014/main" val="10000"/>
                  </a:ext>
                </a:extLst>
              </a:tr>
              <a:tr h="168450">
                <a:tc>
                  <a:txBody>
                    <a:bodyPr/>
                    <a:lstStyle/>
                    <a:p>
                      <a:pPr marL="0" marR="0" lvl="0" indent="0" algn="l" rtl="0">
                        <a:lnSpc>
                          <a:spcPct val="100000"/>
                        </a:lnSpc>
                        <a:spcBef>
                          <a:spcPts val="0"/>
                        </a:spcBef>
                        <a:spcAft>
                          <a:spcPts val="0"/>
                        </a:spcAft>
                        <a:buClr>
                          <a:srgbClr val="000000"/>
                        </a:buClr>
                        <a:buSzPts val="1400"/>
                        <a:buFont typeface="Arial"/>
                        <a:buNone/>
                      </a:pPr>
                      <a:r>
                        <a:rPr lang="en-US" sz="600" b="1" u="none" strike="noStrike" cap="none"/>
                        <a:t>KIPP Collegiate </a:t>
                      </a:r>
                      <a:endParaRPr sz="600" b="1" u="none" strike="noStrike" cap="none"/>
                    </a:p>
                  </a:txBody>
                  <a:tcPr marL="68588" marR="68588" marT="34294" marB="34294"/>
                </a:tc>
                <a:tc>
                  <a:txBody>
                    <a:bodyPr/>
                    <a:lstStyle/>
                    <a:p>
                      <a:pPr marL="0" lvl="0" indent="0" algn="l" rtl="0">
                        <a:spcBef>
                          <a:spcPts val="0"/>
                        </a:spcBef>
                        <a:spcAft>
                          <a:spcPts val="0"/>
                        </a:spcAft>
                        <a:buNone/>
                      </a:pPr>
                      <a:r>
                        <a:rPr lang="en-US" sz="600"/>
                        <a:t>60</a:t>
                      </a:r>
                      <a:endParaRPr sz="600"/>
                    </a:p>
                  </a:txBody>
                  <a:tcPr marL="68588" marR="68588" marT="34294" marB="34294"/>
                </a:tc>
                <a:extLst>
                  <a:ext uri="{0D108BD9-81ED-4DB2-BD59-A6C34878D82A}">
                    <a16:rowId xmlns:a16="http://schemas.microsoft.com/office/drawing/2014/main" val="10001"/>
                  </a:ext>
                </a:extLst>
              </a:tr>
              <a:tr h="168450">
                <a:tc>
                  <a:txBody>
                    <a:bodyPr/>
                    <a:lstStyle/>
                    <a:p>
                      <a:pPr marL="0" marR="0" lvl="0" indent="0" algn="l" rtl="0">
                        <a:lnSpc>
                          <a:spcPct val="100000"/>
                        </a:lnSpc>
                        <a:spcBef>
                          <a:spcPts val="0"/>
                        </a:spcBef>
                        <a:spcAft>
                          <a:spcPts val="0"/>
                        </a:spcAft>
                        <a:buClr>
                          <a:srgbClr val="000000"/>
                        </a:buClr>
                        <a:buSzPts val="1400"/>
                        <a:buFont typeface="Arial"/>
                        <a:buNone/>
                      </a:pPr>
                      <a:r>
                        <a:rPr lang="en-US" sz="600" b="1" u="none" strike="noStrike" cap="none"/>
                        <a:t>North Atlanta</a:t>
                      </a:r>
                      <a:endParaRPr sz="600" b="1" u="none" strike="noStrike" cap="none"/>
                    </a:p>
                  </a:txBody>
                  <a:tcPr marL="68588" marR="68588" marT="34294" marB="34294"/>
                </a:tc>
                <a:tc>
                  <a:txBody>
                    <a:bodyPr/>
                    <a:lstStyle/>
                    <a:p>
                      <a:pPr marL="0" lvl="0" indent="0" algn="l" rtl="0">
                        <a:spcBef>
                          <a:spcPts val="0"/>
                        </a:spcBef>
                        <a:spcAft>
                          <a:spcPts val="0"/>
                        </a:spcAft>
                        <a:buNone/>
                      </a:pPr>
                      <a:r>
                        <a:rPr lang="en-US" sz="600"/>
                        <a:t>205</a:t>
                      </a:r>
                      <a:endParaRPr sz="600"/>
                    </a:p>
                  </a:txBody>
                  <a:tcPr marL="68588" marR="68588" marT="34294" marB="34294"/>
                </a:tc>
                <a:extLst>
                  <a:ext uri="{0D108BD9-81ED-4DB2-BD59-A6C34878D82A}">
                    <a16:rowId xmlns:a16="http://schemas.microsoft.com/office/drawing/2014/main" val="10002"/>
                  </a:ext>
                </a:extLst>
              </a:tr>
              <a:tr h="168450">
                <a:tc>
                  <a:txBody>
                    <a:bodyPr/>
                    <a:lstStyle/>
                    <a:p>
                      <a:pPr marL="0" marR="0" lvl="0" indent="0" algn="l" rtl="0">
                        <a:lnSpc>
                          <a:spcPct val="100000"/>
                        </a:lnSpc>
                        <a:spcBef>
                          <a:spcPts val="0"/>
                        </a:spcBef>
                        <a:spcAft>
                          <a:spcPts val="0"/>
                        </a:spcAft>
                        <a:buClr>
                          <a:srgbClr val="000000"/>
                        </a:buClr>
                        <a:buSzPts val="1400"/>
                        <a:buFont typeface="Arial"/>
                        <a:buNone/>
                      </a:pPr>
                      <a:r>
                        <a:rPr lang="en-US" sz="600" b="1" u="none" strike="noStrike" cap="none"/>
                        <a:t>Maynard Jackson</a:t>
                      </a:r>
                      <a:endParaRPr sz="600" b="1" u="none" strike="noStrike" cap="none"/>
                    </a:p>
                  </a:txBody>
                  <a:tcPr marL="68588" marR="68588" marT="34294" marB="34294"/>
                </a:tc>
                <a:tc>
                  <a:txBody>
                    <a:bodyPr/>
                    <a:lstStyle/>
                    <a:p>
                      <a:pPr marL="0" lvl="0" indent="0" algn="l" rtl="0">
                        <a:spcBef>
                          <a:spcPts val="0"/>
                        </a:spcBef>
                        <a:spcAft>
                          <a:spcPts val="0"/>
                        </a:spcAft>
                        <a:buNone/>
                      </a:pPr>
                      <a:r>
                        <a:rPr lang="en-US" sz="600"/>
                        <a:t>140</a:t>
                      </a:r>
                      <a:endParaRPr sz="600"/>
                    </a:p>
                  </a:txBody>
                  <a:tcPr marL="68588" marR="68588" marT="34294" marB="34294"/>
                </a:tc>
                <a:extLst>
                  <a:ext uri="{0D108BD9-81ED-4DB2-BD59-A6C34878D82A}">
                    <a16:rowId xmlns:a16="http://schemas.microsoft.com/office/drawing/2014/main" val="10003"/>
                  </a:ext>
                </a:extLst>
              </a:tr>
              <a:tr h="168450">
                <a:tc>
                  <a:txBody>
                    <a:bodyPr/>
                    <a:lstStyle/>
                    <a:p>
                      <a:pPr marL="0" marR="0" lvl="0" indent="0" algn="l" rtl="0">
                        <a:lnSpc>
                          <a:spcPct val="100000"/>
                        </a:lnSpc>
                        <a:spcBef>
                          <a:spcPts val="0"/>
                        </a:spcBef>
                        <a:spcAft>
                          <a:spcPts val="0"/>
                        </a:spcAft>
                        <a:buClr>
                          <a:srgbClr val="000000"/>
                        </a:buClr>
                        <a:buSzPts val="1400"/>
                        <a:buFont typeface="Arial"/>
                        <a:buNone/>
                      </a:pPr>
                      <a:r>
                        <a:rPr lang="en-US" sz="600" b="1" u="none" strike="noStrike" cap="none"/>
                        <a:t>Mays</a:t>
                      </a:r>
                      <a:endParaRPr sz="600" b="1" u="none" strike="noStrike" cap="none"/>
                    </a:p>
                  </a:txBody>
                  <a:tcPr marL="68588" marR="68588" marT="34294" marB="34294"/>
                </a:tc>
                <a:tc>
                  <a:txBody>
                    <a:bodyPr/>
                    <a:lstStyle/>
                    <a:p>
                      <a:pPr marL="0" lvl="0" indent="0" algn="l" rtl="0">
                        <a:spcBef>
                          <a:spcPts val="0"/>
                        </a:spcBef>
                        <a:spcAft>
                          <a:spcPts val="0"/>
                        </a:spcAft>
                        <a:buNone/>
                      </a:pPr>
                      <a:r>
                        <a:rPr lang="en-US" sz="600"/>
                        <a:t>137</a:t>
                      </a:r>
                      <a:endParaRPr sz="600"/>
                    </a:p>
                  </a:txBody>
                  <a:tcPr marL="68588" marR="68588" marT="34294" marB="34294"/>
                </a:tc>
                <a:extLst>
                  <a:ext uri="{0D108BD9-81ED-4DB2-BD59-A6C34878D82A}">
                    <a16:rowId xmlns:a16="http://schemas.microsoft.com/office/drawing/2014/main" val="10004"/>
                  </a:ext>
                </a:extLst>
              </a:tr>
              <a:tr h="168450">
                <a:tc>
                  <a:txBody>
                    <a:bodyPr/>
                    <a:lstStyle/>
                    <a:p>
                      <a:pPr marL="0" marR="0" lvl="0" indent="0" algn="l" rtl="0">
                        <a:lnSpc>
                          <a:spcPct val="100000"/>
                        </a:lnSpc>
                        <a:spcBef>
                          <a:spcPts val="0"/>
                        </a:spcBef>
                        <a:spcAft>
                          <a:spcPts val="0"/>
                        </a:spcAft>
                        <a:buClr>
                          <a:srgbClr val="000000"/>
                        </a:buClr>
                        <a:buSzPts val="1400"/>
                        <a:buFont typeface="Arial"/>
                        <a:buNone/>
                      </a:pPr>
                      <a:r>
                        <a:rPr lang="en-US" sz="600" b="1" u="none" strike="noStrike" cap="none"/>
                        <a:t>Washington</a:t>
                      </a:r>
                      <a:endParaRPr sz="600" b="1" u="none" strike="noStrike" cap="none"/>
                    </a:p>
                  </a:txBody>
                  <a:tcPr marL="68588" marR="68588" marT="34294" marB="34294"/>
                </a:tc>
                <a:tc>
                  <a:txBody>
                    <a:bodyPr/>
                    <a:lstStyle/>
                    <a:p>
                      <a:pPr marL="0" lvl="0" indent="0" algn="l" rtl="0">
                        <a:spcBef>
                          <a:spcPts val="0"/>
                        </a:spcBef>
                        <a:spcAft>
                          <a:spcPts val="0"/>
                        </a:spcAft>
                        <a:buNone/>
                      </a:pPr>
                      <a:r>
                        <a:rPr lang="en-US" sz="600"/>
                        <a:t>43</a:t>
                      </a:r>
                      <a:endParaRPr sz="600"/>
                    </a:p>
                  </a:txBody>
                  <a:tcPr marL="68588" marR="68588" marT="34294" marB="34294"/>
                </a:tc>
                <a:extLst>
                  <a:ext uri="{0D108BD9-81ED-4DB2-BD59-A6C34878D82A}">
                    <a16:rowId xmlns:a16="http://schemas.microsoft.com/office/drawing/2014/main" val="10005"/>
                  </a:ext>
                </a:extLst>
              </a:tr>
              <a:tr h="168450">
                <a:tc>
                  <a:txBody>
                    <a:bodyPr/>
                    <a:lstStyle/>
                    <a:p>
                      <a:pPr marL="0" marR="0" lvl="0" indent="0" algn="l" rtl="0">
                        <a:lnSpc>
                          <a:spcPct val="100000"/>
                        </a:lnSpc>
                        <a:spcBef>
                          <a:spcPts val="0"/>
                        </a:spcBef>
                        <a:spcAft>
                          <a:spcPts val="0"/>
                        </a:spcAft>
                        <a:buClr>
                          <a:srgbClr val="000000"/>
                        </a:buClr>
                        <a:buSzPts val="1400"/>
                        <a:buFont typeface="Arial"/>
                        <a:buNone/>
                      </a:pPr>
                      <a:r>
                        <a:rPr lang="en-US" sz="600" b="1" u="none" strike="noStrike" cap="none"/>
                        <a:t>Douglass </a:t>
                      </a:r>
                      <a:endParaRPr sz="600" b="1" u="none" strike="noStrike" cap="none"/>
                    </a:p>
                  </a:txBody>
                  <a:tcPr marL="68588" marR="68588" marT="34294" marB="34294"/>
                </a:tc>
                <a:tc>
                  <a:txBody>
                    <a:bodyPr/>
                    <a:lstStyle/>
                    <a:p>
                      <a:pPr marL="0" lvl="0" indent="0" algn="l" rtl="0">
                        <a:spcBef>
                          <a:spcPts val="0"/>
                        </a:spcBef>
                        <a:spcAft>
                          <a:spcPts val="0"/>
                        </a:spcAft>
                        <a:buNone/>
                      </a:pPr>
                      <a:r>
                        <a:rPr lang="en-US" sz="600"/>
                        <a:t>125</a:t>
                      </a:r>
                      <a:endParaRPr sz="600"/>
                    </a:p>
                  </a:txBody>
                  <a:tcPr marL="68588" marR="68588" marT="34294" marB="34294"/>
                </a:tc>
                <a:extLst>
                  <a:ext uri="{0D108BD9-81ED-4DB2-BD59-A6C34878D82A}">
                    <a16:rowId xmlns:a16="http://schemas.microsoft.com/office/drawing/2014/main" val="10006"/>
                  </a:ext>
                </a:extLst>
              </a:tr>
              <a:tr h="168450">
                <a:tc>
                  <a:txBody>
                    <a:bodyPr/>
                    <a:lstStyle/>
                    <a:p>
                      <a:pPr marL="0" marR="0" lvl="0" indent="0" algn="l" rtl="0">
                        <a:lnSpc>
                          <a:spcPct val="100000"/>
                        </a:lnSpc>
                        <a:spcBef>
                          <a:spcPts val="0"/>
                        </a:spcBef>
                        <a:spcAft>
                          <a:spcPts val="0"/>
                        </a:spcAft>
                        <a:buClr>
                          <a:srgbClr val="000000"/>
                        </a:buClr>
                        <a:buSzPts val="1400"/>
                        <a:buFont typeface="Arial"/>
                        <a:buNone/>
                      </a:pPr>
                      <a:r>
                        <a:rPr lang="en-US" sz="600" b="1" u="none" strike="noStrike" cap="none"/>
                        <a:t>South Atlanta </a:t>
                      </a:r>
                      <a:endParaRPr sz="600" b="1" u="none" strike="noStrike" cap="none"/>
                    </a:p>
                  </a:txBody>
                  <a:tcPr marL="68588" marR="68588" marT="34294" marB="34294"/>
                </a:tc>
                <a:tc>
                  <a:txBody>
                    <a:bodyPr/>
                    <a:lstStyle/>
                    <a:p>
                      <a:pPr marL="0" lvl="0" indent="0" algn="l" rtl="0">
                        <a:spcBef>
                          <a:spcPts val="0"/>
                        </a:spcBef>
                        <a:spcAft>
                          <a:spcPts val="0"/>
                        </a:spcAft>
                        <a:buNone/>
                      </a:pPr>
                      <a:r>
                        <a:rPr lang="en-US" sz="600"/>
                        <a:t>75</a:t>
                      </a:r>
                      <a:endParaRPr sz="600"/>
                    </a:p>
                  </a:txBody>
                  <a:tcPr marL="68588" marR="68588" marT="34294" marB="34294"/>
                </a:tc>
                <a:extLst>
                  <a:ext uri="{0D108BD9-81ED-4DB2-BD59-A6C34878D82A}">
                    <a16:rowId xmlns:a16="http://schemas.microsoft.com/office/drawing/2014/main" val="10007"/>
                  </a:ext>
                </a:extLst>
              </a:tr>
              <a:tr h="168450">
                <a:tc>
                  <a:txBody>
                    <a:bodyPr/>
                    <a:lstStyle/>
                    <a:p>
                      <a:pPr marL="0" marR="0" lvl="0" indent="0" algn="l" rtl="0">
                        <a:lnSpc>
                          <a:spcPct val="100000"/>
                        </a:lnSpc>
                        <a:spcBef>
                          <a:spcPts val="0"/>
                        </a:spcBef>
                        <a:spcAft>
                          <a:spcPts val="0"/>
                        </a:spcAft>
                        <a:buClr>
                          <a:srgbClr val="000000"/>
                        </a:buClr>
                        <a:buSzPts val="1400"/>
                        <a:buFont typeface="Arial"/>
                        <a:buNone/>
                      </a:pPr>
                      <a:r>
                        <a:rPr lang="en-US" sz="600" b="1" u="none" strike="noStrike" cap="none"/>
                        <a:t>Midtown</a:t>
                      </a:r>
                      <a:endParaRPr sz="600" b="1" u="none" strike="noStrike" cap="none"/>
                    </a:p>
                  </a:txBody>
                  <a:tcPr marL="68588" marR="68588" marT="34294" marB="34294"/>
                </a:tc>
                <a:tc>
                  <a:txBody>
                    <a:bodyPr/>
                    <a:lstStyle/>
                    <a:p>
                      <a:pPr marL="0" lvl="0" indent="0" algn="l" rtl="0">
                        <a:spcBef>
                          <a:spcPts val="0"/>
                        </a:spcBef>
                        <a:spcAft>
                          <a:spcPts val="0"/>
                        </a:spcAft>
                        <a:buNone/>
                      </a:pPr>
                      <a:r>
                        <a:rPr lang="en-US" sz="600"/>
                        <a:t>45</a:t>
                      </a:r>
                      <a:endParaRPr sz="600"/>
                    </a:p>
                  </a:txBody>
                  <a:tcPr marL="68588" marR="68588" marT="34294" marB="34294"/>
                </a:tc>
                <a:extLst>
                  <a:ext uri="{0D108BD9-81ED-4DB2-BD59-A6C34878D82A}">
                    <a16:rowId xmlns:a16="http://schemas.microsoft.com/office/drawing/2014/main" val="10008"/>
                  </a:ext>
                </a:extLst>
              </a:tr>
              <a:tr h="168450">
                <a:tc>
                  <a:txBody>
                    <a:bodyPr/>
                    <a:lstStyle/>
                    <a:p>
                      <a:pPr marL="0" marR="0" lvl="0" indent="0" algn="l" rtl="0">
                        <a:lnSpc>
                          <a:spcPct val="100000"/>
                        </a:lnSpc>
                        <a:spcBef>
                          <a:spcPts val="0"/>
                        </a:spcBef>
                        <a:spcAft>
                          <a:spcPts val="0"/>
                        </a:spcAft>
                        <a:buClr>
                          <a:srgbClr val="000000"/>
                        </a:buClr>
                        <a:buSzPts val="1400"/>
                        <a:buFont typeface="Arial"/>
                        <a:buNone/>
                      </a:pPr>
                      <a:r>
                        <a:rPr lang="en-US" sz="600" b="1" u="none" strike="noStrike" cap="none"/>
                        <a:t>Therrell</a:t>
                      </a:r>
                      <a:endParaRPr sz="600" b="1" u="none" strike="noStrike" cap="none"/>
                    </a:p>
                  </a:txBody>
                  <a:tcPr marL="68588" marR="68588" marT="34294" marB="34294"/>
                </a:tc>
                <a:tc>
                  <a:txBody>
                    <a:bodyPr/>
                    <a:lstStyle/>
                    <a:p>
                      <a:pPr marL="0" lvl="0" indent="0" algn="l" rtl="0">
                        <a:spcBef>
                          <a:spcPts val="0"/>
                        </a:spcBef>
                        <a:spcAft>
                          <a:spcPts val="0"/>
                        </a:spcAft>
                        <a:buNone/>
                      </a:pPr>
                      <a:r>
                        <a:rPr lang="en-US" sz="600"/>
                        <a:t>111</a:t>
                      </a:r>
                      <a:endParaRPr sz="600"/>
                    </a:p>
                  </a:txBody>
                  <a:tcPr marL="68588" marR="68588" marT="34294" marB="34294"/>
                </a:tc>
                <a:extLst>
                  <a:ext uri="{0D108BD9-81ED-4DB2-BD59-A6C34878D82A}">
                    <a16:rowId xmlns:a16="http://schemas.microsoft.com/office/drawing/2014/main" val="10009"/>
                  </a:ext>
                </a:extLst>
              </a:tr>
              <a:tr h="168450">
                <a:tc>
                  <a:txBody>
                    <a:bodyPr/>
                    <a:lstStyle/>
                    <a:p>
                      <a:pPr marL="0" marR="0" lvl="0" indent="0" algn="l" rtl="0">
                        <a:lnSpc>
                          <a:spcPct val="100000"/>
                        </a:lnSpc>
                        <a:spcBef>
                          <a:spcPts val="0"/>
                        </a:spcBef>
                        <a:spcAft>
                          <a:spcPts val="0"/>
                        </a:spcAft>
                        <a:buClr>
                          <a:srgbClr val="000000"/>
                        </a:buClr>
                        <a:buSzPts val="1400"/>
                        <a:buFont typeface="Arial"/>
                        <a:buNone/>
                      </a:pPr>
                      <a:r>
                        <a:rPr lang="en-US" sz="600" b="1" u="none" strike="noStrike" cap="none"/>
                        <a:t>BEST</a:t>
                      </a:r>
                      <a:endParaRPr sz="600" b="1" u="none" strike="noStrike" cap="none"/>
                    </a:p>
                  </a:txBody>
                  <a:tcPr marL="68588" marR="68588" marT="34294" marB="34294"/>
                </a:tc>
                <a:tc>
                  <a:txBody>
                    <a:bodyPr/>
                    <a:lstStyle/>
                    <a:p>
                      <a:pPr marL="0" lvl="0" indent="0" algn="l" rtl="0">
                        <a:spcBef>
                          <a:spcPts val="0"/>
                        </a:spcBef>
                        <a:spcAft>
                          <a:spcPts val="0"/>
                        </a:spcAft>
                        <a:buNone/>
                      </a:pPr>
                      <a:r>
                        <a:rPr lang="en-US" sz="600"/>
                        <a:t>47</a:t>
                      </a:r>
                      <a:endParaRPr sz="600"/>
                    </a:p>
                  </a:txBody>
                  <a:tcPr marL="68588" marR="68588" marT="34294" marB="34294"/>
                </a:tc>
                <a:extLst>
                  <a:ext uri="{0D108BD9-81ED-4DB2-BD59-A6C34878D82A}">
                    <a16:rowId xmlns:a16="http://schemas.microsoft.com/office/drawing/2014/main" val="10010"/>
                  </a:ext>
                </a:extLst>
              </a:tr>
              <a:tr h="168450">
                <a:tc>
                  <a:txBody>
                    <a:bodyPr/>
                    <a:lstStyle/>
                    <a:p>
                      <a:pPr marL="0" marR="0" lvl="0" indent="0" algn="l" rtl="0">
                        <a:lnSpc>
                          <a:spcPct val="100000"/>
                        </a:lnSpc>
                        <a:spcBef>
                          <a:spcPts val="0"/>
                        </a:spcBef>
                        <a:spcAft>
                          <a:spcPts val="0"/>
                        </a:spcAft>
                        <a:buClr>
                          <a:srgbClr val="000000"/>
                        </a:buClr>
                        <a:buSzPts val="1400"/>
                        <a:buFont typeface="Arial"/>
                        <a:buNone/>
                      </a:pPr>
                      <a:r>
                        <a:rPr lang="en-US" sz="600" b="1" u="none" strike="noStrike" cap="none"/>
                        <a:t>CSK</a:t>
                      </a:r>
                      <a:endParaRPr sz="600" b="1" u="none" strike="noStrike" cap="none"/>
                    </a:p>
                  </a:txBody>
                  <a:tcPr marL="68588" marR="68588" marT="34294" marB="34294"/>
                </a:tc>
                <a:tc>
                  <a:txBody>
                    <a:bodyPr/>
                    <a:lstStyle/>
                    <a:p>
                      <a:pPr marL="0" lvl="0" indent="0" algn="l" rtl="0">
                        <a:spcBef>
                          <a:spcPts val="0"/>
                        </a:spcBef>
                        <a:spcAft>
                          <a:spcPts val="0"/>
                        </a:spcAft>
                        <a:buNone/>
                      </a:pPr>
                      <a:r>
                        <a:rPr lang="en-US" sz="600"/>
                        <a:t>16</a:t>
                      </a:r>
                      <a:endParaRPr sz="600"/>
                    </a:p>
                  </a:txBody>
                  <a:tcPr marL="68588" marR="68588" marT="34294" marB="34294"/>
                </a:tc>
                <a:extLst>
                  <a:ext uri="{0D108BD9-81ED-4DB2-BD59-A6C34878D82A}">
                    <a16:rowId xmlns:a16="http://schemas.microsoft.com/office/drawing/2014/main" val="10011"/>
                  </a:ext>
                </a:extLst>
              </a:tr>
              <a:tr h="168450">
                <a:tc>
                  <a:txBody>
                    <a:bodyPr/>
                    <a:lstStyle/>
                    <a:p>
                      <a:pPr marL="0" marR="0" lvl="0" indent="0" algn="l" rtl="0">
                        <a:lnSpc>
                          <a:spcPct val="100000"/>
                        </a:lnSpc>
                        <a:spcBef>
                          <a:spcPts val="0"/>
                        </a:spcBef>
                        <a:spcAft>
                          <a:spcPts val="0"/>
                        </a:spcAft>
                        <a:buClr>
                          <a:srgbClr val="000000"/>
                        </a:buClr>
                        <a:buSzPts val="1400"/>
                        <a:buFont typeface="Arial"/>
                        <a:buNone/>
                      </a:pPr>
                      <a:r>
                        <a:rPr lang="en-US" sz="600" b="1" u="none" strike="noStrike" cap="none"/>
                        <a:t>Carver Early</a:t>
                      </a:r>
                      <a:endParaRPr sz="600" b="1" u="none" strike="noStrike" cap="none"/>
                    </a:p>
                  </a:txBody>
                  <a:tcPr marL="68588" marR="68588" marT="34294" marB="34294"/>
                </a:tc>
                <a:tc>
                  <a:txBody>
                    <a:bodyPr/>
                    <a:lstStyle/>
                    <a:p>
                      <a:pPr marL="0" lvl="0" indent="0" algn="l" rtl="0">
                        <a:spcBef>
                          <a:spcPts val="0"/>
                        </a:spcBef>
                        <a:spcAft>
                          <a:spcPts val="0"/>
                        </a:spcAft>
                        <a:buNone/>
                      </a:pPr>
                      <a:r>
                        <a:rPr lang="en-US" sz="600"/>
                        <a:t>16</a:t>
                      </a:r>
                      <a:endParaRPr sz="600"/>
                    </a:p>
                  </a:txBody>
                  <a:tcPr marL="68588" marR="68588" marT="34294" marB="34294"/>
                </a:tc>
                <a:extLst>
                  <a:ext uri="{0D108BD9-81ED-4DB2-BD59-A6C34878D82A}">
                    <a16:rowId xmlns:a16="http://schemas.microsoft.com/office/drawing/2014/main" val="10012"/>
                  </a:ext>
                </a:extLst>
              </a:tr>
              <a:tr h="168450">
                <a:tc>
                  <a:txBody>
                    <a:bodyPr/>
                    <a:lstStyle/>
                    <a:p>
                      <a:pPr marL="0" marR="0" lvl="0" indent="0" algn="l" rtl="0">
                        <a:lnSpc>
                          <a:spcPct val="100000"/>
                        </a:lnSpc>
                        <a:spcBef>
                          <a:spcPts val="0"/>
                        </a:spcBef>
                        <a:spcAft>
                          <a:spcPts val="0"/>
                        </a:spcAft>
                        <a:buClr>
                          <a:srgbClr val="000000"/>
                        </a:buClr>
                        <a:buSzPts val="1400"/>
                        <a:buFont typeface="Arial"/>
                        <a:buNone/>
                      </a:pPr>
                      <a:r>
                        <a:rPr lang="en-US" sz="600" b="1" u="none" strike="noStrike" cap="none"/>
                        <a:t>Carver STEAM</a:t>
                      </a:r>
                      <a:endParaRPr sz="600" b="1" u="none" strike="noStrike" cap="none"/>
                    </a:p>
                  </a:txBody>
                  <a:tcPr marL="68588" marR="68588" marT="34294" marB="34294"/>
                </a:tc>
                <a:tc>
                  <a:txBody>
                    <a:bodyPr/>
                    <a:lstStyle/>
                    <a:p>
                      <a:pPr marL="0" lvl="0" indent="0" algn="l" rtl="0">
                        <a:spcBef>
                          <a:spcPts val="0"/>
                        </a:spcBef>
                        <a:spcAft>
                          <a:spcPts val="0"/>
                        </a:spcAft>
                        <a:buNone/>
                      </a:pPr>
                      <a:r>
                        <a:rPr lang="en-US" sz="600"/>
                        <a:t>71</a:t>
                      </a:r>
                      <a:endParaRPr sz="600"/>
                    </a:p>
                  </a:txBody>
                  <a:tcPr marL="68588" marR="68588" marT="34294" marB="34294"/>
                </a:tc>
                <a:extLst>
                  <a:ext uri="{0D108BD9-81ED-4DB2-BD59-A6C34878D82A}">
                    <a16:rowId xmlns:a16="http://schemas.microsoft.com/office/drawing/2014/main" val="10013"/>
                  </a:ext>
                </a:extLst>
              </a:tr>
              <a:tr h="168450">
                <a:tc>
                  <a:txBody>
                    <a:bodyPr/>
                    <a:lstStyle/>
                    <a:p>
                      <a:pPr marL="0" marR="0" lvl="0" indent="0" algn="l" rtl="0">
                        <a:lnSpc>
                          <a:spcPct val="100000"/>
                        </a:lnSpc>
                        <a:spcBef>
                          <a:spcPts val="0"/>
                        </a:spcBef>
                        <a:spcAft>
                          <a:spcPts val="0"/>
                        </a:spcAft>
                        <a:buClr>
                          <a:srgbClr val="000000"/>
                        </a:buClr>
                        <a:buSzPts val="1400"/>
                        <a:buFont typeface="Arial"/>
                        <a:buNone/>
                      </a:pPr>
                      <a:r>
                        <a:rPr lang="en-US" sz="600" b="1" u="none" strike="noStrike" cap="none"/>
                        <a:t>Phoenix</a:t>
                      </a:r>
                      <a:endParaRPr sz="600" b="1" u="none" strike="noStrike" cap="none"/>
                    </a:p>
                  </a:txBody>
                  <a:tcPr marL="68588" marR="68588" marT="34294" marB="34294"/>
                </a:tc>
                <a:tc>
                  <a:txBody>
                    <a:bodyPr/>
                    <a:lstStyle/>
                    <a:p>
                      <a:pPr marL="0" lvl="0" indent="0" algn="l" rtl="0">
                        <a:spcBef>
                          <a:spcPts val="0"/>
                        </a:spcBef>
                        <a:spcAft>
                          <a:spcPts val="0"/>
                        </a:spcAft>
                        <a:buNone/>
                      </a:pPr>
                      <a:r>
                        <a:rPr lang="en-US" sz="600"/>
                        <a:t>0</a:t>
                      </a:r>
                      <a:endParaRPr sz="600"/>
                    </a:p>
                  </a:txBody>
                  <a:tcPr marL="68588" marR="68588" marT="34294" marB="34294"/>
                </a:tc>
                <a:extLst>
                  <a:ext uri="{0D108BD9-81ED-4DB2-BD59-A6C34878D82A}">
                    <a16:rowId xmlns:a16="http://schemas.microsoft.com/office/drawing/2014/main" val="10014"/>
                  </a:ext>
                </a:extLst>
              </a:tr>
              <a:tr h="168450">
                <a:tc>
                  <a:txBody>
                    <a:bodyPr/>
                    <a:lstStyle/>
                    <a:p>
                      <a:pPr marL="0" marR="0" lvl="0" indent="0" algn="l" rtl="0">
                        <a:lnSpc>
                          <a:spcPct val="100000"/>
                        </a:lnSpc>
                        <a:spcBef>
                          <a:spcPts val="0"/>
                        </a:spcBef>
                        <a:spcAft>
                          <a:spcPts val="0"/>
                        </a:spcAft>
                        <a:buClr>
                          <a:srgbClr val="000000"/>
                        </a:buClr>
                        <a:buSzPts val="1400"/>
                        <a:buFont typeface="Arial"/>
                        <a:buNone/>
                      </a:pPr>
                      <a:r>
                        <a:rPr lang="en-US" sz="600" b="1" u="none" strike="noStrike" cap="none"/>
                        <a:t>Drew</a:t>
                      </a:r>
                      <a:endParaRPr sz="600" b="1" u="none" strike="noStrike" cap="none"/>
                    </a:p>
                  </a:txBody>
                  <a:tcPr marL="68588" marR="68588" marT="34294" marB="34294"/>
                </a:tc>
                <a:tc>
                  <a:txBody>
                    <a:bodyPr/>
                    <a:lstStyle/>
                    <a:p>
                      <a:pPr marL="0" lvl="0" indent="0" algn="l" rtl="0">
                        <a:spcBef>
                          <a:spcPts val="0"/>
                        </a:spcBef>
                        <a:spcAft>
                          <a:spcPts val="0"/>
                        </a:spcAft>
                        <a:buNone/>
                      </a:pPr>
                      <a:r>
                        <a:rPr lang="en-US" sz="600"/>
                        <a:t>0</a:t>
                      </a:r>
                      <a:endParaRPr sz="600"/>
                    </a:p>
                  </a:txBody>
                  <a:tcPr marL="68588" marR="68588" marT="34294" marB="34294"/>
                </a:tc>
                <a:extLst>
                  <a:ext uri="{0D108BD9-81ED-4DB2-BD59-A6C34878D82A}">
                    <a16:rowId xmlns:a16="http://schemas.microsoft.com/office/drawing/2014/main" val="10015"/>
                  </a:ext>
                </a:extLst>
              </a:tr>
              <a:tr h="168450">
                <a:tc>
                  <a:txBody>
                    <a:bodyPr/>
                    <a:lstStyle/>
                    <a:p>
                      <a:pPr marL="0" marR="0" lvl="0" indent="0" algn="l" rtl="0">
                        <a:lnSpc>
                          <a:spcPct val="100000"/>
                        </a:lnSpc>
                        <a:spcBef>
                          <a:spcPts val="0"/>
                        </a:spcBef>
                        <a:spcAft>
                          <a:spcPts val="0"/>
                        </a:spcAft>
                        <a:buClr>
                          <a:srgbClr val="000000"/>
                        </a:buClr>
                        <a:buSzPts val="1400"/>
                        <a:buFont typeface="Arial"/>
                        <a:buNone/>
                      </a:pPr>
                      <a:r>
                        <a:rPr lang="en-US" sz="600" b="1" u="none" strike="noStrike" cap="none"/>
                        <a:t>Atlanta Classical</a:t>
                      </a:r>
                      <a:endParaRPr sz="600" b="1" u="none" strike="noStrike" cap="none"/>
                    </a:p>
                  </a:txBody>
                  <a:tcPr marL="68588" marR="68588" marT="34294" marB="34294"/>
                </a:tc>
                <a:tc>
                  <a:txBody>
                    <a:bodyPr/>
                    <a:lstStyle/>
                    <a:p>
                      <a:pPr marL="0" lvl="0" indent="0" algn="l" rtl="0">
                        <a:spcBef>
                          <a:spcPts val="0"/>
                        </a:spcBef>
                        <a:spcAft>
                          <a:spcPts val="0"/>
                        </a:spcAft>
                        <a:buNone/>
                      </a:pPr>
                      <a:r>
                        <a:rPr lang="en-US" sz="600"/>
                        <a:t>0</a:t>
                      </a:r>
                      <a:endParaRPr sz="600"/>
                    </a:p>
                  </a:txBody>
                  <a:tcPr marL="68588" marR="68588" marT="34294" marB="34294"/>
                </a:tc>
                <a:extLst>
                  <a:ext uri="{0D108BD9-81ED-4DB2-BD59-A6C34878D82A}">
                    <a16:rowId xmlns:a16="http://schemas.microsoft.com/office/drawing/2014/main" val="10016"/>
                  </a:ext>
                </a:extLst>
              </a:tr>
              <a:tr h="168450">
                <a:tc>
                  <a:txBody>
                    <a:bodyPr/>
                    <a:lstStyle/>
                    <a:p>
                      <a:pPr marL="0" marR="0" lvl="0" indent="0" algn="l" rtl="0">
                        <a:lnSpc>
                          <a:spcPct val="100000"/>
                        </a:lnSpc>
                        <a:spcBef>
                          <a:spcPts val="0"/>
                        </a:spcBef>
                        <a:spcAft>
                          <a:spcPts val="0"/>
                        </a:spcAft>
                        <a:buClr>
                          <a:srgbClr val="000000"/>
                        </a:buClr>
                        <a:buSzPts val="1400"/>
                        <a:buFont typeface="Arial"/>
                        <a:buNone/>
                      </a:pPr>
                      <a:r>
                        <a:rPr lang="en-US" sz="600" b="1" u="none" strike="noStrike" cap="none"/>
                        <a:t>TOTAL</a:t>
                      </a:r>
                      <a:endParaRPr sz="600" b="1" u="none" strike="noStrike" cap="none"/>
                    </a:p>
                  </a:txBody>
                  <a:tcPr marL="68588" marR="68588" marT="34294" marB="34294"/>
                </a:tc>
                <a:tc>
                  <a:txBody>
                    <a:bodyPr/>
                    <a:lstStyle/>
                    <a:p>
                      <a:pPr marL="0" lvl="0" indent="0" algn="l" rtl="0">
                        <a:spcBef>
                          <a:spcPts val="0"/>
                        </a:spcBef>
                        <a:spcAft>
                          <a:spcPts val="0"/>
                        </a:spcAft>
                        <a:buNone/>
                      </a:pPr>
                      <a:r>
                        <a:rPr lang="en-US" sz="600"/>
                        <a:t>1091</a:t>
                      </a:r>
                      <a:endParaRPr sz="600"/>
                    </a:p>
                  </a:txBody>
                  <a:tcPr marL="68588" marR="68588" marT="34294" marB="34294"/>
                </a:tc>
                <a:extLst>
                  <a:ext uri="{0D108BD9-81ED-4DB2-BD59-A6C34878D82A}">
                    <a16:rowId xmlns:a16="http://schemas.microsoft.com/office/drawing/2014/main" val="10017"/>
                  </a:ext>
                </a:extLst>
              </a:tr>
            </a:tbl>
          </a:graphicData>
        </a:graphic>
      </p:graphicFrame>
      <p:sp>
        <p:nvSpPr>
          <p:cNvPr id="698" name="Google Shape;698;p103"/>
          <p:cNvSpPr txBox="1"/>
          <p:nvPr/>
        </p:nvSpPr>
        <p:spPr>
          <a:xfrm>
            <a:off x="3879129" y="2093033"/>
            <a:ext cx="2247525" cy="253885"/>
          </a:xfrm>
          <a:prstGeom prst="rect">
            <a:avLst/>
          </a:prstGeom>
          <a:noFill/>
          <a:ln>
            <a:noFill/>
          </a:ln>
        </p:spPr>
        <p:txBody>
          <a:bodyPr spcFirstLastPara="1" wrap="square" lIns="68569" tIns="34275" rIns="68569" bIns="34275" anchor="t" anchorCtr="0">
            <a:spAutoFit/>
          </a:bodyPr>
          <a:lstStyle/>
          <a:p>
            <a:pPr defTabSz="685800">
              <a:buClr>
                <a:srgbClr val="000000"/>
              </a:buClr>
              <a:buSzPts val="1600"/>
            </a:pPr>
            <a:r>
              <a:rPr lang="en-US" sz="1200" b="1" kern="0">
                <a:solidFill>
                  <a:srgbClr val="2E75B5"/>
                </a:solidFill>
                <a:latin typeface="Arial"/>
                <a:cs typeface="Arial"/>
                <a:sym typeface="Arial"/>
              </a:rPr>
              <a:t>Applications </a:t>
            </a:r>
            <a:r>
              <a:rPr lang="en-US" sz="1200" b="1" kern="0">
                <a:solidFill>
                  <a:srgbClr val="2E75B5"/>
                </a:solidFill>
                <a:latin typeface="Arial"/>
                <a:ea typeface="Arial"/>
                <a:cs typeface="Arial"/>
                <a:sym typeface="Arial"/>
              </a:rPr>
              <a:t>By School</a:t>
            </a:r>
            <a:endParaRPr sz="1200" b="1" kern="0">
              <a:solidFill>
                <a:srgbClr val="2E75B5"/>
              </a:solidFill>
              <a:latin typeface="Arial"/>
              <a:ea typeface="Arial"/>
              <a:cs typeface="Arial"/>
              <a:sym typeface="Arial"/>
            </a:endParaRPr>
          </a:p>
        </p:txBody>
      </p:sp>
      <p:sp>
        <p:nvSpPr>
          <p:cNvPr id="699" name="Google Shape;699;p103"/>
          <p:cNvSpPr txBox="1"/>
          <p:nvPr/>
        </p:nvSpPr>
        <p:spPr>
          <a:xfrm>
            <a:off x="6053735" y="2113921"/>
            <a:ext cx="2247525" cy="253885"/>
          </a:xfrm>
          <a:prstGeom prst="rect">
            <a:avLst/>
          </a:prstGeom>
          <a:noFill/>
          <a:ln>
            <a:noFill/>
          </a:ln>
        </p:spPr>
        <p:txBody>
          <a:bodyPr spcFirstLastPara="1" wrap="square" lIns="68569" tIns="34275" rIns="68569" bIns="34275" anchor="t" anchorCtr="0">
            <a:spAutoFit/>
          </a:bodyPr>
          <a:lstStyle/>
          <a:p>
            <a:pPr defTabSz="685800">
              <a:buClr>
                <a:srgbClr val="000000"/>
              </a:buClr>
              <a:buSzPts val="1600"/>
            </a:pPr>
            <a:r>
              <a:rPr lang="en-US" sz="1200" b="1" kern="0">
                <a:solidFill>
                  <a:srgbClr val="2E75B5"/>
                </a:solidFill>
                <a:latin typeface="Arial"/>
                <a:cs typeface="Arial"/>
                <a:sym typeface="Arial"/>
              </a:rPr>
              <a:t>Applications </a:t>
            </a:r>
            <a:r>
              <a:rPr lang="en-US" sz="1200" b="1" kern="0">
                <a:solidFill>
                  <a:srgbClr val="2E75B5"/>
                </a:solidFill>
                <a:latin typeface="Arial"/>
                <a:ea typeface="Arial"/>
                <a:cs typeface="Arial"/>
                <a:sym typeface="Arial"/>
              </a:rPr>
              <a:t>By </a:t>
            </a:r>
            <a:r>
              <a:rPr lang="en-US" sz="1200" b="1" kern="0">
                <a:solidFill>
                  <a:srgbClr val="2E75B5"/>
                </a:solidFill>
                <a:latin typeface="Arial"/>
                <a:cs typeface="Arial"/>
                <a:sym typeface="Arial"/>
              </a:rPr>
              <a:t>Grade</a:t>
            </a:r>
            <a:endParaRPr sz="1200" b="1" kern="0">
              <a:solidFill>
                <a:srgbClr val="2E75B5"/>
              </a:solidFill>
              <a:latin typeface="Arial"/>
              <a:ea typeface="Arial"/>
              <a:cs typeface="Arial"/>
              <a:sym typeface="Arial"/>
            </a:endParaRPr>
          </a:p>
        </p:txBody>
      </p:sp>
      <p:graphicFrame>
        <p:nvGraphicFramePr>
          <p:cNvPr id="700" name="Google Shape;700;p103"/>
          <p:cNvGraphicFramePr/>
          <p:nvPr/>
        </p:nvGraphicFramePr>
        <p:xfrm>
          <a:off x="5925419" y="2346054"/>
          <a:ext cx="1929994" cy="829281"/>
        </p:xfrm>
        <a:graphic>
          <a:graphicData uri="http://schemas.openxmlformats.org/drawingml/2006/table">
            <a:tbl>
              <a:tblPr firstRow="1" bandRow="1">
                <a:noFill/>
              </a:tblPr>
              <a:tblGrid>
                <a:gridCol w="1031156">
                  <a:extLst>
                    <a:ext uri="{9D8B030D-6E8A-4147-A177-3AD203B41FA5}">
                      <a16:colId xmlns:a16="http://schemas.microsoft.com/office/drawing/2014/main" val="20000"/>
                    </a:ext>
                  </a:extLst>
                </a:gridCol>
                <a:gridCol w="898838">
                  <a:extLst>
                    <a:ext uri="{9D8B030D-6E8A-4147-A177-3AD203B41FA5}">
                      <a16:colId xmlns:a16="http://schemas.microsoft.com/office/drawing/2014/main" val="20001"/>
                    </a:ext>
                  </a:extLst>
                </a:gridCol>
              </a:tblGrid>
              <a:tr h="160028">
                <a:tc>
                  <a:txBody>
                    <a:bodyPr/>
                    <a:lstStyle/>
                    <a:p>
                      <a:pPr marL="0" marR="0" lvl="0" indent="0" algn="ctr" rtl="0">
                        <a:lnSpc>
                          <a:spcPct val="100000"/>
                        </a:lnSpc>
                        <a:spcBef>
                          <a:spcPts val="0"/>
                        </a:spcBef>
                        <a:spcAft>
                          <a:spcPts val="0"/>
                        </a:spcAft>
                        <a:buClr>
                          <a:srgbClr val="000000"/>
                        </a:buClr>
                        <a:buSzPts val="1300"/>
                        <a:buFont typeface="Arial"/>
                        <a:buNone/>
                      </a:pPr>
                      <a:r>
                        <a:rPr lang="en-US" sz="600"/>
                        <a:t>Grade Level</a:t>
                      </a:r>
                      <a:endParaRPr sz="600" u="none" strike="noStrike" cap="none"/>
                    </a:p>
                  </a:txBody>
                  <a:tcPr marL="68588" marR="68588" marT="34294" marB="34294" anchor="b"/>
                </a:tc>
                <a:tc>
                  <a:txBody>
                    <a:bodyPr/>
                    <a:lstStyle/>
                    <a:p>
                      <a:pPr marL="0" marR="0" lvl="0" indent="0" algn="ctr" rtl="0">
                        <a:lnSpc>
                          <a:spcPct val="100000"/>
                        </a:lnSpc>
                        <a:spcBef>
                          <a:spcPts val="0"/>
                        </a:spcBef>
                        <a:spcAft>
                          <a:spcPts val="0"/>
                        </a:spcAft>
                        <a:buClr>
                          <a:srgbClr val="000000"/>
                        </a:buClr>
                        <a:buSzPts val="1300"/>
                        <a:buFont typeface="Arial"/>
                        <a:buNone/>
                      </a:pPr>
                      <a:r>
                        <a:rPr lang="en-US" sz="600" u="none" strike="noStrike" cap="none"/>
                        <a:t># of Students </a:t>
                      </a:r>
                      <a:r>
                        <a:rPr lang="en-US" sz="600"/>
                        <a:t>Applied</a:t>
                      </a:r>
                      <a:endParaRPr sz="600" u="none" strike="noStrike" cap="none"/>
                    </a:p>
                  </a:txBody>
                  <a:tcPr marL="68588" marR="68588" marT="34294" marB="34294" anchor="b"/>
                </a:tc>
                <a:extLst>
                  <a:ext uri="{0D108BD9-81ED-4DB2-BD59-A6C34878D82A}">
                    <a16:rowId xmlns:a16="http://schemas.microsoft.com/office/drawing/2014/main" val="10000"/>
                  </a:ext>
                </a:extLst>
              </a:tr>
              <a:tr h="160028">
                <a:tc>
                  <a:txBody>
                    <a:bodyPr/>
                    <a:lstStyle/>
                    <a:p>
                      <a:pPr marL="0" marR="0" lvl="0" indent="0" algn="l" rtl="0">
                        <a:lnSpc>
                          <a:spcPct val="100000"/>
                        </a:lnSpc>
                        <a:spcBef>
                          <a:spcPts val="0"/>
                        </a:spcBef>
                        <a:spcAft>
                          <a:spcPts val="0"/>
                        </a:spcAft>
                        <a:buClr>
                          <a:srgbClr val="000000"/>
                        </a:buClr>
                        <a:buSzPts val="1400"/>
                        <a:buFont typeface="Arial"/>
                        <a:buNone/>
                      </a:pPr>
                      <a:r>
                        <a:rPr lang="en-US" sz="600" b="1"/>
                        <a:t>10th Grade </a:t>
                      </a:r>
                      <a:endParaRPr sz="600" b="1" u="none" strike="noStrike" cap="none"/>
                    </a:p>
                  </a:txBody>
                  <a:tcPr marL="68588" marR="68588" marT="34294" marB="34294"/>
                </a:tc>
                <a:tc>
                  <a:txBody>
                    <a:bodyPr/>
                    <a:lstStyle/>
                    <a:p>
                      <a:pPr marL="0" lvl="0" indent="0" algn="l" rtl="0">
                        <a:spcBef>
                          <a:spcPts val="0"/>
                        </a:spcBef>
                        <a:spcAft>
                          <a:spcPts val="0"/>
                        </a:spcAft>
                        <a:buNone/>
                      </a:pPr>
                      <a:r>
                        <a:rPr lang="en-US" sz="600"/>
                        <a:t>551</a:t>
                      </a:r>
                      <a:endParaRPr sz="600"/>
                    </a:p>
                  </a:txBody>
                  <a:tcPr marL="68588" marR="68588" marT="34294" marB="34294"/>
                </a:tc>
                <a:extLst>
                  <a:ext uri="{0D108BD9-81ED-4DB2-BD59-A6C34878D82A}">
                    <a16:rowId xmlns:a16="http://schemas.microsoft.com/office/drawing/2014/main" val="10001"/>
                  </a:ext>
                </a:extLst>
              </a:tr>
              <a:tr h="160028">
                <a:tc>
                  <a:txBody>
                    <a:bodyPr/>
                    <a:lstStyle/>
                    <a:p>
                      <a:pPr marL="0" marR="0" lvl="0" indent="0" algn="l" rtl="0">
                        <a:lnSpc>
                          <a:spcPct val="100000"/>
                        </a:lnSpc>
                        <a:spcBef>
                          <a:spcPts val="0"/>
                        </a:spcBef>
                        <a:spcAft>
                          <a:spcPts val="0"/>
                        </a:spcAft>
                        <a:buClr>
                          <a:srgbClr val="000000"/>
                        </a:buClr>
                        <a:buSzPts val="1400"/>
                        <a:buFont typeface="Arial"/>
                        <a:buNone/>
                      </a:pPr>
                      <a:r>
                        <a:rPr lang="en-US" sz="600" b="1"/>
                        <a:t>11th Grade</a:t>
                      </a:r>
                      <a:endParaRPr sz="600" b="1" u="none" strike="noStrike" cap="none"/>
                    </a:p>
                  </a:txBody>
                  <a:tcPr marL="68588" marR="68588" marT="34294" marB="34294"/>
                </a:tc>
                <a:tc>
                  <a:txBody>
                    <a:bodyPr/>
                    <a:lstStyle/>
                    <a:p>
                      <a:pPr marL="0" lvl="0" indent="0" algn="l" rtl="0">
                        <a:spcBef>
                          <a:spcPts val="0"/>
                        </a:spcBef>
                        <a:spcAft>
                          <a:spcPts val="0"/>
                        </a:spcAft>
                        <a:buNone/>
                      </a:pPr>
                      <a:r>
                        <a:rPr lang="en-US" sz="600"/>
                        <a:t>310</a:t>
                      </a:r>
                      <a:endParaRPr sz="600"/>
                    </a:p>
                  </a:txBody>
                  <a:tcPr marL="68588" marR="68588" marT="34294" marB="34294"/>
                </a:tc>
                <a:extLst>
                  <a:ext uri="{0D108BD9-81ED-4DB2-BD59-A6C34878D82A}">
                    <a16:rowId xmlns:a16="http://schemas.microsoft.com/office/drawing/2014/main" val="10002"/>
                  </a:ext>
                </a:extLst>
              </a:tr>
              <a:tr h="160028">
                <a:tc>
                  <a:txBody>
                    <a:bodyPr/>
                    <a:lstStyle/>
                    <a:p>
                      <a:pPr marL="0" marR="0" lvl="0" indent="0" algn="l" rtl="0">
                        <a:lnSpc>
                          <a:spcPct val="100000"/>
                        </a:lnSpc>
                        <a:spcBef>
                          <a:spcPts val="0"/>
                        </a:spcBef>
                        <a:spcAft>
                          <a:spcPts val="0"/>
                        </a:spcAft>
                        <a:buClr>
                          <a:srgbClr val="000000"/>
                        </a:buClr>
                        <a:buSzPts val="1400"/>
                        <a:buFont typeface="Arial"/>
                        <a:buNone/>
                      </a:pPr>
                      <a:r>
                        <a:rPr lang="en-US" sz="600" b="1"/>
                        <a:t>12th Grade</a:t>
                      </a:r>
                      <a:endParaRPr sz="600" b="1" u="none" strike="noStrike" cap="none"/>
                    </a:p>
                  </a:txBody>
                  <a:tcPr marL="68588" marR="68588" marT="34294" marB="34294"/>
                </a:tc>
                <a:tc>
                  <a:txBody>
                    <a:bodyPr/>
                    <a:lstStyle/>
                    <a:p>
                      <a:pPr marL="0" lvl="0" indent="0" algn="l" rtl="0">
                        <a:spcBef>
                          <a:spcPts val="0"/>
                        </a:spcBef>
                        <a:spcAft>
                          <a:spcPts val="0"/>
                        </a:spcAft>
                        <a:buNone/>
                      </a:pPr>
                      <a:r>
                        <a:rPr lang="en-US" sz="600"/>
                        <a:t>230</a:t>
                      </a:r>
                      <a:endParaRPr sz="600"/>
                    </a:p>
                  </a:txBody>
                  <a:tcPr marL="68588" marR="68588" marT="34294" marB="34294"/>
                </a:tc>
                <a:extLst>
                  <a:ext uri="{0D108BD9-81ED-4DB2-BD59-A6C34878D82A}">
                    <a16:rowId xmlns:a16="http://schemas.microsoft.com/office/drawing/2014/main" val="10003"/>
                  </a:ext>
                </a:extLst>
              </a:tr>
              <a:tr h="189169">
                <a:tc>
                  <a:txBody>
                    <a:bodyPr/>
                    <a:lstStyle/>
                    <a:p>
                      <a:pPr marL="0" marR="0" lvl="0" indent="0" algn="l" rtl="0">
                        <a:lnSpc>
                          <a:spcPct val="100000"/>
                        </a:lnSpc>
                        <a:spcBef>
                          <a:spcPts val="0"/>
                        </a:spcBef>
                        <a:spcAft>
                          <a:spcPts val="0"/>
                        </a:spcAft>
                        <a:buClr>
                          <a:srgbClr val="000000"/>
                        </a:buClr>
                        <a:buSzPts val="1400"/>
                        <a:buFont typeface="Arial"/>
                        <a:buNone/>
                      </a:pPr>
                      <a:r>
                        <a:rPr lang="en-US" sz="600" b="1" u="none" strike="noStrike" cap="none"/>
                        <a:t>TOTAL</a:t>
                      </a:r>
                      <a:endParaRPr sz="600" b="1" u="none" strike="noStrike" cap="none"/>
                    </a:p>
                  </a:txBody>
                  <a:tcPr marL="68588" marR="68588" marT="34294" marB="34294"/>
                </a:tc>
                <a:tc>
                  <a:txBody>
                    <a:bodyPr/>
                    <a:lstStyle/>
                    <a:p>
                      <a:pPr marL="0" lvl="0" indent="0" algn="l" rtl="0">
                        <a:spcBef>
                          <a:spcPts val="0"/>
                        </a:spcBef>
                        <a:spcAft>
                          <a:spcPts val="0"/>
                        </a:spcAft>
                        <a:buNone/>
                      </a:pPr>
                      <a:r>
                        <a:rPr lang="en-US" sz="600"/>
                        <a:t>1091</a:t>
                      </a:r>
                      <a:endParaRPr sz="600"/>
                    </a:p>
                  </a:txBody>
                  <a:tcPr marL="68588" marR="68588" marT="34294" marB="34294"/>
                </a:tc>
                <a:extLst>
                  <a:ext uri="{0D108BD9-81ED-4DB2-BD59-A6C34878D82A}">
                    <a16:rowId xmlns:a16="http://schemas.microsoft.com/office/drawing/2014/main" val="10004"/>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sp>
        <p:nvSpPr>
          <p:cNvPr id="652" name="Google Shape;652;p98"/>
          <p:cNvSpPr txBox="1">
            <a:spLocks noGrp="1"/>
          </p:cNvSpPr>
          <p:nvPr>
            <p:ph type="sldNum" idx="12"/>
          </p:nvPr>
        </p:nvSpPr>
        <p:spPr>
          <a:xfrm>
            <a:off x="5986463" y="5624513"/>
            <a:ext cx="1543050" cy="273825"/>
          </a:xfrm>
          <a:prstGeom prst="rect">
            <a:avLst/>
          </a:prstGeom>
          <a:noFill/>
          <a:ln>
            <a:noFill/>
          </a:ln>
        </p:spPr>
        <p:txBody>
          <a:bodyPr spcFirstLastPara="1" wrap="square" lIns="68569" tIns="34275" rIns="68569" bIns="34275" anchor="t" anchorCtr="0">
            <a:noAutofit/>
          </a:bodyPr>
          <a:lstStyle/>
          <a:p>
            <a:pPr defTabSz="685800">
              <a:defRPr/>
            </a:pPr>
            <a:fld id="{00000000-1234-1234-1234-123412341234}" type="slidenum">
              <a:rPr lang="en-US" kern="0">
                <a:solidFill>
                  <a:srgbClr val="000000"/>
                </a:solidFill>
              </a:rPr>
              <a:pPr defTabSz="685800">
                <a:defRPr/>
              </a:pPr>
              <a:t>27</a:t>
            </a:fld>
            <a:endParaRPr kern="0">
              <a:solidFill>
                <a:srgbClr val="000000"/>
              </a:solidFill>
            </a:endParaRPr>
          </a:p>
        </p:txBody>
      </p:sp>
      <p:sp>
        <p:nvSpPr>
          <p:cNvPr id="653" name="Google Shape;653;p98"/>
          <p:cNvSpPr txBox="1"/>
          <p:nvPr/>
        </p:nvSpPr>
        <p:spPr>
          <a:xfrm>
            <a:off x="1290161" y="1958579"/>
            <a:ext cx="2247525" cy="253885"/>
          </a:xfrm>
          <a:prstGeom prst="rect">
            <a:avLst/>
          </a:prstGeom>
          <a:noFill/>
          <a:ln>
            <a:noFill/>
          </a:ln>
        </p:spPr>
        <p:txBody>
          <a:bodyPr spcFirstLastPara="1" wrap="square" lIns="68569" tIns="34275" rIns="68569" bIns="34275" anchor="t" anchorCtr="0">
            <a:spAutoFit/>
          </a:bodyPr>
          <a:lstStyle/>
          <a:p>
            <a:pPr defTabSz="685800">
              <a:buClr>
                <a:srgbClr val="000000"/>
              </a:buClr>
              <a:buSzPts val="1600"/>
              <a:defRPr/>
            </a:pPr>
            <a:r>
              <a:rPr lang="en-US" sz="1200" b="1" kern="0">
                <a:solidFill>
                  <a:srgbClr val="2E75B5"/>
                </a:solidFill>
                <a:latin typeface="Arial"/>
                <a:ea typeface="Arial"/>
                <a:cs typeface="Arial"/>
                <a:sym typeface="Arial"/>
              </a:rPr>
              <a:t>Enrollment By Pathway</a:t>
            </a:r>
            <a:endParaRPr sz="1200" b="1" kern="0">
              <a:solidFill>
                <a:srgbClr val="2E75B5"/>
              </a:solidFill>
              <a:latin typeface="Arial"/>
              <a:ea typeface="Arial"/>
              <a:cs typeface="Arial"/>
              <a:sym typeface="Arial"/>
            </a:endParaRPr>
          </a:p>
        </p:txBody>
      </p:sp>
      <p:sp>
        <p:nvSpPr>
          <p:cNvPr id="654" name="Google Shape;654;p98"/>
          <p:cNvSpPr txBox="1"/>
          <p:nvPr/>
        </p:nvSpPr>
        <p:spPr>
          <a:xfrm>
            <a:off x="3862778" y="1651387"/>
            <a:ext cx="2247525" cy="253885"/>
          </a:xfrm>
          <a:prstGeom prst="rect">
            <a:avLst/>
          </a:prstGeom>
          <a:noFill/>
          <a:ln>
            <a:noFill/>
          </a:ln>
        </p:spPr>
        <p:txBody>
          <a:bodyPr spcFirstLastPara="1" wrap="square" lIns="68569" tIns="34275" rIns="68569" bIns="34275" anchor="t" anchorCtr="0">
            <a:spAutoFit/>
          </a:bodyPr>
          <a:lstStyle/>
          <a:p>
            <a:pPr defTabSz="685800">
              <a:buClr>
                <a:srgbClr val="000000"/>
              </a:buClr>
              <a:buSzPts val="1600"/>
              <a:defRPr/>
            </a:pPr>
            <a:r>
              <a:rPr lang="en-US" sz="1200" b="1" kern="0" dirty="0">
                <a:solidFill>
                  <a:srgbClr val="2E75B5"/>
                </a:solidFill>
                <a:latin typeface="Arial"/>
                <a:ea typeface="Arial"/>
                <a:cs typeface="Arial"/>
                <a:sym typeface="Arial"/>
              </a:rPr>
              <a:t>Enrollment By School</a:t>
            </a:r>
            <a:endParaRPr sz="1200" b="1" kern="0" dirty="0">
              <a:solidFill>
                <a:srgbClr val="2E75B5"/>
              </a:solidFill>
              <a:latin typeface="Arial"/>
              <a:ea typeface="Arial"/>
              <a:cs typeface="Arial"/>
              <a:sym typeface="Arial"/>
            </a:endParaRPr>
          </a:p>
        </p:txBody>
      </p:sp>
      <p:graphicFrame>
        <p:nvGraphicFramePr>
          <p:cNvPr id="655" name="Google Shape;655;p98"/>
          <p:cNvGraphicFramePr/>
          <p:nvPr/>
        </p:nvGraphicFramePr>
        <p:xfrm>
          <a:off x="1290175" y="2212038"/>
          <a:ext cx="2292731" cy="3119749"/>
        </p:xfrm>
        <a:graphic>
          <a:graphicData uri="http://schemas.openxmlformats.org/drawingml/2006/table">
            <a:tbl>
              <a:tblPr firstRow="1" bandRow="1">
                <a:noFill/>
              </a:tblPr>
              <a:tblGrid>
                <a:gridCol w="1188707">
                  <a:extLst>
                    <a:ext uri="{9D8B030D-6E8A-4147-A177-3AD203B41FA5}">
                      <a16:colId xmlns:a16="http://schemas.microsoft.com/office/drawing/2014/main" val="20000"/>
                    </a:ext>
                  </a:extLst>
                </a:gridCol>
                <a:gridCol w="481093">
                  <a:extLst>
                    <a:ext uri="{9D8B030D-6E8A-4147-A177-3AD203B41FA5}">
                      <a16:colId xmlns:a16="http://schemas.microsoft.com/office/drawing/2014/main" val="20001"/>
                    </a:ext>
                  </a:extLst>
                </a:gridCol>
                <a:gridCol w="622931">
                  <a:extLst>
                    <a:ext uri="{9D8B030D-6E8A-4147-A177-3AD203B41FA5}">
                      <a16:colId xmlns:a16="http://schemas.microsoft.com/office/drawing/2014/main" val="20002"/>
                    </a:ext>
                  </a:extLst>
                </a:gridCol>
              </a:tblGrid>
              <a:tr h="160028">
                <a:tc>
                  <a:txBody>
                    <a:bodyPr/>
                    <a:lstStyle/>
                    <a:p>
                      <a:pPr marL="0" marR="0" lvl="0" indent="0" algn="ctr" rtl="0">
                        <a:lnSpc>
                          <a:spcPct val="100000"/>
                        </a:lnSpc>
                        <a:spcBef>
                          <a:spcPts val="0"/>
                        </a:spcBef>
                        <a:spcAft>
                          <a:spcPts val="0"/>
                        </a:spcAft>
                        <a:buClr>
                          <a:srgbClr val="000000"/>
                        </a:buClr>
                        <a:buSzPts val="1300"/>
                        <a:buFont typeface="Arial"/>
                        <a:buNone/>
                      </a:pPr>
                      <a:r>
                        <a:rPr lang="en-US" sz="600" u="none" strike="noStrike" cap="none"/>
                        <a:t>Pathway</a:t>
                      </a:r>
                      <a:endParaRPr sz="600" u="none" strike="noStrike" cap="none"/>
                    </a:p>
                  </a:txBody>
                  <a:tcPr marL="68588" marR="68588" marT="34294" marB="34294" anchor="b"/>
                </a:tc>
                <a:tc gridSpan="2">
                  <a:txBody>
                    <a:bodyPr/>
                    <a:lstStyle/>
                    <a:p>
                      <a:pPr marL="0" lvl="0" indent="0" algn="ctr" rtl="0">
                        <a:spcBef>
                          <a:spcPts val="0"/>
                        </a:spcBef>
                        <a:spcAft>
                          <a:spcPts val="0"/>
                        </a:spcAft>
                        <a:buNone/>
                      </a:pPr>
                      <a:r>
                        <a:rPr lang="en-US" sz="600" b="1">
                          <a:solidFill>
                            <a:schemeClr val="lt1"/>
                          </a:solidFill>
                          <a:latin typeface="Calibri"/>
                          <a:ea typeface="Calibri"/>
                          <a:cs typeface="Calibri"/>
                          <a:sym typeface="Calibri"/>
                        </a:rPr>
                        <a:t># of Students Enrolled </a:t>
                      </a:r>
                      <a:endParaRPr sz="600" b="1">
                        <a:solidFill>
                          <a:schemeClr val="lt1"/>
                        </a:solidFill>
                        <a:latin typeface="Calibri"/>
                        <a:ea typeface="Calibri"/>
                        <a:cs typeface="Calibri"/>
                        <a:sym typeface="Calibri"/>
                      </a:endParaRPr>
                    </a:p>
                  </a:txBody>
                  <a:tcPr marL="68588" marR="68588" marT="34294" marB="34294" anchor="b"/>
                </a:tc>
                <a:tc hMerge="1">
                  <a:txBody>
                    <a:bodyPr/>
                    <a:lstStyle/>
                    <a:p>
                      <a:endParaRPr lang="en-US"/>
                    </a:p>
                  </a:txBody>
                  <a:tcPr/>
                </a:tc>
                <a:extLst>
                  <a:ext uri="{0D108BD9-81ED-4DB2-BD59-A6C34878D82A}">
                    <a16:rowId xmlns:a16="http://schemas.microsoft.com/office/drawing/2014/main" val="10000"/>
                  </a:ext>
                </a:extLst>
              </a:tr>
              <a:tr h="251468">
                <a:tc>
                  <a:txBody>
                    <a:bodyPr/>
                    <a:lstStyle/>
                    <a:p>
                      <a:pPr marL="0" marR="0" lvl="0" indent="0" algn="ctr" rtl="0">
                        <a:lnSpc>
                          <a:spcPct val="100000"/>
                        </a:lnSpc>
                        <a:spcBef>
                          <a:spcPts val="0"/>
                        </a:spcBef>
                        <a:spcAft>
                          <a:spcPts val="0"/>
                        </a:spcAft>
                        <a:buNone/>
                      </a:pPr>
                      <a:endParaRPr sz="600" u="none" strike="noStrike" cap="none"/>
                    </a:p>
                  </a:txBody>
                  <a:tcPr marL="68588" marR="68588" marT="34294" marB="34294" anchor="b"/>
                </a:tc>
                <a:tc>
                  <a:txBody>
                    <a:bodyPr/>
                    <a:lstStyle/>
                    <a:p>
                      <a:pPr marL="0" marR="0" lvl="0" indent="0" algn="ctr" rtl="0">
                        <a:lnSpc>
                          <a:spcPct val="100000"/>
                        </a:lnSpc>
                        <a:spcBef>
                          <a:spcPts val="0"/>
                        </a:spcBef>
                        <a:spcAft>
                          <a:spcPts val="0"/>
                        </a:spcAft>
                        <a:buNone/>
                      </a:pPr>
                      <a:r>
                        <a:rPr lang="en-US" sz="600" b="1"/>
                        <a:t>Spring 22</a:t>
                      </a:r>
                      <a:endParaRPr sz="600" b="1" u="none" strike="noStrike" cap="none"/>
                    </a:p>
                  </a:txBody>
                  <a:tcPr marL="68588" marR="68588" marT="34294" marB="34294" anchor="b"/>
                </a:tc>
                <a:tc>
                  <a:txBody>
                    <a:bodyPr/>
                    <a:lstStyle/>
                    <a:p>
                      <a:pPr marL="0" marR="0" lvl="0" indent="0" algn="ctr" rtl="0">
                        <a:lnSpc>
                          <a:spcPct val="100000"/>
                        </a:lnSpc>
                        <a:spcBef>
                          <a:spcPts val="0"/>
                        </a:spcBef>
                        <a:spcAft>
                          <a:spcPts val="0"/>
                        </a:spcAft>
                        <a:buNone/>
                      </a:pPr>
                      <a:r>
                        <a:rPr lang="en-US" sz="600" b="1"/>
                        <a:t>Fall 22</a:t>
                      </a:r>
                      <a:endParaRPr sz="600" b="1" u="none" strike="noStrike" cap="none"/>
                    </a:p>
                  </a:txBody>
                  <a:tcPr marL="68588" marR="68588" marT="34294" marB="34294" anchor="b"/>
                </a:tc>
                <a:extLst>
                  <a:ext uri="{0D108BD9-81ED-4DB2-BD59-A6C34878D82A}">
                    <a16:rowId xmlns:a16="http://schemas.microsoft.com/office/drawing/2014/main" val="10001"/>
                  </a:ext>
                </a:extLst>
              </a:tr>
              <a:tr h="160028">
                <a:tc>
                  <a:txBody>
                    <a:bodyPr/>
                    <a:lstStyle/>
                    <a:p>
                      <a:pPr marL="0" marR="0" lvl="0" indent="0" algn="l" rtl="0">
                        <a:lnSpc>
                          <a:spcPct val="100000"/>
                        </a:lnSpc>
                        <a:spcBef>
                          <a:spcPts val="0"/>
                        </a:spcBef>
                        <a:spcAft>
                          <a:spcPts val="0"/>
                        </a:spcAft>
                        <a:buClr>
                          <a:srgbClr val="000000"/>
                        </a:buClr>
                        <a:buSzPts val="1400"/>
                        <a:buFont typeface="Arial"/>
                        <a:buNone/>
                      </a:pPr>
                      <a:r>
                        <a:rPr lang="en-US" sz="600" b="1" u="none" strike="noStrike" cap="none"/>
                        <a:t>Patient Care</a:t>
                      </a:r>
                      <a:endParaRPr sz="600" b="1" u="none" strike="noStrike" cap="none"/>
                    </a:p>
                  </a:txBody>
                  <a:tcPr marL="68588" marR="68588" marT="34294" marB="34294"/>
                </a:tc>
                <a:tc>
                  <a:txBody>
                    <a:bodyPr/>
                    <a:lstStyle/>
                    <a:p>
                      <a:pPr marL="0" lvl="0" indent="0" algn="l" rtl="0">
                        <a:spcBef>
                          <a:spcPts val="0"/>
                        </a:spcBef>
                        <a:spcAft>
                          <a:spcPts val="0"/>
                        </a:spcAft>
                        <a:buNone/>
                      </a:pPr>
                      <a:r>
                        <a:rPr lang="en-US" sz="600"/>
                        <a:t>33</a:t>
                      </a:r>
                      <a:endParaRPr sz="600"/>
                    </a:p>
                  </a:txBody>
                  <a:tcPr marL="68588" marR="68588" marT="34294" marB="34294"/>
                </a:tc>
                <a:tc>
                  <a:txBody>
                    <a:bodyPr/>
                    <a:lstStyle/>
                    <a:p>
                      <a:pPr marL="0" lvl="0" indent="0" algn="l" rtl="0">
                        <a:spcBef>
                          <a:spcPts val="0"/>
                        </a:spcBef>
                        <a:spcAft>
                          <a:spcPts val="0"/>
                        </a:spcAft>
                        <a:buNone/>
                      </a:pPr>
                      <a:r>
                        <a:rPr lang="en-US" sz="600" dirty="0"/>
                        <a:t>41</a:t>
                      </a:r>
                      <a:endParaRPr sz="600" dirty="0"/>
                    </a:p>
                  </a:txBody>
                  <a:tcPr marL="68588" marR="68588" marT="34294" marB="34294"/>
                </a:tc>
                <a:extLst>
                  <a:ext uri="{0D108BD9-81ED-4DB2-BD59-A6C34878D82A}">
                    <a16:rowId xmlns:a16="http://schemas.microsoft.com/office/drawing/2014/main" val="10002"/>
                  </a:ext>
                </a:extLst>
              </a:tr>
              <a:tr h="160028">
                <a:tc>
                  <a:txBody>
                    <a:bodyPr/>
                    <a:lstStyle/>
                    <a:p>
                      <a:pPr marL="0" marR="0" lvl="0" indent="0" algn="l" rtl="0">
                        <a:lnSpc>
                          <a:spcPct val="100000"/>
                        </a:lnSpc>
                        <a:spcBef>
                          <a:spcPts val="0"/>
                        </a:spcBef>
                        <a:spcAft>
                          <a:spcPts val="0"/>
                        </a:spcAft>
                        <a:buClr>
                          <a:srgbClr val="000000"/>
                        </a:buClr>
                        <a:buSzPts val="1400"/>
                        <a:buFont typeface="Arial"/>
                        <a:buNone/>
                      </a:pPr>
                      <a:r>
                        <a:rPr lang="en-US" sz="600" b="1" u="none" strike="noStrike" cap="none"/>
                        <a:t>Cybersecurity</a:t>
                      </a:r>
                      <a:endParaRPr sz="600" b="1" u="none" strike="noStrike" cap="none"/>
                    </a:p>
                  </a:txBody>
                  <a:tcPr marL="68588" marR="68588" marT="34294" marB="34294"/>
                </a:tc>
                <a:tc>
                  <a:txBody>
                    <a:bodyPr/>
                    <a:lstStyle/>
                    <a:p>
                      <a:pPr marL="0" lvl="0" indent="0" algn="l" rtl="0">
                        <a:spcBef>
                          <a:spcPts val="0"/>
                        </a:spcBef>
                        <a:spcAft>
                          <a:spcPts val="0"/>
                        </a:spcAft>
                        <a:buNone/>
                      </a:pPr>
                      <a:r>
                        <a:rPr lang="en-US" sz="600"/>
                        <a:t>30</a:t>
                      </a:r>
                      <a:endParaRPr sz="600"/>
                    </a:p>
                  </a:txBody>
                  <a:tcPr marL="68588" marR="68588" marT="34294" marB="34294"/>
                </a:tc>
                <a:tc>
                  <a:txBody>
                    <a:bodyPr/>
                    <a:lstStyle/>
                    <a:p>
                      <a:pPr marL="0" lvl="0" indent="0" algn="l" rtl="0">
                        <a:spcBef>
                          <a:spcPts val="0"/>
                        </a:spcBef>
                        <a:spcAft>
                          <a:spcPts val="0"/>
                        </a:spcAft>
                        <a:buNone/>
                      </a:pPr>
                      <a:r>
                        <a:rPr lang="en-US" sz="600" dirty="0"/>
                        <a:t>29</a:t>
                      </a:r>
                      <a:endParaRPr sz="600" dirty="0"/>
                    </a:p>
                  </a:txBody>
                  <a:tcPr marL="68588" marR="68588" marT="34294" marB="34294"/>
                </a:tc>
                <a:extLst>
                  <a:ext uri="{0D108BD9-81ED-4DB2-BD59-A6C34878D82A}">
                    <a16:rowId xmlns:a16="http://schemas.microsoft.com/office/drawing/2014/main" val="10003"/>
                  </a:ext>
                </a:extLst>
              </a:tr>
              <a:tr h="160028">
                <a:tc>
                  <a:txBody>
                    <a:bodyPr/>
                    <a:lstStyle/>
                    <a:p>
                      <a:pPr marL="0" marR="0" lvl="0" indent="0" algn="l" rtl="0">
                        <a:lnSpc>
                          <a:spcPct val="100000"/>
                        </a:lnSpc>
                        <a:spcBef>
                          <a:spcPts val="0"/>
                        </a:spcBef>
                        <a:spcAft>
                          <a:spcPts val="0"/>
                        </a:spcAft>
                        <a:buClr>
                          <a:srgbClr val="000000"/>
                        </a:buClr>
                        <a:buSzPts val="1400"/>
                        <a:buFont typeface="Arial"/>
                        <a:buNone/>
                      </a:pPr>
                      <a:r>
                        <a:rPr lang="en-US" sz="600" b="1" u="none" strike="noStrike" cap="none"/>
                        <a:t>Culinary Arts</a:t>
                      </a:r>
                      <a:endParaRPr sz="600" b="1" u="none" strike="noStrike" cap="none"/>
                    </a:p>
                  </a:txBody>
                  <a:tcPr marL="68588" marR="68588" marT="34294" marB="34294"/>
                </a:tc>
                <a:tc>
                  <a:txBody>
                    <a:bodyPr/>
                    <a:lstStyle/>
                    <a:p>
                      <a:pPr marL="0" lvl="0" indent="0" algn="l" rtl="0">
                        <a:spcBef>
                          <a:spcPts val="0"/>
                        </a:spcBef>
                        <a:spcAft>
                          <a:spcPts val="0"/>
                        </a:spcAft>
                        <a:buNone/>
                      </a:pPr>
                      <a:r>
                        <a:rPr lang="en-US" sz="600"/>
                        <a:t>26</a:t>
                      </a:r>
                      <a:endParaRPr sz="600"/>
                    </a:p>
                  </a:txBody>
                  <a:tcPr marL="68588" marR="68588" marT="34294" marB="34294"/>
                </a:tc>
                <a:tc>
                  <a:txBody>
                    <a:bodyPr/>
                    <a:lstStyle/>
                    <a:p>
                      <a:pPr marL="0" lvl="0" indent="0" algn="l" rtl="0">
                        <a:spcBef>
                          <a:spcPts val="0"/>
                        </a:spcBef>
                        <a:spcAft>
                          <a:spcPts val="0"/>
                        </a:spcAft>
                        <a:buNone/>
                      </a:pPr>
                      <a:r>
                        <a:rPr lang="en-US" sz="600" dirty="0"/>
                        <a:t>41</a:t>
                      </a:r>
                      <a:endParaRPr sz="600" dirty="0"/>
                    </a:p>
                  </a:txBody>
                  <a:tcPr marL="68588" marR="68588" marT="34294" marB="34294"/>
                </a:tc>
                <a:extLst>
                  <a:ext uri="{0D108BD9-81ED-4DB2-BD59-A6C34878D82A}">
                    <a16:rowId xmlns:a16="http://schemas.microsoft.com/office/drawing/2014/main" val="10004"/>
                  </a:ext>
                </a:extLst>
              </a:tr>
              <a:tr h="160028">
                <a:tc>
                  <a:txBody>
                    <a:bodyPr/>
                    <a:lstStyle/>
                    <a:p>
                      <a:pPr marL="0" marR="0" lvl="0" indent="0" algn="l" rtl="0">
                        <a:lnSpc>
                          <a:spcPct val="100000"/>
                        </a:lnSpc>
                        <a:spcBef>
                          <a:spcPts val="0"/>
                        </a:spcBef>
                        <a:spcAft>
                          <a:spcPts val="0"/>
                        </a:spcAft>
                        <a:buClr>
                          <a:srgbClr val="000000"/>
                        </a:buClr>
                        <a:buSzPts val="1400"/>
                        <a:buFont typeface="Arial"/>
                        <a:buNone/>
                      </a:pPr>
                      <a:r>
                        <a:rPr lang="en-US" sz="600" b="1" u="none" strike="noStrike" cap="none"/>
                        <a:t>Criminal Investigations</a:t>
                      </a:r>
                      <a:endParaRPr sz="600" b="1" u="none" strike="noStrike" cap="none"/>
                    </a:p>
                  </a:txBody>
                  <a:tcPr marL="68588" marR="68588" marT="34294" marB="34294"/>
                </a:tc>
                <a:tc>
                  <a:txBody>
                    <a:bodyPr/>
                    <a:lstStyle/>
                    <a:p>
                      <a:pPr marL="0" lvl="0" indent="0" algn="l" rtl="0">
                        <a:spcBef>
                          <a:spcPts val="0"/>
                        </a:spcBef>
                        <a:spcAft>
                          <a:spcPts val="0"/>
                        </a:spcAft>
                        <a:buNone/>
                      </a:pPr>
                      <a:r>
                        <a:rPr lang="en-US" sz="600"/>
                        <a:t>27</a:t>
                      </a:r>
                      <a:endParaRPr sz="600"/>
                    </a:p>
                  </a:txBody>
                  <a:tcPr marL="68588" marR="68588" marT="34294" marB="34294"/>
                </a:tc>
                <a:tc>
                  <a:txBody>
                    <a:bodyPr/>
                    <a:lstStyle/>
                    <a:p>
                      <a:pPr marL="0" lvl="0" indent="0" algn="l" rtl="0">
                        <a:spcBef>
                          <a:spcPts val="0"/>
                        </a:spcBef>
                        <a:spcAft>
                          <a:spcPts val="0"/>
                        </a:spcAft>
                        <a:buNone/>
                      </a:pPr>
                      <a:r>
                        <a:rPr lang="en-US" sz="600" dirty="0"/>
                        <a:t>45</a:t>
                      </a:r>
                      <a:endParaRPr sz="600" dirty="0"/>
                    </a:p>
                  </a:txBody>
                  <a:tcPr marL="68588" marR="68588" marT="34294" marB="34294"/>
                </a:tc>
                <a:extLst>
                  <a:ext uri="{0D108BD9-81ED-4DB2-BD59-A6C34878D82A}">
                    <a16:rowId xmlns:a16="http://schemas.microsoft.com/office/drawing/2014/main" val="10005"/>
                  </a:ext>
                </a:extLst>
              </a:tr>
              <a:tr h="160028">
                <a:tc>
                  <a:txBody>
                    <a:bodyPr/>
                    <a:lstStyle/>
                    <a:p>
                      <a:pPr marL="0" marR="0" lvl="0" indent="0" algn="l" rtl="0">
                        <a:lnSpc>
                          <a:spcPct val="100000"/>
                        </a:lnSpc>
                        <a:spcBef>
                          <a:spcPts val="0"/>
                        </a:spcBef>
                        <a:spcAft>
                          <a:spcPts val="0"/>
                        </a:spcAft>
                        <a:buClr>
                          <a:srgbClr val="000000"/>
                        </a:buClr>
                        <a:buSzPts val="1400"/>
                        <a:buFont typeface="Arial"/>
                        <a:buNone/>
                      </a:pPr>
                      <a:r>
                        <a:rPr lang="en-US" sz="600" b="1" u="none" strike="noStrike" cap="none"/>
                        <a:t>Dental Science</a:t>
                      </a:r>
                      <a:endParaRPr sz="600" b="1" u="none" strike="noStrike" cap="none"/>
                    </a:p>
                  </a:txBody>
                  <a:tcPr marL="68588" marR="68588" marT="34294" marB="34294"/>
                </a:tc>
                <a:tc>
                  <a:txBody>
                    <a:bodyPr/>
                    <a:lstStyle/>
                    <a:p>
                      <a:pPr marL="0" lvl="0" indent="0" algn="l" rtl="0">
                        <a:spcBef>
                          <a:spcPts val="0"/>
                        </a:spcBef>
                        <a:spcAft>
                          <a:spcPts val="0"/>
                        </a:spcAft>
                        <a:buNone/>
                      </a:pPr>
                      <a:r>
                        <a:rPr lang="en-US" sz="600"/>
                        <a:t>26</a:t>
                      </a:r>
                      <a:endParaRPr sz="600"/>
                    </a:p>
                  </a:txBody>
                  <a:tcPr marL="68588" marR="68588" marT="34294" marB="34294"/>
                </a:tc>
                <a:tc>
                  <a:txBody>
                    <a:bodyPr/>
                    <a:lstStyle/>
                    <a:p>
                      <a:pPr marL="0" lvl="0" indent="0" algn="l" rtl="0">
                        <a:spcBef>
                          <a:spcPts val="0"/>
                        </a:spcBef>
                        <a:spcAft>
                          <a:spcPts val="0"/>
                        </a:spcAft>
                        <a:buNone/>
                      </a:pPr>
                      <a:r>
                        <a:rPr lang="en-US" sz="600" dirty="0"/>
                        <a:t>50</a:t>
                      </a:r>
                      <a:endParaRPr sz="600" dirty="0"/>
                    </a:p>
                  </a:txBody>
                  <a:tcPr marL="68588" marR="68588" marT="34294" marB="34294"/>
                </a:tc>
                <a:extLst>
                  <a:ext uri="{0D108BD9-81ED-4DB2-BD59-A6C34878D82A}">
                    <a16:rowId xmlns:a16="http://schemas.microsoft.com/office/drawing/2014/main" val="10006"/>
                  </a:ext>
                </a:extLst>
              </a:tr>
              <a:tr h="160028">
                <a:tc>
                  <a:txBody>
                    <a:bodyPr/>
                    <a:lstStyle/>
                    <a:p>
                      <a:pPr marL="0" marR="0" lvl="0" indent="0" algn="l" rtl="0">
                        <a:lnSpc>
                          <a:spcPct val="100000"/>
                        </a:lnSpc>
                        <a:spcBef>
                          <a:spcPts val="0"/>
                        </a:spcBef>
                        <a:spcAft>
                          <a:spcPts val="0"/>
                        </a:spcAft>
                        <a:buClr>
                          <a:srgbClr val="000000"/>
                        </a:buClr>
                        <a:buSzPts val="1400"/>
                        <a:buFont typeface="Arial"/>
                        <a:buNone/>
                      </a:pPr>
                      <a:r>
                        <a:rPr lang="en-US" sz="600" b="1" u="none" strike="noStrike" cap="none"/>
                        <a:t>Automotive</a:t>
                      </a:r>
                      <a:endParaRPr sz="600" b="1" u="none" strike="noStrike" cap="none"/>
                    </a:p>
                  </a:txBody>
                  <a:tcPr marL="68588" marR="68588" marT="34294" marB="34294"/>
                </a:tc>
                <a:tc>
                  <a:txBody>
                    <a:bodyPr/>
                    <a:lstStyle/>
                    <a:p>
                      <a:pPr marL="0" lvl="0" indent="0" algn="l" rtl="0">
                        <a:spcBef>
                          <a:spcPts val="0"/>
                        </a:spcBef>
                        <a:spcAft>
                          <a:spcPts val="0"/>
                        </a:spcAft>
                        <a:buNone/>
                      </a:pPr>
                      <a:r>
                        <a:rPr lang="en-US" sz="600"/>
                        <a:t>19</a:t>
                      </a:r>
                      <a:endParaRPr sz="600"/>
                    </a:p>
                  </a:txBody>
                  <a:tcPr marL="68588" marR="68588" marT="34294" marB="34294"/>
                </a:tc>
                <a:tc>
                  <a:txBody>
                    <a:bodyPr/>
                    <a:lstStyle/>
                    <a:p>
                      <a:pPr marL="0" lvl="0" indent="0" algn="l" rtl="0">
                        <a:spcBef>
                          <a:spcPts val="0"/>
                        </a:spcBef>
                        <a:spcAft>
                          <a:spcPts val="0"/>
                        </a:spcAft>
                        <a:buNone/>
                      </a:pPr>
                      <a:r>
                        <a:rPr lang="en-US" sz="600" dirty="0"/>
                        <a:t>31</a:t>
                      </a:r>
                      <a:endParaRPr sz="600" dirty="0"/>
                    </a:p>
                  </a:txBody>
                  <a:tcPr marL="68588" marR="68588" marT="34294" marB="34294"/>
                </a:tc>
                <a:extLst>
                  <a:ext uri="{0D108BD9-81ED-4DB2-BD59-A6C34878D82A}">
                    <a16:rowId xmlns:a16="http://schemas.microsoft.com/office/drawing/2014/main" val="10007"/>
                  </a:ext>
                </a:extLst>
              </a:tr>
              <a:tr h="251468">
                <a:tc>
                  <a:txBody>
                    <a:bodyPr/>
                    <a:lstStyle/>
                    <a:p>
                      <a:pPr marL="0" marR="0" lvl="0" indent="0" algn="l" rtl="0">
                        <a:lnSpc>
                          <a:spcPct val="100000"/>
                        </a:lnSpc>
                        <a:spcBef>
                          <a:spcPts val="0"/>
                        </a:spcBef>
                        <a:spcAft>
                          <a:spcPts val="0"/>
                        </a:spcAft>
                        <a:buClr>
                          <a:srgbClr val="000000"/>
                        </a:buClr>
                        <a:buSzPts val="1400"/>
                        <a:buFont typeface="Arial"/>
                        <a:buNone/>
                      </a:pPr>
                      <a:r>
                        <a:rPr lang="en-US" sz="600" b="1" u="none" strike="noStrike" cap="none"/>
                        <a:t>Infant/Toddler Childcare (college credit)</a:t>
                      </a:r>
                      <a:endParaRPr sz="600" b="1" u="none" strike="noStrike" cap="none"/>
                    </a:p>
                  </a:txBody>
                  <a:tcPr marL="68588" marR="68588" marT="34294" marB="34294"/>
                </a:tc>
                <a:tc>
                  <a:txBody>
                    <a:bodyPr/>
                    <a:lstStyle/>
                    <a:p>
                      <a:pPr marL="0" lvl="0" indent="0" algn="l" rtl="0">
                        <a:spcBef>
                          <a:spcPts val="0"/>
                        </a:spcBef>
                        <a:spcAft>
                          <a:spcPts val="0"/>
                        </a:spcAft>
                        <a:buNone/>
                      </a:pPr>
                      <a:r>
                        <a:rPr lang="en-US" sz="600"/>
                        <a:t>19</a:t>
                      </a:r>
                      <a:endParaRPr sz="600"/>
                    </a:p>
                  </a:txBody>
                  <a:tcPr marL="68588" marR="68588" marT="34294" marB="34294"/>
                </a:tc>
                <a:tc>
                  <a:txBody>
                    <a:bodyPr/>
                    <a:lstStyle/>
                    <a:p>
                      <a:pPr marL="0" lvl="0" indent="0" algn="l" rtl="0">
                        <a:spcBef>
                          <a:spcPts val="0"/>
                        </a:spcBef>
                        <a:spcAft>
                          <a:spcPts val="0"/>
                        </a:spcAft>
                        <a:buNone/>
                      </a:pPr>
                      <a:r>
                        <a:rPr lang="en-US" sz="600" dirty="0"/>
                        <a:t>9</a:t>
                      </a:r>
                      <a:endParaRPr sz="600" dirty="0"/>
                    </a:p>
                  </a:txBody>
                  <a:tcPr marL="68588" marR="68588" marT="34294" marB="34294"/>
                </a:tc>
                <a:extLst>
                  <a:ext uri="{0D108BD9-81ED-4DB2-BD59-A6C34878D82A}">
                    <a16:rowId xmlns:a16="http://schemas.microsoft.com/office/drawing/2014/main" val="10008"/>
                  </a:ext>
                </a:extLst>
              </a:tr>
              <a:tr h="160028">
                <a:tc>
                  <a:txBody>
                    <a:bodyPr/>
                    <a:lstStyle/>
                    <a:p>
                      <a:pPr marL="0" marR="0" lvl="0" indent="0" algn="l" rtl="0">
                        <a:lnSpc>
                          <a:spcPct val="100000"/>
                        </a:lnSpc>
                        <a:spcBef>
                          <a:spcPts val="0"/>
                        </a:spcBef>
                        <a:spcAft>
                          <a:spcPts val="0"/>
                        </a:spcAft>
                        <a:buClr>
                          <a:srgbClr val="000000"/>
                        </a:buClr>
                        <a:buSzPts val="1400"/>
                        <a:buFont typeface="Arial"/>
                        <a:buNone/>
                      </a:pPr>
                      <a:r>
                        <a:rPr lang="en-US" sz="600" b="1" u="none" strike="noStrike" cap="none"/>
                        <a:t>Carpentry</a:t>
                      </a:r>
                      <a:endParaRPr sz="600" b="1" u="none" strike="noStrike" cap="none"/>
                    </a:p>
                  </a:txBody>
                  <a:tcPr marL="68588" marR="68588" marT="34294" marB="34294"/>
                </a:tc>
                <a:tc>
                  <a:txBody>
                    <a:bodyPr/>
                    <a:lstStyle/>
                    <a:p>
                      <a:pPr marL="0" lvl="0" indent="0" algn="l" rtl="0">
                        <a:spcBef>
                          <a:spcPts val="0"/>
                        </a:spcBef>
                        <a:spcAft>
                          <a:spcPts val="0"/>
                        </a:spcAft>
                        <a:buNone/>
                      </a:pPr>
                      <a:r>
                        <a:rPr lang="en-US" sz="600"/>
                        <a:t>15</a:t>
                      </a:r>
                      <a:endParaRPr sz="600"/>
                    </a:p>
                  </a:txBody>
                  <a:tcPr marL="68588" marR="68588" marT="34294" marB="34294"/>
                </a:tc>
                <a:tc>
                  <a:txBody>
                    <a:bodyPr/>
                    <a:lstStyle/>
                    <a:p>
                      <a:pPr marL="0" lvl="0" indent="0" algn="l" rtl="0">
                        <a:spcBef>
                          <a:spcPts val="0"/>
                        </a:spcBef>
                        <a:spcAft>
                          <a:spcPts val="0"/>
                        </a:spcAft>
                        <a:buNone/>
                      </a:pPr>
                      <a:r>
                        <a:rPr lang="en-US" sz="600" dirty="0"/>
                        <a:t>33</a:t>
                      </a:r>
                      <a:endParaRPr sz="600" dirty="0"/>
                    </a:p>
                  </a:txBody>
                  <a:tcPr marL="68588" marR="68588" marT="34294" marB="34294"/>
                </a:tc>
                <a:extLst>
                  <a:ext uri="{0D108BD9-81ED-4DB2-BD59-A6C34878D82A}">
                    <a16:rowId xmlns:a16="http://schemas.microsoft.com/office/drawing/2014/main" val="10009"/>
                  </a:ext>
                </a:extLst>
              </a:tr>
              <a:tr h="160028">
                <a:tc>
                  <a:txBody>
                    <a:bodyPr/>
                    <a:lstStyle/>
                    <a:p>
                      <a:pPr marL="0" marR="0" lvl="0" indent="0" algn="l" rtl="0">
                        <a:lnSpc>
                          <a:spcPct val="100000"/>
                        </a:lnSpc>
                        <a:spcBef>
                          <a:spcPts val="0"/>
                        </a:spcBef>
                        <a:spcAft>
                          <a:spcPts val="0"/>
                        </a:spcAft>
                        <a:buClr>
                          <a:srgbClr val="000000"/>
                        </a:buClr>
                        <a:buSzPts val="1400"/>
                        <a:buFont typeface="Arial"/>
                        <a:buNone/>
                      </a:pPr>
                      <a:r>
                        <a:rPr lang="en-US" sz="600" b="1" u="none" strike="noStrike" cap="none"/>
                        <a:t>Early College (college credit)</a:t>
                      </a:r>
                      <a:endParaRPr sz="600" b="1" u="none" strike="noStrike" cap="none"/>
                    </a:p>
                  </a:txBody>
                  <a:tcPr marL="68588" marR="68588" marT="34294" marB="34294"/>
                </a:tc>
                <a:tc>
                  <a:txBody>
                    <a:bodyPr/>
                    <a:lstStyle/>
                    <a:p>
                      <a:pPr marL="0" lvl="0" indent="0" algn="l" rtl="0">
                        <a:spcBef>
                          <a:spcPts val="0"/>
                        </a:spcBef>
                        <a:spcAft>
                          <a:spcPts val="0"/>
                        </a:spcAft>
                        <a:buNone/>
                      </a:pPr>
                      <a:r>
                        <a:rPr lang="en-US" sz="600"/>
                        <a:t>14</a:t>
                      </a:r>
                      <a:endParaRPr sz="600"/>
                    </a:p>
                  </a:txBody>
                  <a:tcPr marL="68588" marR="68588" marT="34294" marB="34294"/>
                </a:tc>
                <a:tc>
                  <a:txBody>
                    <a:bodyPr/>
                    <a:lstStyle/>
                    <a:p>
                      <a:pPr marL="0" lvl="0" indent="0" algn="l" rtl="0">
                        <a:spcBef>
                          <a:spcPts val="0"/>
                        </a:spcBef>
                        <a:spcAft>
                          <a:spcPts val="0"/>
                        </a:spcAft>
                        <a:buNone/>
                      </a:pPr>
                      <a:r>
                        <a:rPr lang="en-US" sz="600" dirty="0"/>
                        <a:t>54</a:t>
                      </a:r>
                      <a:endParaRPr sz="600" dirty="0"/>
                    </a:p>
                  </a:txBody>
                  <a:tcPr marL="68588" marR="68588" marT="34294" marB="34294"/>
                </a:tc>
                <a:extLst>
                  <a:ext uri="{0D108BD9-81ED-4DB2-BD59-A6C34878D82A}">
                    <a16:rowId xmlns:a16="http://schemas.microsoft.com/office/drawing/2014/main" val="10010"/>
                  </a:ext>
                </a:extLst>
              </a:tr>
              <a:tr h="164400">
                <a:tc>
                  <a:txBody>
                    <a:bodyPr/>
                    <a:lstStyle/>
                    <a:p>
                      <a:pPr marL="0" marR="0" lvl="0" indent="0" algn="l" rtl="0">
                        <a:lnSpc>
                          <a:spcPct val="100000"/>
                        </a:lnSpc>
                        <a:spcBef>
                          <a:spcPts val="0"/>
                        </a:spcBef>
                        <a:spcAft>
                          <a:spcPts val="0"/>
                        </a:spcAft>
                        <a:buClr>
                          <a:srgbClr val="000000"/>
                        </a:buClr>
                        <a:buSzPts val="1400"/>
                        <a:buFont typeface="Arial"/>
                        <a:buNone/>
                      </a:pPr>
                      <a:r>
                        <a:rPr lang="en-US" sz="600" b="1" u="none" strike="noStrike" cap="none"/>
                        <a:t>Graphic Design</a:t>
                      </a:r>
                      <a:endParaRPr sz="600" b="1" u="none" strike="noStrike" cap="none"/>
                    </a:p>
                  </a:txBody>
                  <a:tcPr marL="68588" marR="68588" marT="34294" marB="34294"/>
                </a:tc>
                <a:tc>
                  <a:txBody>
                    <a:bodyPr/>
                    <a:lstStyle/>
                    <a:p>
                      <a:pPr marL="0" lvl="0" indent="0" algn="l" rtl="0">
                        <a:spcBef>
                          <a:spcPts val="0"/>
                        </a:spcBef>
                        <a:spcAft>
                          <a:spcPts val="0"/>
                        </a:spcAft>
                        <a:buNone/>
                      </a:pPr>
                      <a:r>
                        <a:rPr lang="en-US" sz="600"/>
                        <a:t>16</a:t>
                      </a:r>
                      <a:endParaRPr sz="600"/>
                    </a:p>
                  </a:txBody>
                  <a:tcPr marL="68588" marR="68588" marT="34294" marB="34294"/>
                </a:tc>
                <a:tc>
                  <a:txBody>
                    <a:bodyPr/>
                    <a:lstStyle/>
                    <a:p>
                      <a:pPr marL="0" lvl="0" indent="0" algn="l" rtl="0">
                        <a:spcBef>
                          <a:spcPts val="0"/>
                        </a:spcBef>
                        <a:spcAft>
                          <a:spcPts val="0"/>
                        </a:spcAft>
                        <a:buNone/>
                      </a:pPr>
                      <a:r>
                        <a:rPr lang="en-US" sz="600" dirty="0"/>
                        <a:t>47</a:t>
                      </a:r>
                      <a:endParaRPr sz="600" dirty="0"/>
                    </a:p>
                  </a:txBody>
                  <a:tcPr marL="68588" marR="68588" marT="34294" marB="34294"/>
                </a:tc>
                <a:extLst>
                  <a:ext uri="{0D108BD9-81ED-4DB2-BD59-A6C34878D82A}">
                    <a16:rowId xmlns:a16="http://schemas.microsoft.com/office/drawing/2014/main" val="10011"/>
                  </a:ext>
                </a:extLst>
              </a:tr>
              <a:tr h="160028">
                <a:tc>
                  <a:txBody>
                    <a:bodyPr/>
                    <a:lstStyle/>
                    <a:p>
                      <a:pPr marL="0" marR="0" lvl="0" indent="0" algn="l" rtl="0">
                        <a:lnSpc>
                          <a:spcPct val="100000"/>
                        </a:lnSpc>
                        <a:spcBef>
                          <a:spcPts val="0"/>
                        </a:spcBef>
                        <a:spcAft>
                          <a:spcPts val="0"/>
                        </a:spcAft>
                        <a:buClr>
                          <a:srgbClr val="000000"/>
                        </a:buClr>
                        <a:buSzPts val="1400"/>
                        <a:buFont typeface="Arial"/>
                        <a:buNone/>
                      </a:pPr>
                      <a:r>
                        <a:rPr lang="en-US" sz="600" b="1" u="none" strike="noStrike" cap="none"/>
                        <a:t>HVAC – Refrigeration</a:t>
                      </a:r>
                      <a:endParaRPr sz="600" b="1" u="none" strike="noStrike" cap="none"/>
                    </a:p>
                  </a:txBody>
                  <a:tcPr marL="68588" marR="68588" marT="34294" marB="34294"/>
                </a:tc>
                <a:tc>
                  <a:txBody>
                    <a:bodyPr/>
                    <a:lstStyle/>
                    <a:p>
                      <a:pPr marL="0" lvl="0" indent="0" algn="l" rtl="0">
                        <a:spcBef>
                          <a:spcPts val="0"/>
                        </a:spcBef>
                        <a:spcAft>
                          <a:spcPts val="0"/>
                        </a:spcAft>
                        <a:buNone/>
                      </a:pPr>
                      <a:r>
                        <a:rPr lang="en-US" sz="600"/>
                        <a:t>11</a:t>
                      </a:r>
                      <a:endParaRPr sz="600"/>
                    </a:p>
                  </a:txBody>
                  <a:tcPr marL="68588" marR="68588" marT="34294" marB="34294"/>
                </a:tc>
                <a:tc>
                  <a:txBody>
                    <a:bodyPr/>
                    <a:lstStyle/>
                    <a:p>
                      <a:pPr marL="0" lvl="0" indent="0" algn="l" rtl="0">
                        <a:spcBef>
                          <a:spcPts val="0"/>
                        </a:spcBef>
                        <a:spcAft>
                          <a:spcPts val="0"/>
                        </a:spcAft>
                        <a:buNone/>
                      </a:pPr>
                      <a:r>
                        <a:rPr lang="en-US" sz="600" dirty="0"/>
                        <a:t>27</a:t>
                      </a:r>
                      <a:endParaRPr sz="600" dirty="0"/>
                    </a:p>
                  </a:txBody>
                  <a:tcPr marL="68588" marR="68588" marT="34294" marB="34294"/>
                </a:tc>
                <a:extLst>
                  <a:ext uri="{0D108BD9-81ED-4DB2-BD59-A6C34878D82A}">
                    <a16:rowId xmlns:a16="http://schemas.microsoft.com/office/drawing/2014/main" val="10012"/>
                  </a:ext>
                </a:extLst>
              </a:tr>
              <a:tr h="160028">
                <a:tc>
                  <a:txBody>
                    <a:bodyPr/>
                    <a:lstStyle/>
                    <a:p>
                      <a:pPr marL="0" marR="0" lvl="0" indent="0" algn="l" rtl="0">
                        <a:lnSpc>
                          <a:spcPct val="100000"/>
                        </a:lnSpc>
                        <a:spcBef>
                          <a:spcPts val="0"/>
                        </a:spcBef>
                        <a:spcAft>
                          <a:spcPts val="0"/>
                        </a:spcAft>
                        <a:buClr>
                          <a:srgbClr val="000000"/>
                        </a:buClr>
                        <a:buSzPts val="1400"/>
                        <a:buFont typeface="Arial"/>
                        <a:buNone/>
                      </a:pPr>
                      <a:r>
                        <a:rPr lang="en-US" sz="600" b="1" u="none" strike="noStrike" cap="none"/>
                        <a:t>Programming</a:t>
                      </a:r>
                      <a:endParaRPr sz="600" b="1" u="none" strike="noStrike" cap="none"/>
                    </a:p>
                  </a:txBody>
                  <a:tcPr marL="68588" marR="68588" marT="34294" marB="34294"/>
                </a:tc>
                <a:tc>
                  <a:txBody>
                    <a:bodyPr/>
                    <a:lstStyle/>
                    <a:p>
                      <a:pPr marL="0" lvl="0" indent="0" algn="l" rtl="0">
                        <a:spcBef>
                          <a:spcPts val="0"/>
                        </a:spcBef>
                        <a:spcAft>
                          <a:spcPts val="0"/>
                        </a:spcAft>
                        <a:buNone/>
                      </a:pPr>
                      <a:r>
                        <a:rPr lang="en-US" sz="600"/>
                        <a:t>12</a:t>
                      </a:r>
                      <a:endParaRPr sz="600"/>
                    </a:p>
                  </a:txBody>
                  <a:tcPr marL="68588" marR="68588" marT="34294" marB="34294"/>
                </a:tc>
                <a:tc>
                  <a:txBody>
                    <a:bodyPr/>
                    <a:lstStyle/>
                    <a:p>
                      <a:pPr marL="0" lvl="0" indent="0" algn="l" rtl="0">
                        <a:spcBef>
                          <a:spcPts val="0"/>
                        </a:spcBef>
                        <a:spcAft>
                          <a:spcPts val="0"/>
                        </a:spcAft>
                        <a:buNone/>
                      </a:pPr>
                      <a:r>
                        <a:rPr lang="en-US" sz="600" dirty="0"/>
                        <a:t>35</a:t>
                      </a:r>
                      <a:endParaRPr sz="600" dirty="0"/>
                    </a:p>
                  </a:txBody>
                  <a:tcPr marL="68588" marR="68588" marT="34294" marB="34294"/>
                </a:tc>
                <a:extLst>
                  <a:ext uri="{0D108BD9-81ED-4DB2-BD59-A6C34878D82A}">
                    <a16:rowId xmlns:a16="http://schemas.microsoft.com/office/drawing/2014/main" val="10013"/>
                  </a:ext>
                </a:extLst>
              </a:tr>
              <a:tr h="251468">
                <a:tc>
                  <a:txBody>
                    <a:bodyPr/>
                    <a:lstStyle/>
                    <a:p>
                      <a:pPr marL="0" marR="0" lvl="0" indent="0" algn="l" rtl="0">
                        <a:lnSpc>
                          <a:spcPct val="100000"/>
                        </a:lnSpc>
                        <a:spcBef>
                          <a:spcPts val="0"/>
                        </a:spcBef>
                        <a:spcAft>
                          <a:spcPts val="0"/>
                        </a:spcAft>
                        <a:buClr>
                          <a:srgbClr val="000000"/>
                        </a:buClr>
                        <a:buSzPts val="1400"/>
                        <a:buFont typeface="Arial"/>
                        <a:buNone/>
                      </a:pPr>
                      <a:r>
                        <a:rPr lang="en-US" sz="600" b="1" u="none" strike="noStrike" cap="none"/>
                        <a:t>Hospitality, Recreation, Tourism</a:t>
                      </a:r>
                      <a:endParaRPr sz="600" b="1" u="none" strike="noStrike" cap="none"/>
                    </a:p>
                  </a:txBody>
                  <a:tcPr marL="68588" marR="68588" marT="34294" marB="34294"/>
                </a:tc>
                <a:tc>
                  <a:txBody>
                    <a:bodyPr/>
                    <a:lstStyle/>
                    <a:p>
                      <a:pPr marL="0" lvl="0" indent="0" algn="l" rtl="0">
                        <a:spcBef>
                          <a:spcPts val="0"/>
                        </a:spcBef>
                        <a:spcAft>
                          <a:spcPts val="0"/>
                        </a:spcAft>
                        <a:buNone/>
                      </a:pPr>
                      <a:r>
                        <a:rPr lang="en-US" sz="600"/>
                        <a:t>9</a:t>
                      </a:r>
                      <a:endParaRPr sz="600"/>
                    </a:p>
                  </a:txBody>
                  <a:tcPr marL="68588" marR="68588" marT="34294" marB="34294"/>
                </a:tc>
                <a:tc>
                  <a:txBody>
                    <a:bodyPr/>
                    <a:lstStyle/>
                    <a:p>
                      <a:pPr marL="0" lvl="0" indent="0" algn="l" rtl="0">
                        <a:spcBef>
                          <a:spcPts val="0"/>
                        </a:spcBef>
                        <a:spcAft>
                          <a:spcPts val="0"/>
                        </a:spcAft>
                        <a:buNone/>
                      </a:pPr>
                      <a:r>
                        <a:rPr lang="en-US" sz="600" dirty="0"/>
                        <a:t>17</a:t>
                      </a:r>
                      <a:endParaRPr sz="600" dirty="0"/>
                    </a:p>
                  </a:txBody>
                  <a:tcPr marL="68588" marR="68588" marT="34294" marB="34294"/>
                </a:tc>
                <a:extLst>
                  <a:ext uri="{0D108BD9-81ED-4DB2-BD59-A6C34878D82A}">
                    <a16:rowId xmlns:a16="http://schemas.microsoft.com/office/drawing/2014/main" val="10014"/>
                  </a:ext>
                </a:extLst>
              </a:tr>
              <a:tr h="251468">
                <a:tc>
                  <a:txBody>
                    <a:bodyPr/>
                    <a:lstStyle/>
                    <a:p>
                      <a:pPr marL="0" marR="0" lvl="0" indent="0" algn="l" rtl="0">
                        <a:lnSpc>
                          <a:spcPct val="100000"/>
                        </a:lnSpc>
                        <a:spcBef>
                          <a:spcPts val="0"/>
                        </a:spcBef>
                        <a:spcAft>
                          <a:spcPts val="0"/>
                        </a:spcAft>
                        <a:buClr>
                          <a:srgbClr val="000000"/>
                        </a:buClr>
                        <a:buSzPts val="1400"/>
                        <a:buFont typeface="Arial"/>
                        <a:buNone/>
                      </a:pPr>
                      <a:r>
                        <a:rPr lang="en-US" sz="600" b="1" u="none" strike="noStrike" cap="none" dirty="0"/>
                        <a:t>Emergency Medical Responder</a:t>
                      </a:r>
                      <a:endParaRPr sz="600" b="1" u="none" strike="noStrike" cap="none" dirty="0"/>
                    </a:p>
                  </a:txBody>
                  <a:tcPr marL="68588" marR="68588" marT="34294" marB="34294"/>
                </a:tc>
                <a:tc>
                  <a:txBody>
                    <a:bodyPr/>
                    <a:lstStyle/>
                    <a:p>
                      <a:pPr marL="0" lvl="0" indent="0" algn="l" rtl="0">
                        <a:spcBef>
                          <a:spcPts val="0"/>
                        </a:spcBef>
                        <a:spcAft>
                          <a:spcPts val="0"/>
                        </a:spcAft>
                        <a:buNone/>
                      </a:pPr>
                      <a:r>
                        <a:rPr lang="en-US" sz="600" dirty="0"/>
                        <a:t>N/A</a:t>
                      </a:r>
                      <a:endParaRPr sz="600" dirty="0"/>
                    </a:p>
                  </a:txBody>
                  <a:tcPr marL="68588" marR="68588" marT="34294" marB="34294"/>
                </a:tc>
                <a:tc>
                  <a:txBody>
                    <a:bodyPr/>
                    <a:lstStyle/>
                    <a:p>
                      <a:pPr marL="0" lvl="0" indent="0" algn="l" rtl="0">
                        <a:spcBef>
                          <a:spcPts val="0"/>
                        </a:spcBef>
                        <a:spcAft>
                          <a:spcPts val="0"/>
                        </a:spcAft>
                        <a:buNone/>
                      </a:pPr>
                      <a:r>
                        <a:rPr lang="en-US" sz="600" dirty="0"/>
                        <a:t>32</a:t>
                      </a:r>
                      <a:endParaRPr sz="600" dirty="0"/>
                    </a:p>
                  </a:txBody>
                  <a:tcPr marL="68588" marR="68588" marT="34294" marB="34294"/>
                </a:tc>
                <a:extLst>
                  <a:ext uri="{0D108BD9-81ED-4DB2-BD59-A6C34878D82A}">
                    <a16:rowId xmlns:a16="http://schemas.microsoft.com/office/drawing/2014/main" val="154774"/>
                  </a:ext>
                </a:extLst>
              </a:tr>
              <a:tr h="189169">
                <a:tc>
                  <a:txBody>
                    <a:bodyPr/>
                    <a:lstStyle/>
                    <a:p>
                      <a:pPr marL="0" marR="0" lvl="0" indent="0" algn="l" rtl="0">
                        <a:lnSpc>
                          <a:spcPct val="100000"/>
                        </a:lnSpc>
                        <a:spcBef>
                          <a:spcPts val="0"/>
                        </a:spcBef>
                        <a:spcAft>
                          <a:spcPts val="0"/>
                        </a:spcAft>
                        <a:buClr>
                          <a:srgbClr val="000000"/>
                        </a:buClr>
                        <a:buSzPts val="1400"/>
                        <a:buFont typeface="Arial"/>
                        <a:buNone/>
                      </a:pPr>
                      <a:r>
                        <a:rPr lang="en-US" sz="600" b="1" u="none" strike="noStrike" cap="none"/>
                        <a:t>TOTAL</a:t>
                      </a:r>
                      <a:endParaRPr sz="600" b="1" u="none" strike="noStrike" cap="none"/>
                    </a:p>
                  </a:txBody>
                  <a:tcPr marL="68588" marR="68588" marT="34294" marB="34294"/>
                </a:tc>
                <a:tc>
                  <a:txBody>
                    <a:bodyPr/>
                    <a:lstStyle/>
                    <a:p>
                      <a:pPr marL="0" lvl="0" indent="0" algn="l" rtl="0">
                        <a:spcBef>
                          <a:spcPts val="0"/>
                        </a:spcBef>
                        <a:spcAft>
                          <a:spcPts val="0"/>
                        </a:spcAft>
                        <a:buNone/>
                      </a:pPr>
                      <a:r>
                        <a:rPr lang="en-US" sz="600" dirty="0"/>
                        <a:t>257</a:t>
                      </a:r>
                      <a:endParaRPr sz="600" dirty="0"/>
                    </a:p>
                  </a:txBody>
                  <a:tcPr marL="68588" marR="68588" marT="34294" marB="34294"/>
                </a:tc>
                <a:tc>
                  <a:txBody>
                    <a:bodyPr/>
                    <a:lstStyle/>
                    <a:p>
                      <a:pPr marL="0" lvl="0" indent="0" algn="l" rtl="0">
                        <a:spcBef>
                          <a:spcPts val="0"/>
                        </a:spcBef>
                        <a:spcAft>
                          <a:spcPts val="0"/>
                        </a:spcAft>
                        <a:buNone/>
                      </a:pPr>
                      <a:r>
                        <a:rPr lang="en-US" sz="600" dirty="0"/>
                        <a:t>491</a:t>
                      </a:r>
                      <a:endParaRPr sz="600" dirty="0"/>
                    </a:p>
                  </a:txBody>
                  <a:tcPr marL="68588" marR="68588" marT="34294" marB="34294"/>
                </a:tc>
                <a:extLst>
                  <a:ext uri="{0D108BD9-81ED-4DB2-BD59-A6C34878D82A}">
                    <a16:rowId xmlns:a16="http://schemas.microsoft.com/office/drawing/2014/main" val="10015"/>
                  </a:ext>
                </a:extLst>
              </a:tr>
            </a:tbl>
          </a:graphicData>
        </a:graphic>
      </p:graphicFrame>
      <p:graphicFrame>
        <p:nvGraphicFramePr>
          <p:cNvPr id="656" name="Google Shape;656;p98"/>
          <p:cNvGraphicFramePr/>
          <p:nvPr/>
        </p:nvGraphicFramePr>
        <p:xfrm>
          <a:off x="3934244" y="1899021"/>
          <a:ext cx="1872132" cy="3432760"/>
        </p:xfrm>
        <a:graphic>
          <a:graphicData uri="http://schemas.openxmlformats.org/drawingml/2006/table">
            <a:tbl>
              <a:tblPr firstRow="1" bandRow="1">
                <a:noFill/>
              </a:tblPr>
              <a:tblGrid>
                <a:gridCol w="700106">
                  <a:extLst>
                    <a:ext uri="{9D8B030D-6E8A-4147-A177-3AD203B41FA5}">
                      <a16:colId xmlns:a16="http://schemas.microsoft.com/office/drawing/2014/main" val="20000"/>
                    </a:ext>
                  </a:extLst>
                </a:gridCol>
                <a:gridCol w="507788">
                  <a:extLst>
                    <a:ext uri="{9D8B030D-6E8A-4147-A177-3AD203B41FA5}">
                      <a16:colId xmlns:a16="http://schemas.microsoft.com/office/drawing/2014/main" val="20001"/>
                    </a:ext>
                  </a:extLst>
                </a:gridCol>
                <a:gridCol w="664238">
                  <a:extLst>
                    <a:ext uri="{9D8B030D-6E8A-4147-A177-3AD203B41FA5}">
                      <a16:colId xmlns:a16="http://schemas.microsoft.com/office/drawing/2014/main" val="20002"/>
                    </a:ext>
                  </a:extLst>
                </a:gridCol>
              </a:tblGrid>
              <a:tr h="160028">
                <a:tc>
                  <a:txBody>
                    <a:bodyPr/>
                    <a:lstStyle/>
                    <a:p>
                      <a:pPr marL="0" marR="0" lvl="0" indent="0" algn="ctr" rtl="0">
                        <a:lnSpc>
                          <a:spcPct val="100000"/>
                        </a:lnSpc>
                        <a:spcBef>
                          <a:spcPts val="0"/>
                        </a:spcBef>
                        <a:spcAft>
                          <a:spcPts val="0"/>
                        </a:spcAft>
                        <a:buClr>
                          <a:srgbClr val="000000"/>
                        </a:buClr>
                        <a:buSzPts val="1300"/>
                        <a:buFont typeface="Arial"/>
                        <a:buNone/>
                      </a:pPr>
                      <a:r>
                        <a:rPr lang="en-US" sz="600" u="none" strike="noStrike" cap="none"/>
                        <a:t>Home School</a:t>
                      </a:r>
                      <a:endParaRPr sz="600" u="none" strike="noStrike" cap="none"/>
                    </a:p>
                  </a:txBody>
                  <a:tcPr marL="68588" marR="68588" marT="34294" marB="34294" anchor="b"/>
                </a:tc>
                <a:tc gridSpan="2">
                  <a:txBody>
                    <a:bodyPr/>
                    <a:lstStyle/>
                    <a:p>
                      <a:pPr marL="0" lvl="0" indent="0" algn="ctr" rtl="0">
                        <a:spcBef>
                          <a:spcPts val="0"/>
                        </a:spcBef>
                        <a:spcAft>
                          <a:spcPts val="0"/>
                        </a:spcAft>
                        <a:buNone/>
                      </a:pPr>
                      <a:r>
                        <a:rPr lang="en-US" sz="600" b="1">
                          <a:solidFill>
                            <a:schemeClr val="lt1"/>
                          </a:solidFill>
                          <a:latin typeface="Calibri"/>
                          <a:ea typeface="Calibri"/>
                          <a:cs typeface="Calibri"/>
                          <a:sym typeface="Calibri"/>
                        </a:rPr>
                        <a:t>#of Students Enrolled </a:t>
                      </a:r>
                      <a:endParaRPr sz="600" b="1">
                        <a:solidFill>
                          <a:schemeClr val="lt1"/>
                        </a:solidFill>
                        <a:latin typeface="Calibri"/>
                        <a:ea typeface="Calibri"/>
                        <a:cs typeface="Calibri"/>
                        <a:sym typeface="Calibri"/>
                      </a:endParaRPr>
                    </a:p>
                  </a:txBody>
                  <a:tcPr marL="68588" marR="68588" marT="34294" marB="34294" anchor="b"/>
                </a:tc>
                <a:tc hMerge="1">
                  <a:txBody>
                    <a:bodyPr/>
                    <a:lstStyle/>
                    <a:p>
                      <a:endParaRPr lang="en-US"/>
                    </a:p>
                  </a:txBody>
                  <a:tcPr/>
                </a:tc>
                <a:extLst>
                  <a:ext uri="{0D108BD9-81ED-4DB2-BD59-A6C34878D82A}">
                    <a16:rowId xmlns:a16="http://schemas.microsoft.com/office/drawing/2014/main" val="10000"/>
                  </a:ext>
                </a:extLst>
              </a:tr>
              <a:tr h="160028">
                <a:tc>
                  <a:txBody>
                    <a:bodyPr/>
                    <a:lstStyle/>
                    <a:p>
                      <a:pPr marL="0" marR="0" lvl="0" indent="0" algn="ctr" rtl="0">
                        <a:lnSpc>
                          <a:spcPct val="100000"/>
                        </a:lnSpc>
                        <a:spcBef>
                          <a:spcPts val="0"/>
                        </a:spcBef>
                        <a:spcAft>
                          <a:spcPts val="0"/>
                        </a:spcAft>
                        <a:buNone/>
                      </a:pPr>
                      <a:endParaRPr sz="600" u="none" strike="noStrike" cap="none"/>
                    </a:p>
                  </a:txBody>
                  <a:tcPr marL="68588" marR="68588" marT="34294" marB="34294" anchor="b"/>
                </a:tc>
                <a:tc>
                  <a:txBody>
                    <a:bodyPr/>
                    <a:lstStyle/>
                    <a:p>
                      <a:pPr marL="0" marR="0" lvl="0" indent="0" algn="ctr" rtl="0">
                        <a:lnSpc>
                          <a:spcPct val="100000"/>
                        </a:lnSpc>
                        <a:spcBef>
                          <a:spcPts val="0"/>
                        </a:spcBef>
                        <a:spcAft>
                          <a:spcPts val="0"/>
                        </a:spcAft>
                        <a:buNone/>
                      </a:pPr>
                      <a:r>
                        <a:rPr lang="en-US" sz="600" b="1"/>
                        <a:t>Spring 22</a:t>
                      </a:r>
                      <a:endParaRPr sz="600" b="1"/>
                    </a:p>
                  </a:txBody>
                  <a:tcPr marL="68588" marR="68588" marT="34294" marB="34294" anchor="b"/>
                </a:tc>
                <a:tc>
                  <a:txBody>
                    <a:bodyPr/>
                    <a:lstStyle/>
                    <a:p>
                      <a:pPr marL="0" marR="0" lvl="0" indent="0" algn="ctr" rtl="0">
                        <a:lnSpc>
                          <a:spcPct val="100000"/>
                        </a:lnSpc>
                        <a:spcBef>
                          <a:spcPts val="0"/>
                        </a:spcBef>
                        <a:spcAft>
                          <a:spcPts val="0"/>
                        </a:spcAft>
                        <a:buNone/>
                      </a:pPr>
                      <a:r>
                        <a:rPr lang="en-US" sz="600" b="1"/>
                        <a:t>Fall 22</a:t>
                      </a:r>
                      <a:endParaRPr sz="600" b="1"/>
                    </a:p>
                  </a:txBody>
                  <a:tcPr marL="68588" marR="68588" marT="34294" marB="34294" anchor="b"/>
                </a:tc>
                <a:extLst>
                  <a:ext uri="{0D108BD9-81ED-4DB2-BD59-A6C34878D82A}">
                    <a16:rowId xmlns:a16="http://schemas.microsoft.com/office/drawing/2014/main" val="10001"/>
                  </a:ext>
                </a:extLst>
              </a:tr>
              <a:tr h="251468">
                <a:tc>
                  <a:txBody>
                    <a:bodyPr/>
                    <a:lstStyle/>
                    <a:p>
                      <a:pPr marL="0" marR="0" lvl="0" indent="0" algn="l" rtl="0">
                        <a:lnSpc>
                          <a:spcPct val="100000"/>
                        </a:lnSpc>
                        <a:spcBef>
                          <a:spcPts val="0"/>
                        </a:spcBef>
                        <a:spcAft>
                          <a:spcPts val="0"/>
                        </a:spcAft>
                        <a:buClr>
                          <a:srgbClr val="000000"/>
                        </a:buClr>
                        <a:buSzPts val="1400"/>
                        <a:buFont typeface="Arial"/>
                        <a:buNone/>
                      </a:pPr>
                      <a:r>
                        <a:rPr lang="en-US" sz="600" b="1" u="none" strike="noStrike" cap="none"/>
                        <a:t>KIPP Collegiate </a:t>
                      </a:r>
                      <a:endParaRPr sz="600" b="1" u="none" strike="noStrike" cap="none"/>
                    </a:p>
                  </a:txBody>
                  <a:tcPr marL="68588" marR="68588" marT="34294" marB="34294"/>
                </a:tc>
                <a:tc>
                  <a:txBody>
                    <a:bodyPr/>
                    <a:lstStyle/>
                    <a:p>
                      <a:pPr marL="0" lvl="0" indent="0" algn="l" rtl="0">
                        <a:spcBef>
                          <a:spcPts val="0"/>
                        </a:spcBef>
                        <a:spcAft>
                          <a:spcPts val="0"/>
                        </a:spcAft>
                        <a:buNone/>
                      </a:pPr>
                      <a:r>
                        <a:rPr lang="en-US" sz="600"/>
                        <a:t>61</a:t>
                      </a:r>
                      <a:endParaRPr sz="600"/>
                    </a:p>
                  </a:txBody>
                  <a:tcPr marL="68588" marR="68588" marT="34294" marB="34294"/>
                </a:tc>
                <a:tc>
                  <a:txBody>
                    <a:bodyPr/>
                    <a:lstStyle/>
                    <a:p>
                      <a:pPr marL="0" lvl="0" indent="0" algn="l" rtl="0">
                        <a:spcBef>
                          <a:spcPts val="0"/>
                        </a:spcBef>
                        <a:spcAft>
                          <a:spcPts val="0"/>
                        </a:spcAft>
                        <a:buNone/>
                      </a:pPr>
                      <a:r>
                        <a:rPr lang="en-US" sz="600" dirty="0"/>
                        <a:t>53</a:t>
                      </a:r>
                      <a:endParaRPr sz="600" dirty="0"/>
                    </a:p>
                  </a:txBody>
                  <a:tcPr marL="68588" marR="68588" marT="34294" marB="34294"/>
                </a:tc>
                <a:extLst>
                  <a:ext uri="{0D108BD9-81ED-4DB2-BD59-A6C34878D82A}">
                    <a16:rowId xmlns:a16="http://schemas.microsoft.com/office/drawing/2014/main" val="10002"/>
                  </a:ext>
                </a:extLst>
              </a:tr>
              <a:tr h="168450">
                <a:tc>
                  <a:txBody>
                    <a:bodyPr/>
                    <a:lstStyle/>
                    <a:p>
                      <a:pPr marL="0" marR="0" lvl="0" indent="0" algn="l" rtl="0">
                        <a:lnSpc>
                          <a:spcPct val="100000"/>
                        </a:lnSpc>
                        <a:spcBef>
                          <a:spcPts val="0"/>
                        </a:spcBef>
                        <a:spcAft>
                          <a:spcPts val="0"/>
                        </a:spcAft>
                        <a:buClr>
                          <a:srgbClr val="000000"/>
                        </a:buClr>
                        <a:buSzPts val="1400"/>
                        <a:buFont typeface="Arial"/>
                        <a:buNone/>
                      </a:pPr>
                      <a:r>
                        <a:rPr lang="en-US" sz="600" b="1" u="none" strike="noStrike" cap="none"/>
                        <a:t>North Atlanta</a:t>
                      </a:r>
                      <a:endParaRPr sz="600" b="1" u="none" strike="noStrike" cap="none"/>
                    </a:p>
                  </a:txBody>
                  <a:tcPr marL="68588" marR="68588" marT="34294" marB="34294"/>
                </a:tc>
                <a:tc>
                  <a:txBody>
                    <a:bodyPr/>
                    <a:lstStyle/>
                    <a:p>
                      <a:pPr marL="0" lvl="0" indent="0" algn="l" rtl="0">
                        <a:spcBef>
                          <a:spcPts val="0"/>
                        </a:spcBef>
                        <a:spcAft>
                          <a:spcPts val="0"/>
                        </a:spcAft>
                        <a:buNone/>
                      </a:pPr>
                      <a:r>
                        <a:rPr lang="en-US" sz="600"/>
                        <a:t>50</a:t>
                      </a:r>
                      <a:endParaRPr sz="600"/>
                    </a:p>
                  </a:txBody>
                  <a:tcPr marL="68588" marR="68588" marT="34294" marB="34294"/>
                </a:tc>
                <a:tc>
                  <a:txBody>
                    <a:bodyPr/>
                    <a:lstStyle/>
                    <a:p>
                      <a:pPr marL="0" lvl="0" indent="0" algn="l" rtl="0">
                        <a:spcBef>
                          <a:spcPts val="0"/>
                        </a:spcBef>
                        <a:spcAft>
                          <a:spcPts val="0"/>
                        </a:spcAft>
                        <a:buNone/>
                      </a:pPr>
                      <a:r>
                        <a:rPr lang="en-US" sz="600" dirty="0"/>
                        <a:t>106</a:t>
                      </a:r>
                      <a:endParaRPr sz="600" dirty="0"/>
                    </a:p>
                  </a:txBody>
                  <a:tcPr marL="68588" marR="68588" marT="34294" marB="34294"/>
                </a:tc>
                <a:extLst>
                  <a:ext uri="{0D108BD9-81ED-4DB2-BD59-A6C34878D82A}">
                    <a16:rowId xmlns:a16="http://schemas.microsoft.com/office/drawing/2014/main" val="10003"/>
                  </a:ext>
                </a:extLst>
              </a:tr>
              <a:tr h="251468">
                <a:tc>
                  <a:txBody>
                    <a:bodyPr/>
                    <a:lstStyle/>
                    <a:p>
                      <a:pPr marL="0" marR="0" lvl="0" indent="0" algn="l" rtl="0">
                        <a:lnSpc>
                          <a:spcPct val="100000"/>
                        </a:lnSpc>
                        <a:spcBef>
                          <a:spcPts val="0"/>
                        </a:spcBef>
                        <a:spcAft>
                          <a:spcPts val="0"/>
                        </a:spcAft>
                        <a:buClr>
                          <a:srgbClr val="000000"/>
                        </a:buClr>
                        <a:buSzPts val="1400"/>
                        <a:buFont typeface="Arial"/>
                        <a:buNone/>
                      </a:pPr>
                      <a:r>
                        <a:rPr lang="en-US" sz="600" b="1" u="none" strike="noStrike" cap="none"/>
                        <a:t>Maynard Jackson</a:t>
                      </a:r>
                      <a:endParaRPr sz="600" b="1" u="none" strike="noStrike" cap="none"/>
                    </a:p>
                  </a:txBody>
                  <a:tcPr marL="68588" marR="68588" marT="34294" marB="34294"/>
                </a:tc>
                <a:tc>
                  <a:txBody>
                    <a:bodyPr/>
                    <a:lstStyle/>
                    <a:p>
                      <a:pPr marL="0" lvl="0" indent="0" algn="l" rtl="0">
                        <a:spcBef>
                          <a:spcPts val="0"/>
                        </a:spcBef>
                        <a:spcAft>
                          <a:spcPts val="0"/>
                        </a:spcAft>
                        <a:buNone/>
                      </a:pPr>
                      <a:r>
                        <a:rPr lang="en-US" sz="600"/>
                        <a:t>38</a:t>
                      </a:r>
                      <a:endParaRPr sz="600"/>
                    </a:p>
                  </a:txBody>
                  <a:tcPr marL="68588" marR="68588" marT="34294" marB="34294"/>
                </a:tc>
                <a:tc>
                  <a:txBody>
                    <a:bodyPr/>
                    <a:lstStyle/>
                    <a:p>
                      <a:pPr marL="0" lvl="0" indent="0" algn="l" rtl="0">
                        <a:spcBef>
                          <a:spcPts val="0"/>
                        </a:spcBef>
                        <a:spcAft>
                          <a:spcPts val="0"/>
                        </a:spcAft>
                        <a:buNone/>
                      </a:pPr>
                      <a:r>
                        <a:rPr lang="en-US" sz="600" dirty="0"/>
                        <a:t>50</a:t>
                      </a:r>
                      <a:endParaRPr sz="600" dirty="0"/>
                    </a:p>
                  </a:txBody>
                  <a:tcPr marL="68588" marR="68588" marT="34294" marB="34294"/>
                </a:tc>
                <a:extLst>
                  <a:ext uri="{0D108BD9-81ED-4DB2-BD59-A6C34878D82A}">
                    <a16:rowId xmlns:a16="http://schemas.microsoft.com/office/drawing/2014/main" val="10004"/>
                  </a:ext>
                </a:extLst>
              </a:tr>
              <a:tr h="168450">
                <a:tc>
                  <a:txBody>
                    <a:bodyPr/>
                    <a:lstStyle/>
                    <a:p>
                      <a:pPr marL="0" marR="0" lvl="0" indent="0" algn="l" rtl="0">
                        <a:lnSpc>
                          <a:spcPct val="100000"/>
                        </a:lnSpc>
                        <a:spcBef>
                          <a:spcPts val="0"/>
                        </a:spcBef>
                        <a:spcAft>
                          <a:spcPts val="0"/>
                        </a:spcAft>
                        <a:buClr>
                          <a:srgbClr val="000000"/>
                        </a:buClr>
                        <a:buSzPts val="1400"/>
                        <a:buFont typeface="Arial"/>
                        <a:buNone/>
                      </a:pPr>
                      <a:r>
                        <a:rPr lang="en-US" sz="600" b="1" u="none" strike="noStrike" cap="none"/>
                        <a:t>Mays</a:t>
                      </a:r>
                      <a:endParaRPr sz="600" b="1" u="none" strike="noStrike" cap="none"/>
                    </a:p>
                  </a:txBody>
                  <a:tcPr marL="68588" marR="68588" marT="34294" marB="34294"/>
                </a:tc>
                <a:tc>
                  <a:txBody>
                    <a:bodyPr/>
                    <a:lstStyle/>
                    <a:p>
                      <a:pPr marL="0" lvl="0" indent="0" algn="l" rtl="0">
                        <a:spcBef>
                          <a:spcPts val="0"/>
                        </a:spcBef>
                        <a:spcAft>
                          <a:spcPts val="0"/>
                        </a:spcAft>
                        <a:buNone/>
                      </a:pPr>
                      <a:r>
                        <a:rPr lang="en-US" sz="600"/>
                        <a:t>36</a:t>
                      </a:r>
                      <a:endParaRPr sz="600"/>
                    </a:p>
                  </a:txBody>
                  <a:tcPr marL="68588" marR="68588" marT="34294" marB="34294"/>
                </a:tc>
                <a:tc>
                  <a:txBody>
                    <a:bodyPr/>
                    <a:lstStyle/>
                    <a:p>
                      <a:pPr marL="0" lvl="0" indent="0" algn="l" rtl="0">
                        <a:spcBef>
                          <a:spcPts val="0"/>
                        </a:spcBef>
                        <a:spcAft>
                          <a:spcPts val="0"/>
                        </a:spcAft>
                        <a:buNone/>
                      </a:pPr>
                      <a:r>
                        <a:rPr lang="en-US" sz="600" dirty="0"/>
                        <a:t>49</a:t>
                      </a:r>
                      <a:endParaRPr sz="600" dirty="0"/>
                    </a:p>
                  </a:txBody>
                  <a:tcPr marL="68588" marR="68588" marT="34294" marB="34294"/>
                </a:tc>
                <a:extLst>
                  <a:ext uri="{0D108BD9-81ED-4DB2-BD59-A6C34878D82A}">
                    <a16:rowId xmlns:a16="http://schemas.microsoft.com/office/drawing/2014/main" val="10005"/>
                  </a:ext>
                </a:extLst>
              </a:tr>
              <a:tr h="168450">
                <a:tc>
                  <a:txBody>
                    <a:bodyPr/>
                    <a:lstStyle/>
                    <a:p>
                      <a:pPr marL="0" marR="0" lvl="0" indent="0" algn="l" rtl="0">
                        <a:lnSpc>
                          <a:spcPct val="100000"/>
                        </a:lnSpc>
                        <a:spcBef>
                          <a:spcPts val="0"/>
                        </a:spcBef>
                        <a:spcAft>
                          <a:spcPts val="0"/>
                        </a:spcAft>
                        <a:buClr>
                          <a:srgbClr val="000000"/>
                        </a:buClr>
                        <a:buSzPts val="1400"/>
                        <a:buFont typeface="Arial"/>
                        <a:buNone/>
                      </a:pPr>
                      <a:r>
                        <a:rPr lang="en-US" sz="600" b="1" u="none" strike="noStrike" cap="none"/>
                        <a:t>Washington</a:t>
                      </a:r>
                      <a:endParaRPr sz="600" b="1" u="none" strike="noStrike" cap="none"/>
                    </a:p>
                  </a:txBody>
                  <a:tcPr marL="68588" marR="68588" marT="34294" marB="34294"/>
                </a:tc>
                <a:tc>
                  <a:txBody>
                    <a:bodyPr/>
                    <a:lstStyle/>
                    <a:p>
                      <a:pPr marL="0" lvl="0" indent="0" algn="l" rtl="0">
                        <a:spcBef>
                          <a:spcPts val="0"/>
                        </a:spcBef>
                        <a:spcAft>
                          <a:spcPts val="0"/>
                        </a:spcAft>
                        <a:buNone/>
                      </a:pPr>
                      <a:r>
                        <a:rPr lang="en-US" sz="600"/>
                        <a:t>20</a:t>
                      </a:r>
                      <a:endParaRPr sz="600"/>
                    </a:p>
                  </a:txBody>
                  <a:tcPr marL="68588" marR="68588" marT="34294" marB="34294"/>
                </a:tc>
                <a:tc>
                  <a:txBody>
                    <a:bodyPr/>
                    <a:lstStyle/>
                    <a:p>
                      <a:pPr marL="0" lvl="0" indent="0" algn="l" rtl="0">
                        <a:spcBef>
                          <a:spcPts val="0"/>
                        </a:spcBef>
                        <a:spcAft>
                          <a:spcPts val="0"/>
                        </a:spcAft>
                        <a:buNone/>
                      </a:pPr>
                      <a:r>
                        <a:rPr lang="en-US" sz="600" dirty="0"/>
                        <a:t>23</a:t>
                      </a:r>
                      <a:endParaRPr sz="600" dirty="0"/>
                    </a:p>
                  </a:txBody>
                  <a:tcPr marL="68588" marR="68588" marT="34294" marB="34294"/>
                </a:tc>
                <a:extLst>
                  <a:ext uri="{0D108BD9-81ED-4DB2-BD59-A6C34878D82A}">
                    <a16:rowId xmlns:a16="http://schemas.microsoft.com/office/drawing/2014/main" val="10006"/>
                  </a:ext>
                </a:extLst>
              </a:tr>
              <a:tr h="168450">
                <a:tc>
                  <a:txBody>
                    <a:bodyPr/>
                    <a:lstStyle/>
                    <a:p>
                      <a:pPr marL="0" marR="0" lvl="0" indent="0" algn="l" rtl="0">
                        <a:lnSpc>
                          <a:spcPct val="100000"/>
                        </a:lnSpc>
                        <a:spcBef>
                          <a:spcPts val="0"/>
                        </a:spcBef>
                        <a:spcAft>
                          <a:spcPts val="0"/>
                        </a:spcAft>
                        <a:buClr>
                          <a:srgbClr val="000000"/>
                        </a:buClr>
                        <a:buSzPts val="1400"/>
                        <a:buFont typeface="Arial"/>
                        <a:buNone/>
                      </a:pPr>
                      <a:r>
                        <a:rPr lang="en-US" sz="600" b="1" u="none" strike="noStrike" cap="none"/>
                        <a:t>Douglass </a:t>
                      </a:r>
                      <a:endParaRPr sz="600" b="1" u="none" strike="noStrike" cap="none"/>
                    </a:p>
                  </a:txBody>
                  <a:tcPr marL="68588" marR="68588" marT="34294" marB="34294"/>
                </a:tc>
                <a:tc>
                  <a:txBody>
                    <a:bodyPr/>
                    <a:lstStyle/>
                    <a:p>
                      <a:pPr marL="0" lvl="0" indent="0" algn="l" rtl="0">
                        <a:spcBef>
                          <a:spcPts val="0"/>
                        </a:spcBef>
                        <a:spcAft>
                          <a:spcPts val="0"/>
                        </a:spcAft>
                        <a:buNone/>
                      </a:pPr>
                      <a:r>
                        <a:rPr lang="en-US" sz="600"/>
                        <a:t>14</a:t>
                      </a:r>
                      <a:endParaRPr sz="600"/>
                    </a:p>
                  </a:txBody>
                  <a:tcPr marL="68588" marR="68588" marT="34294" marB="34294"/>
                </a:tc>
                <a:tc>
                  <a:txBody>
                    <a:bodyPr/>
                    <a:lstStyle/>
                    <a:p>
                      <a:pPr marL="0" lvl="0" indent="0" algn="l" rtl="0">
                        <a:spcBef>
                          <a:spcPts val="0"/>
                        </a:spcBef>
                        <a:spcAft>
                          <a:spcPts val="0"/>
                        </a:spcAft>
                        <a:buNone/>
                      </a:pPr>
                      <a:r>
                        <a:rPr lang="en-US" sz="600" dirty="0"/>
                        <a:t>72</a:t>
                      </a:r>
                      <a:endParaRPr sz="600" dirty="0"/>
                    </a:p>
                  </a:txBody>
                  <a:tcPr marL="68588" marR="68588" marT="34294" marB="34294"/>
                </a:tc>
                <a:extLst>
                  <a:ext uri="{0D108BD9-81ED-4DB2-BD59-A6C34878D82A}">
                    <a16:rowId xmlns:a16="http://schemas.microsoft.com/office/drawing/2014/main" val="10007"/>
                  </a:ext>
                </a:extLst>
              </a:tr>
              <a:tr h="168450">
                <a:tc>
                  <a:txBody>
                    <a:bodyPr/>
                    <a:lstStyle/>
                    <a:p>
                      <a:pPr marL="0" marR="0" lvl="0" indent="0" algn="l" rtl="0">
                        <a:lnSpc>
                          <a:spcPct val="100000"/>
                        </a:lnSpc>
                        <a:spcBef>
                          <a:spcPts val="0"/>
                        </a:spcBef>
                        <a:spcAft>
                          <a:spcPts val="0"/>
                        </a:spcAft>
                        <a:buClr>
                          <a:srgbClr val="000000"/>
                        </a:buClr>
                        <a:buSzPts val="1400"/>
                        <a:buFont typeface="Arial"/>
                        <a:buNone/>
                      </a:pPr>
                      <a:r>
                        <a:rPr lang="en-US" sz="600" b="1" u="none" strike="noStrike" cap="none"/>
                        <a:t>South Atlanta </a:t>
                      </a:r>
                      <a:endParaRPr sz="600" b="1" u="none" strike="noStrike" cap="none"/>
                    </a:p>
                  </a:txBody>
                  <a:tcPr marL="68588" marR="68588" marT="34294" marB="34294"/>
                </a:tc>
                <a:tc>
                  <a:txBody>
                    <a:bodyPr/>
                    <a:lstStyle/>
                    <a:p>
                      <a:pPr marL="0" lvl="0" indent="0" algn="l" rtl="0">
                        <a:spcBef>
                          <a:spcPts val="0"/>
                        </a:spcBef>
                        <a:spcAft>
                          <a:spcPts val="0"/>
                        </a:spcAft>
                        <a:buNone/>
                      </a:pPr>
                      <a:r>
                        <a:rPr lang="en-US" sz="600"/>
                        <a:t>12</a:t>
                      </a:r>
                      <a:endParaRPr sz="600"/>
                    </a:p>
                  </a:txBody>
                  <a:tcPr marL="68588" marR="68588" marT="34294" marB="34294"/>
                </a:tc>
                <a:tc>
                  <a:txBody>
                    <a:bodyPr/>
                    <a:lstStyle/>
                    <a:p>
                      <a:pPr marL="0" lvl="0" indent="0" algn="l" rtl="0">
                        <a:spcBef>
                          <a:spcPts val="0"/>
                        </a:spcBef>
                        <a:spcAft>
                          <a:spcPts val="0"/>
                        </a:spcAft>
                        <a:buNone/>
                      </a:pPr>
                      <a:r>
                        <a:rPr lang="en-US" sz="600" dirty="0"/>
                        <a:t>39</a:t>
                      </a:r>
                      <a:endParaRPr sz="600" dirty="0"/>
                    </a:p>
                  </a:txBody>
                  <a:tcPr marL="68588" marR="68588" marT="34294" marB="34294"/>
                </a:tc>
                <a:extLst>
                  <a:ext uri="{0D108BD9-81ED-4DB2-BD59-A6C34878D82A}">
                    <a16:rowId xmlns:a16="http://schemas.microsoft.com/office/drawing/2014/main" val="10008"/>
                  </a:ext>
                </a:extLst>
              </a:tr>
              <a:tr h="168450">
                <a:tc>
                  <a:txBody>
                    <a:bodyPr/>
                    <a:lstStyle/>
                    <a:p>
                      <a:pPr marL="0" marR="0" lvl="0" indent="0" algn="l" rtl="0">
                        <a:lnSpc>
                          <a:spcPct val="100000"/>
                        </a:lnSpc>
                        <a:spcBef>
                          <a:spcPts val="0"/>
                        </a:spcBef>
                        <a:spcAft>
                          <a:spcPts val="0"/>
                        </a:spcAft>
                        <a:buClr>
                          <a:srgbClr val="000000"/>
                        </a:buClr>
                        <a:buSzPts val="1400"/>
                        <a:buFont typeface="Arial"/>
                        <a:buNone/>
                      </a:pPr>
                      <a:r>
                        <a:rPr lang="en-US" sz="600" b="1" u="none" strike="noStrike" cap="none"/>
                        <a:t>Midtown</a:t>
                      </a:r>
                      <a:endParaRPr sz="600" b="1" u="none" strike="noStrike" cap="none"/>
                    </a:p>
                  </a:txBody>
                  <a:tcPr marL="68588" marR="68588" marT="34294" marB="34294"/>
                </a:tc>
                <a:tc>
                  <a:txBody>
                    <a:bodyPr/>
                    <a:lstStyle/>
                    <a:p>
                      <a:pPr marL="0" lvl="0" indent="0" algn="l" rtl="0">
                        <a:spcBef>
                          <a:spcPts val="0"/>
                        </a:spcBef>
                        <a:spcAft>
                          <a:spcPts val="0"/>
                        </a:spcAft>
                        <a:buNone/>
                      </a:pPr>
                      <a:r>
                        <a:rPr lang="en-US" sz="600"/>
                        <a:t>9</a:t>
                      </a:r>
                      <a:endParaRPr sz="600"/>
                    </a:p>
                  </a:txBody>
                  <a:tcPr marL="68588" marR="68588" marT="34294" marB="34294"/>
                </a:tc>
                <a:tc>
                  <a:txBody>
                    <a:bodyPr/>
                    <a:lstStyle/>
                    <a:p>
                      <a:pPr marL="0" lvl="0" indent="0" algn="l" rtl="0">
                        <a:spcBef>
                          <a:spcPts val="0"/>
                        </a:spcBef>
                        <a:spcAft>
                          <a:spcPts val="0"/>
                        </a:spcAft>
                        <a:buNone/>
                      </a:pPr>
                      <a:r>
                        <a:rPr lang="en-US" sz="600" dirty="0"/>
                        <a:t>11</a:t>
                      </a:r>
                      <a:endParaRPr sz="600" dirty="0"/>
                    </a:p>
                  </a:txBody>
                  <a:tcPr marL="68588" marR="68588" marT="34294" marB="34294"/>
                </a:tc>
                <a:extLst>
                  <a:ext uri="{0D108BD9-81ED-4DB2-BD59-A6C34878D82A}">
                    <a16:rowId xmlns:a16="http://schemas.microsoft.com/office/drawing/2014/main" val="10009"/>
                  </a:ext>
                </a:extLst>
              </a:tr>
              <a:tr h="168450">
                <a:tc>
                  <a:txBody>
                    <a:bodyPr/>
                    <a:lstStyle/>
                    <a:p>
                      <a:pPr marL="0" marR="0" lvl="0" indent="0" algn="l" rtl="0">
                        <a:lnSpc>
                          <a:spcPct val="100000"/>
                        </a:lnSpc>
                        <a:spcBef>
                          <a:spcPts val="0"/>
                        </a:spcBef>
                        <a:spcAft>
                          <a:spcPts val="0"/>
                        </a:spcAft>
                        <a:buClr>
                          <a:srgbClr val="000000"/>
                        </a:buClr>
                        <a:buSzPts val="1400"/>
                        <a:buFont typeface="Arial"/>
                        <a:buNone/>
                      </a:pPr>
                      <a:r>
                        <a:rPr lang="en-US" sz="600" b="1" u="none" strike="noStrike" cap="none"/>
                        <a:t>Therrell</a:t>
                      </a:r>
                      <a:endParaRPr sz="600" b="1" u="none" strike="noStrike" cap="none"/>
                    </a:p>
                  </a:txBody>
                  <a:tcPr marL="68588" marR="68588" marT="34294" marB="34294"/>
                </a:tc>
                <a:tc>
                  <a:txBody>
                    <a:bodyPr/>
                    <a:lstStyle/>
                    <a:p>
                      <a:pPr marL="0" lvl="0" indent="0" algn="l" rtl="0">
                        <a:spcBef>
                          <a:spcPts val="0"/>
                        </a:spcBef>
                        <a:spcAft>
                          <a:spcPts val="0"/>
                        </a:spcAft>
                        <a:buNone/>
                      </a:pPr>
                      <a:r>
                        <a:rPr lang="en-US" sz="600"/>
                        <a:t>8</a:t>
                      </a:r>
                      <a:endParaRPr sz="600"/>
                    </a:p>
                  </a:txBody>
                  <a:tcPr marL="68588" marR="68588" marT="34294" marB="34294"/>
                </a:tc>
                <a:tc>
                  <a:txBody>
                    <a:bodyPr/>
                    <a:lstStyle/>
                    <a:p>
                      <a:pPr marL="0" lvl="0" indent="0" algn="l" rtl="0">
                        <a:spcBef>
                          <a:spcPts val="0"/>
                        </a:spcBef>
                        <a:spcAft>
                          <a:spcPts val="0"/>
                        </a:spcAft>
                        <a:buNone/>
                      </a:pPr>
                      <a:r>
                        <a:rPr lang="en-US" sz="600" dirty="0"/>
                        <a:t>29</a:t>
                      </a:r>
                      <a:endParaRPr sz="600" dirty="0"/>
                    </a:p>
                  </a:txBody>
                  <a:tcPr marL="68588" marR="68588" marT="34294" marB="34294"/>
                </a:tc>
                <a:extLst>
                  <a:ext uri="{0D108BD9-81ED-4DB2-BD59-A6C34878D82A}">
                    <a16:rowId xmlns:a16="http://schemas.microsoft.com/office/drawing/2014/main" val="10010"/>
                  </a:ext>
                </a:extLst>
              </a:tr>
              <a:tr h="168450">
                <a:tc>
                  <a:txBody>
                    <a:bodyPr/>
                    <a:lstStyle/>
                    <a:p>
                      <a:pPr marL="0" marR="0" lvl="0" indent="0" algn="l" rtl="0">
                        <a:lnSpc>
                          <a:spcPct val="100000"/>
                        </a:lnSpc>
                        <a:spcBef>
                          <a:spcPts val="0"/>
                        </a:spcBef>
                        <a:spcAft>
                          <a:spcPts val="0"/>
                        </a:spcAft>
                        <a:buClr>
                          <a:srgbClr val="000000"/>
                        </a:buClr>
                        <a:buSzPts val="1400"/>
                        <a:buFont typeface="Arial"/>
                        <a:buNone/>
                      </a:pPr>
                      <a:r>
                        <a:rPr lang="en-US" sz="600" b="1" u="none" strike="noStrike" cap="none"/>
                        <a:t>BEST</a:t>
                      </a:r>
                      <a:endParaRPr sz="600" b="1" u="none" strike="noStrike" cap="none"/>
                    </a:p>
                  </a:txBody>
                  <a:tcPr marL="68588" marR="68588" marT="34294" marB="34294"/>
                </a:tc>
                <a:tc>
                  <a:txBody>
                    <a:bodyPr/>
                    <a:lstStyle/>
                    <a:p>
                      <a:pPr marL="0" lvl="0" indent="0" algn="l" rtl="0">
                        <a:spcBef>
                          <a:spcPts val="0"/>
                        </a:spcBef>
                        <a:spcAft>
                          <a:spcPts val="0"/>
                        </a:spcAft>
                        <a:buNone/>
                      </a:pPr>
                      <a:r>
                        <a:rPr lang="en-US" sz="600"/>
                        <a:t>6</a:t>
                      </a:r>
                      <a:endParaRPr sz="600"/>
                    </a:p>
                  </a:txBody>
                  <a:tcPr marL="68588" marR="68588" marT="34294" marB="34294"/>
                </a:tc>
                <a:tc>
                  <a:txBody>
                    <a:bodyPr/>
                    <a:lstStyle/>
                    <a:p>
                      <a:pPr marL="0" lvl="0" indent="0" algn="l" rtl="0">
                        <a:spcBef>
                          <a:spcPts val="0"/>
                        </a:spcBef>
                        <a:spcAft>
                          <a:spcPts val="0"/>
                        </a:spcAft>
                        <a:buNone/>
                      </a:pPr>
                      <a:r>
                        <a:rPr lang="en-US" sz="600" dirty="0"/>
                        <a:t>22</a:t>
                      </a:r>
                      <a:endParaRPr sz="600" dirty="0"/>
                    </a:p>
                  </a:txBody>
                  <a:tcPr marL="68588" marR="68588" marT="34294" marB="34294"/>
                </a:tc>
                <a:extLst>
                  <a:ext uri="{0D108BD9-81ED-4DB2-BD59-A6C34878D82A}">
                    <a16:rowId xmlns:a16="http://schemas.microsoft.com/office/drawing/2014/main" val="10011"/>
                  </a:ext>
                </a:extLst>
              </a:tr>
              <a:tr h="168450">
                <a:tc>
                  <a:txBody>
                    <a:bodyPr/>
                    <a:lstStyle/>
                    <a:p>
                      <a:pPr marL="0" marR="0" lvl="0" indent="0" algn="l" rtl="0">
                        <a:lnSpc>
                          <a:spcPct val="100000"/>
                        </a:lnSpc>
                        <a:spcBef>
                          <a:spcPts val="0"/>
                        </a:spcBef>
                        <a:spcAft>
                          <a:spcPts val="0"/>
                        </a:spcAft>
                        <a:buClr>
                          <a:srgbClr val="000000"/>
                        </a:buClr>
                        <a:buSzPts val="1400"/>
                        <a:buFont typeface="Arial"/>
                        <a:buNone/>
                      </a:pPr>
                      <a:r>
                        <a:rPr lang="en-US" sz="600" b="1" u="none" strike="noStrike" cap="none"/>
                        <a:t>CSK</a:t>
                      </a:r>
                      <a:endParaRPr sz="600" b="1" u="none" strike="noStrike" cap="none"/>
                    </a:p>
                  </a:txBody>
                  <a:tcPr marL="68588" marR="68588" marT="34294" marB="34294"/>
                </a:tc>
                <a:tc>
                  <a:txBody>
                    <a:bodyPr/>
                    <a:lstStyle/>
                    <a:p>
                      <a:pPr marL="0" lvl="0" indent="0" algn="l" rtl="0">
                        <a:spcBef>
                          <a:spcPts val="0"/>
                        </a:spcBef>
                        <a:spcAft>
                          <a:spcPts val="0"/>
                        </a:spcAft>
                        <a:buNone/>
                      </a:pPr>
                      <a:r>
                        <a:rPr lang="en-US" sz="600"/>
                        <a:t>3</a:t>
                      </a:r>
                      <a:endParaRPr sz="600"/>
                    </a:p>
                  </a:txBody>
                  <a:tcPr marL="68588" marR="68588" marT="34294" marB="34294"/>
                </a:tc>
                <a:tc>
                  <a:txBody>
                    <a:bodyPr/>
                    <a:lstStyle/>
                    <a:p>
                      <a:pPr marL="0" lvl="0" indent="0" algn="l" rtl="0">
                        <a:spcBef>
                          <a:spcPts val="0"/>
                        </a:spcBef>
                        <a:spcAft>
                          <a:spcPts val="0"/>
                        </a:spcAft>
                        <a:buNone/>
                      </a:pPr>
                      <a:r>
                        <a:rPr lang="en-US" sz="600" dirty="0"/>
                        <a:t>13</a:t>
                      </a:r>
                      <a:endParaRPr sz="600" dirty="0"/>
                    </a:p>
                  </a:txBody>
                  <a:tcPr marL="68588" marR="68588" marT="34294" marB="34294"/>
                </a:tc>
                <a:extLst>
                  <a:ext uri="{0D108BD9-81ED-4DB2-BD59-A6C34878D82A}">
                    <a16:rowId xmlns:a16="http://schemas.microsoft.com/office/drawing/2014/main" val="10012"/>
                  </a:ext>
                </a:extLst>
              </a:tr>
              <a:tr h="168450">
                <a:tc>
                  <a:txBody>
                    <a:bodyPr/>
                    <a:lstStyle/>
                    <a:p>
                      <a:pPr marL="0" marR="0" lvl="0" indent="0" algn="l" rtl="0">
                        <a:lnSpc>
                          <a:spcPct val="100000"/>
                        </a:lnSpc>
                        <a:spcBef>
                          <a:spcPts val="0"/>
                        </a:spcBef>
                        <a:spcAft>
                          <a:spcPts val="0"/>
                        </a:spcAft>
                        <a:buClr>
                          <a:srgbClr val="000000"/>
                        </a:buClr>
                        <a:buSzPts val="1400"/>
                        <a:buFont typeface="Arial"/>
                        <a:buNone/>
                      </a:pPr>
                      <a:r>
                        <a:rPr lang="en-US" sz="600" b="1" u="none" strike="noStrike" cap="none"/>
                        <a:t>Carver Early</a:t>
                      </a:r>
                      <a:endParaRPr sz="600" b="1" u="none" strike="noStrike" cap="none"/>
                    </a:p>
                  </a:txBody>
                  <a:tcPr marL="68588" marR="68588" marT="34294" marB="34294"/>
                </a:tc>
                <a:tc>
                  <a:txBody>
                    <a:bodyPr/>
                    <a:lstStyle/>
                    <a:p>
                      <a:pPr marL="0" lvl="0" indent="0" algn="l" rtl="0">
                        <a:spcBef>
                          <a:spcPts val="0"/>
                        </a:spcBef>
                        <a:spcAft>
                          <a:spcPts val="0"/>
                        </a:spcAft>
                        <a:buNone/>
                      </a:pPr>
                      <a:r>
                        <a:rPr lang="en-US" sz="600"/>
                        <a:t>0</a:t>
                      </a:r>
                      <a:endParaRPr sz="600"/>
                    </a:p>
                  </a:txBody>
                  <a:tcPr marL="68588" marR="68588" marT="34294" marB="34294"/>
                </a:tc>
                <a:tc>
                  <a:txBody>
                    <a:bodyPr/>
                    <a:lstStyle/>
                    <a:p>
                      <a:pPr marL="0" lvl="0" indent="0" algn="l" rtl="0">
                        <a:spcBef>
                          <a:spcPts val="0"/>
                        </a:spcBef>
                        <a:spcAft>
                          <a:spcPts val="0"/>
                        </a:spcAft>
                        <a:buNone/>
                      </a:pPr>
                      <a:r>
                        <a:rPr lang="en-US" sz="600" dirty="0"/>
                        <a:t>1</a:t>
                      </a:r>
                      <a:endParaRPr sz="600" dirty="0"/>
                    </a:p>
                  </a:txBody>
                  <a:tcPr marL="68588" marR="68588" marT="34294" marB="34294"/>
                </a:tc>
                <a:extLst>
                  <a:ext uri="{0D108BD9-81ED-4DB2-BD59-A6C34878D82A}">
                    <a16:rowId xmlns:a16="http://schemas.microsoft.com/office/drawing/2014/main" val="10013"/>
                  </a:ext>
                </a:extLst>
              </a:tr>
              <a:tr h="168450">
                <a:tc>
                  <a:txBody>
                    <a:bodyPr/>
                    <a:lstStyle/>
                    <a:p>
                      <a:pPr marL="0" marR="0" lvl="0" indent="0" algn="l" rtl="0">
                        <a:lnSpc>
                          <a:spcPct val="100000"/>
                        </a:lnSpc>
                        <a:spcBef>
                          <a:spcPts val="0"/>
                        </a:spcBef>
                        <a:spcAft>
                          <a:spcPts val="0"/>
                        </a:spcAft>
                        <a:buClr>
                          <a:srgbClr val="000000"/>
                        </a:buClr>
                        <a:buSzPts val="1400"/>
                        <a:buFont typeface="Arial"/>
                        <a:buNone/>
                      </a:pPr>
                      <a:r>
                        <a:rPr lang="en-US" sz="600" b="1" u="none" strike="noStrike" cap="none"/>
                        <a:t>Carver STEAM</a:t>
                      </a:r>
                      <a:endParaRPr sz="600" b="1" u="none" strike="noStrike" cap="none"/>
                    </a:p>
                  </a:txBody>
                  <a:tcPr marL="68588" marR="68588" marT="34294" marB="34294"/>
                </a:tc>
                <a:tc>
                  <a:txBody>
                    <a:bodyPr/>
                    <a:lstStyle/>
                    <a:p>
                      <a:pPr marL="0" lvl="0" indent="0" algn="l" rtl="0">
                        <a:spcBef>
                          <a:spcPts val="0"/>
                        </a:spcBef>
                        <a:spcAft>
                          <a:spcPts val="0"/>
                        </a:spcAft>
                        <a:buNone/>
                      </a:pPr>
                      <a:r>
                        <a:rPr lang="en-US" sz="600"/>
                        <a:t>0</a:t>
                      </a:r>
                      <a:endParaRPr sz="600"/>
                    </a:p>
                  </a:txBody>
                  <a:tcPr marL="68588" marR="68588" marT="34294" marB="34294"/>
                </a:tc>
                <a:tc>
                  <a:txBody>
                    <a:bodyPr/>
                    <a:lstStyle/>
                    <a:p>
                      <a:pPr marL="0" lvl="0" indent="0" algn="l" rtl="0">
                        <a:spcBef>
                          <a:spcPts val="0"/>
                        </a:spcBef>
                        <a:spcAft>
                          <a:spcPts val="0"/>
                        </a:spcAft>
                        <a:buNone/>
                      </a:pPr>
                      <a:r>
                        <a:rPr lang="en-US" sz="600" dirty="0"/>
                        <a:t>23</a:t>
                      </a:r>
                      <a:endParaRPr sz="600" dirty="0"/>
                    </a:p>
                  </a:txBody>
                  <a:tcPr marL="68588" marR="68588" marT="34294" marB="34294"/>
                </a:tc>
                <a:extLst>
                  <a:ext uri="{0D108BD9-81ED-4DB2-BD59-A6C34878D82A}">
                    <a16:rowId xmlns:a16="http://schemas.microsoft.com/office/drawing/2014/main" val="10014"/>
                  </a:ext>
                </a:extLst>
              </a:tr>
              <a:tr h="168450">
                <a:tc>
                  <a:txBody>
                    <a:bodyPr/>
                    <a:lstStyle/>
                    <a:p>
                      <a:pPr marL="0" marR="0" lvl="0" indent="0" algn="l" rtl="0">
                        <a:lnSpc>
                          <a:spcPct val="100000"/>
                        </a:lnSpc>
                        <a:spcBef>
                          <a:spcPts val="0"/>
                        </a:spcBef>
                        <a:spcAft>
                          <a:spcPts val="0"/>
                        </a:spcAft>
                        <a:buClr>
                          <a:srgbClr val="000000"/>
                        </a:buClr>
                        <a:buSzPts val="1400"/>
                        <a:buFont typeface="Arial"/>
                        <a:buNone/>
                      </a:pPr>
                      <a:r>
                        <a:rPr lang="en-US" sz="600" b="1" u="none" strike="noStrike" cap="none"/>
                        <a:t>Phoenix</a:t>
                      </a:r>
                      <a:endParaRPr sz="600" b="1" u="none" strike="noStrike" cap="none"/>
                    </a:p>
                  </a:txBody>
                  <a:tcPr marL="68588" marR="68588" marT="34294" marB="34294"/>
                </a:tc>
                <a:tc>
                  <a:txBody>
                    <a:bodyPr/>
                    <a:lstStyle/>
                    <a:p>
                      <a:pPr marL="0" lvl="0" indent="0" algn="l" rtl="0">
                        <a:spcBef>
                          <a:spcPts val="0"/>
                        </a:spcBef>
                        <a:spcAft>
                          <a:spcPts val="0"/>
                        </a:spcAft>
                        <a:buNone/>
                      </a:pPr>
                      <a:r>
                        <a:rPr lang="en-US" sz="600"/>
                        <a:t>0</a:t>
                      </a:r>
                      <a:endParaRPr sz="600"/>
                    </a:p>
                  </a:txBody>
                  <a:tcPr marL="68588" marR="68588" marT="34294" marB="34294"/>
                </a:tc>
                <a:tc>
                  <a:txBody>
                    <a:bodyPr/>
                    <a:lstStyle/>
                    <a:p>
                      <a:pPr marL="0" lvl="0" indent="0" algn="l" rtl="0">
                        <a:spcBef>
                          <a:spcPts val="0"/>
                        </a:spcBef>
                        <a:spcAft>
                          <a:spcPts val="0"/>
                        </a:spcAft>
                        <a:buNone/>
                      </a:pPr>
                      <a:r>
                        <a:rPr lang="en-US" sz="600" dirty="0"/>
                        <a:t>0</a:t>
                      </a:r>
                      <a:endParaRPr sz="600" dirty="0"/>
                    </a:p>
                  </a:txBody>
                  <a:tcPr marL="68588" marR="68588" marT="34294" marB="34294"/>
                </a:tc>
                <a:extLst>
                  <a:ext uri="{0D108BD9-81ED-4DB2-BD59-A6C34878D82A}">
                    <a16:rowId xmlns:a16="http://schemas.microsoft.com/office/drawing/2014/main" val="10015"/>
                  </a:ext>
                </a:extLst>
              </a:tr>
              <a:tr h="168450">
                <a:tc>
                  <a:txBody>
                    <a:bodyPr/>
                    <a:lstStyle/>
                    <a:p>
                      <a:pPr marL="0" marR="0" lvl="0" indent="0" algn="l" rtl="0">
                        <a:lnSpc>
                          <a:spcPct val="100000"/>
                        </a:lnSpc>
                        <a:spcBef>
                          <a:spcPts val="0"/>
                        </a:spcBef>
                        <a:spcAft>
                          <a:spcPts val="0"/>
                        </a:spcAft>
                        <a:buClr>
                          <a:srgbClr val="000000"/>
                        </a:buClr>
                        <a:buSzPts val="1400"/>
                        <a:buFont typeface="Arial"/>
                        <a:buNone/>
                      </a:pPr>
                      <a:r>
                        <a:rPr lang="en-US" sz="600" b="1" u="none" strike="noStrike" cap="none"/>
                        <a:t>Drew</a:t>
                      </a:r>
                      <a:endParaRPr sz="600" b="1" u="none" strike="noStrike" cap="none"/>
                    </a:p>
                  </a:txBody>
                  <a:tcPr marL="68588" marR="68588" marT="34294" marB="34294"/>
                </a:tc>
                <a:tc>
                  <a:txBody>
                    <a:bodyPr/>
                    <a:lstStyle/>
                    <a:p>
                      <a:pPr marL="0" lvl="0" indent="0" algn="l" rtl="0">
                        <a:spcBef>
                          <a:spcPts val="0"/>
                        </a:spcBef>
                        <a:spcAft>
                          <a:spcPts val="0"/>
                        </a:spcAft>
                        <a:buNone/>
                      </a:pPr>
                      <a:r>
                        <a:rPr lang="en-US" sz="600"/>
                        <a:t>0</a:t>
                      </a:r>
                      <a:endParaRPr sz="600"/>
                    </a:p>
                  </a:txBody>
                  <a:tcPr marL="68588" marR="68588" marT="34294" marB="34294"/>
                </a:tc>
                <a:tc>
                  <a:txBody>
                    <a:bodyPr/>
                    <a:lstStyle/>
                    <a:p>
                      <a:pPr marL="0" lvl="0" indent="0" algn="l" rtl="0">
                        <a:spcBef>
                          <a:spcPts val="0"/>
                        </a:spcBef>
                        <a:spcAft>
                          <a:spcPts val="0"/>
                        </a:spcAft>
                        <a:buNone/>
                      </a:pPr>
                      <a:r>
                        <a:rPr lang="en-US" sz="600" dirty="0"/>
                        <a:t>0</a:t>
                      </a:r>
                      <a:endParaRPr sz="600" dirty="0"/>
                    </a:p>
                  </a:txBody>
                  <a:tcPr marL="68588" marR="68588" marT="34294" marB="34294"/>
                </a:tc>
                <a:extLst>
                  <a:ext uri="{0D108BD9-81ED-4DB2-BD59-A6C34878D82A}">
                    <a16:rowId xmlns:a16="http://schemas.microsoft.com/office/drawing/2014/main" val="10016"/>
                  </a:ext>
                </a:extLst>
              </a:tr>
              <a:tr h="251468">
                <a:tc>
                  <a:txBody>
                    <a:bodyPr/>
                    <a:lstStyle/>
                    <a:p>
                      <a:pPr marL="0" marR="0" lvl="0" indent="0" algn="l" rtl="0">
                        <a:lnSpc>
                          <a:spcPct val="100000"/>
                        </a:lnSpc>
                        <a:spcBef>
                          <a:spcPts val="0"/>
                        </a:spcBef>
                        <a:spcAft>
                          <a:spcPts val="0"/>
                        </a:spcAft>
                        <a:buClr>
                          <a:srgbClr val="000000"/>
                        </a:buClr>
                        <a:buSzPts val="1400"/>
                        <a:buFont typeface="Arial"/>
                        <a:buNone/>
                      </a:pPr>
                      <a:r>
                        <a:rPr lang="en-US" sz="600" b="1" u="none" strike="noStrike" cap="none"/>
                        <a:t>Atlanta Classical</a:t>
                      </a:r>
                      <a:endParaRPr sz="600" b="1" u="none" strike="noStrike" cap="none"/>
                    </a:p>
                  </a:txBody>
                  <a:tcPr marL="68588" marR="68588" marT="34294" marB="34294"/>
                </a:tc>
                <a:tc>
                  <a:txBody>
                    <a:bodyPr/>
                    <a:lstStyle/>
                    <a:p>
                      <a:pPr marL="0" lvl="0" indent="0" algn="l" rtl="0">
                        <a:spcBef>
                          <a:spcPts val="0"/>
                        </a:spcBef>
                        <a:spcAft>
                          <a:spcPts val="0"/>
                        </a:spcAft>
                        <a:buNone/>
                      </a:pPr>
                      <a:r>
                        <a:rPr lang="en-US" sz="600"/>
                        <a:t>0</a:t>
                      </a:r>
                      <a:endParaRPr sz="600"/>
                    </a:p>
                  </a:txBody>
                  <a:tcPr marL="68588" marR="68588" marT="34294" marB="34294"/>
                </a:tc>
                <a:tc>
                  <a:txBody>
                    <a:bodyPr/>
                    <a:lstStyle/>
                    <a:p>
                      <a:pPr marL="0" lvl="0" indent="0" algn="l" rtl="0">
                        <a:spcBef>
                          <a:spcPts val="0"/>
                        </a:spcBef>
                        <a:spcAft>
                          <a:spcPts val="0"/>
                        </a:spcAft>
                        <a:buNone/>
                      </a:pPr>
                      <a:r>
                        <a:rPr lang="en-US" sz="600" dirty="0"/>
                        <a:t>0</a:t>
                      </a:r>
                      <a:endParaRPr sz="600" dirty="0"/>
                    </a:p>
                  </a:txBody>
                  <a:tcPr marL="68588" marR="68588" marT="34294" marB="34294"/>
                </a:tc>
                <a:extLst>
                  <a:ext uri="{0D108BD9-81ED-4DB2-BD59-A6C34878D82A}">
                    <a16:rowId xmlns:a16="http://schemas.microsoft.com/office/drawing/2014/main" val="10017"/>
                  </a:ext>
                </a:extLst>
              </a:tr>
              <a:tr h="168450">
                <a:tc>
                  <a:txBody>
                    <a:bodyPr/>
                    <a:lstStyle/>
                    <a:p>
                      <a:pPr marL="0" marR="0" lvl="0" indent="0" algn="l" rtl="0">
                        <a:lnSpc>
                          <a:spcPct val="100000"/>
                        </a:lnSpc>
                        <a:spcBef>
                          <a:spcPts val="0"/>
                        </a:spcBef>
                        <a:spcAft>
                          <a:spcPts val="0"/>
                        </a:spcAft>
                        <a:buClr>
                          <a:srgbClr val="000000"/>
                        </a:buClr>
                        <a:buSzPts val="1400"/>
                        <a:buFont typeface="Arial"/>
                        <a:buNone/>
                      </a:pPr>
                      <a:r>
                        <a:rPr lang="en-US" sz="600" b="1" u="none" strike="noStrike" cap="none"/>
                        <a:t>TOTAL</a:t>
                      </a:r>
                      <a:endParaRPr sz="600" b="1" u="none" strike="noStrike" cap="none"/>
                    </a:p>
                  </a:txBody>
                  <a:tcPr marL="68588" marR="68588" marT="34294" marB="34294"/>
                </a:tc>
                <a:tc>
                  <a:txBody>
                    <a:bodyPr/>
                    <a:lstStyle/>
                    <a:p>
                      <a:pPr marL="0" lvl="0" indent="0" algn="l" rtl="0">
                        <a:spcBef>
                          <a:spcPts val="0"/>
                        </a:spcBef>
                        <a:spcAft>
                          <a:spcPts val="0"/>
                        </a:spcAft>
                        <a:buNone/>
                      </a:pPr>
                      <a:r>
                        <a:rPr lang="en-US" sz="600" dirty="0"/>
                        <a:t>257</a:t>
                      </a:r>
                      <a:endParaRPr sz="600" dirty="0"/>
                    </a:p>
                  </a:txBody>
                  <a:tcPr marL="68588" marR="68588" marT="34294" marB="34294"/>
                </a:tc>
                <a:tc>
                  <a:txBody>
                    <a:bodyPr/>
                    <a:lstStyle/>
                    <a:p>
                      <a:pPr marL="0" lvl="0" indent="0" algn="l" rtl="0">
                        <a:spcBef>
                          <a:spcPts val="0"/>
                        </a:spcBef>
                        <a:spcAft>
                          <a:spcPts val="0"/>
                        </a:spcAft>
                        <a:buNone/>
                      </a:pPr>
                      <a:r>
                        <a:rPr lang="en-US" sz="600" dirty="0"/>
                        <a:t>491</a:t>
                      </a:r>
                      <a:endParaRPr sz="600" dirty="0"/>
                    </a:p>
                  </a:txBody>
                  <a:tcPr marL="68588" marR="68588" marT="34294" marB="34294"/>
                </a:tc>
                <a:extLst>
                  <a:ext uri="{0D108BD9-81ED-4DB2-BD59-A6C34878D82A}">
                    <a16:rowId xmlns:a16="http://schemas.microsoft.com/office/drawing/2014/main" val="10018"/>
                  </a:ext>
                </a:extLst>
              </a:tr>
            </a:tbl>
          </a:graphicData>
        </a:graphic>
      </p:graphicFrame>
      <p:sp>
        <p:nvSpPr>
          <p:cNvPr id="657" name="Google Shape;657;p98"/>
          <p:cNvSpPr txBox="1"/>
          <p:nvPr/>
        </p:nvSpPr>
        <p:spPr>
          <a:xfrm>
            <a:off x="6145226" y="1958579"/>
            <a:ext cx="2247525" cy="253885"/>
          </a:xfrm>
          <a:prstGeom prst="rect">
            <a:avLst/>
          </a:prstGeom>
          <a:noFill/>
          <a:ln>
            <a:noFill/>
          </a:ln>
        </p:spPr>
        <p:txBody>
          <a:bodyPr spcFirstLastPara="1" wrap="square" lIns="68569" tIns="34275" rIns="68569" bIns="34275" anchor="t" anchorCtr="0">
            <a:spAutoFit/>
          </a:bodyPr>
          <a:lstStyle/>
          <a:p>
            <a:pPr defTabSz="685800">
              <a:buClr>
                <a:srgbClr val="000000"/>
              </a:buClr>
              <a:buSzPts val="1600"/>
              <a:defRPr/>
            </a:pPr>
            <a:r>
              <a:rPr lang="en-US" sz="1200" b="1" kern="0" dirty="0">
                <a:solidFill>
                  <a:srgbClr val="2E75B5"/>
                </a:solidFill>
                <a:latin typeface="Arial"/>
                <a:ea typeface="Arial"/>
                <a:cs typeface="Arial"/>
                <a:sym typeface="Arial"/>
              </a:rPr>
              <a:t>Enrollment By </a:t>
            </a:r>
            <a:r>
              <a:rPr lang="en-US" sz="1200" b="1" kern="0" dirty="0">
                <a:solidFill>
                  <a:srgbClr val="2E75B5"/>
                </a:solidFill>
                <a:latin typeface="Arial"/>
                <a:cs typeface="Arial"/>
                <a:sym typeface="Arial"/>
              </a:rPr>
              <a:t>Grade</a:t>
            </a:r>
            <a:endParaRPr sz="1200" b="1" kern="0" dirty="0">
              <a:solidFill>
                <a:srgbClr val="2E75B5"/>
              </a:solidFill>
              <a:latin typeface="Arial"/>
              <a:ea typeface="Arial"/>
              <a:cs typeface="Arial"/>
              <a:sym typeface="Arial"/>
            </a:endParaRPr>
          </a:p>
        </p:txBody>
      </p:sp>
      <p:graphicFrame>
        <p:nvGraphicFramePr>
          <p:cNvPr id="658" name="Google Shape;658;p98"/>
          <p:cNvGraphicFramePr/>
          <p:nvPr/>
        </p:nvGraphicFramePr>
        <p:xfrm>
          <a:off x="6157713" y="2220710"/>
          <a:ext cx="1929995" cy="989309"/>
        </p:xfrm>
        <a:graphic>
          <a:graphicData uri="http://schemas.openxmlformats.org/drawingml/2006/table">
            <a:tbl>
              <a:tblPr firstRow="1" bandRow="1">
                <a:noFill/>
              </a:tblPr>
              <a:tblGrid>
                <a:gridCol w="703519">
                  <a:extLst>
                    <a:ext uri="{9D8B030D-6E8A-4147-A177-3AD203B41FA5}">
                      <a16:colId xmlns:a16="http://schemas.microsoft.com/office/drawing/2014/main" val="20000"/>
                    </a:ext>
                  </a:extLst>
                </a:gridCol>
                <a:gridCol w="613238">
                  <a:extLst>
                    <a:ext uri="{9D8B030D-6E8A-4147-A177-3AD203B41FA5}">
                      <a16:colId xmlns:a16="http://schemas.microsoft.com/office/drawing/2014/main" val="20001"/>
                    </a:ext>
                  </a:extLst>
                </a:gridCol>
                <a:gridCol w="613238">
                  <a:extLst>
                    <a:ext uri="{9D8B030D-6E8A-4147-A177-3AD203B41FA5}">
                      <a16:colId xmlns:a16="http://schemas.microsoft.com/office/drawing/2014/main" val="20002"/>
                    </a:ext>
                  </a:extLst>
                </a:gridCol>
              </a:tblGrid>
              <a:tr h="160028">
                <a:tc>
                  <a:txBody>
                    <a:bodyPr/>
                    <a:lstStyle/>
                    <a:p>
                      <a:pPr marL="0" marR="0" lvl="0" indent="0" algn="ctr" rtl="0">
                        <a:lnSpc>
                          <a:spcPct val="100000"/>
                        </a:lnSpc>
                        <a:spcBef>
                          <a:spcPts val="0"/>
                        </a:spcBef>
                        <a:spcAft>
                          <a:spcPts val="0"/>
                        </a:spcAft>
                        <a:buClr>
                          <a:srgbClr val="000000"/>
                        </a:buClr>
                        <a:buSzPts val="1300"/>
                        <a:buFont typeface="Arial"/>
                        <a:buNone/>
                      </a:pPr>
                      <a:r>
                        <a:rPr lang="en-US" sz="600"/>
                        <a:t>Grade Level</a:t>
                      </a:r>
                      <a:endParaRPr sz="600" u="none" strike="noStrike" cap="none"/>
                    </a:p>
                  </a:txBody>
                  <a:tcPr marL="68588" marR="68588" marT="34294" marB="34294" anchor="b"/>
                </a:tc>
                <a:tc gridSpan="2">
                  <a:txBody>
                    <a:bodyPr/>
                    <a:lstStyle/>
                    <a:p>
                      <a:pPr marL="0" lvl="0" indent="0" algn="ctr" rtl="0">
                        <a:spcBef>
                          <a:spcPts val="0"/>
                        </a:spcBef>
                        <a:spcAft>
                          <a:spcPts val="0"/>
                        </a:spcAft>
                        <a:buNone/>
                      </a:pPr>
                      <a:r>
                        <a:rPr lang="en-US" sz="600" b="1">
                          <a:solidFill>
                            <a:schemeClr val="lt1"/>
                          </a:solidFill>
                          <a:latin typeface="Calibri"/>
                          <a:ea typeface="Calibri"/>
                          <a:cs typeface="Calibri"/>
                          <a:sym typeface="Calibri"/>
                        </a:rPr>
                        <a:t># of Students Enrolled </a:t>
                      </a:r>
                      <a:endParaRPr sz="600" b="1">
                        <a:solidFill>
                          <a:schemeClr val="lt1"/>
                        </a:solidFill>
                        <a:latin typeface="Calibri"/>
                        <a:ea typeface="Calibri"/>
                        <a:cs typeface="Calibri"/>
                        <a:sym typeface="Calibri"/>
                      </a:endParaRPr>
                    </a:p>
                  </a:txBody>
                  <a:tcPr marL="68588" marR="68588" marT="34294" marB="34294" anchor="b"/>
                </a:tc>
                <a:tc hMerge="1">
                  <a:txBody>
                    <a:bodyPr/>
                    <a:lstStyle/>
                    <a:p>
                      <a:endParaRPr lang="en-US"/>
                    </a:p>
                  </a:txBody>
                  <a:tcPr/>
                </a:tc>
                <a:extLst>
                  <a:ext uri="{0D108BD9-81ED-4DB2-BD59-A6C34878D82A}">
                    <a16:rowId xmlns:a16="http://schemas.microsoft.com/office/drawing/2014/main" val="10000"/>
                  </a:ext>
                </a:extLst>
              </a:tr>
              <a:tr h="160028">
                <a:tc>
                  <a:txBody>
                    <a:bodyPr/>
                    <a:lstStyle/>
                    <a:p>
                      <a:pPr marL="0" marR="0" lvl="0" indent="0" algn="ctr" rtl="0">
                        <a:lnSpc>
                          <a:spcPct val="100000"/>
                        </a:lnSpc>
                        <a:spcBef>
                          <a:spcPts val="0"/>
                        </a:spcBef>
                        <a:spcAft>
                          <a:spcPts val="0"/>
                        </a:spcAft>
                        <a:buNone/>
                      </a:pPr>
                      <a:endParaRPr sz="600"/>
                    </a:p>
                  </a:txBody>
                  <a:tcPr marL="68588" marR="68588" marT="34294" marB="34294" anchor="b"/>
                </a:tc>
                <a:tc>
                  <a:txBody>
                    <a:bodyPr/>
                    <a:lstStyle/>
                    <a:p>
                      <a:pPr marL="0" marR="0" lvl="0" indent="0" algn="ctr" rtl="0">
                        <a:lnSpc>
                          <a:spcPct val="100000"/>
                        </a:lnSpc>
                        <a:spcBef>
                          <a:spcPts val="0"/>
                        </a:spcBef>
                        <a:spcAft>
                          <a:spcPts val="0"/>
                        </a:spcAft>
                        <a:buNone/>
                      </a:pPr>
                      <a:r>
                        <a:rPr lang="en-US" sz="600" b="1" dirty="0"/>
                        <a:t>Spring 22</a:t>
                      </a:r>
                      <a:endParaRPr sz="600" b="1" u="none" strike="noStrike" cap="none" dirty="0"/>
                    </a:p>
                  </a:txBody>
                  <a:tcPr marL="68588" marR="68588" marT="34294" marB="34294" anchor="b"/>
                </a:tc>
                <a:tc>
                  <a:txBody>
                    <a:bodyPr/>
                    <a:lstStyle/>
                    <a:p>
                      <a:pPr marL="0" marR="0" lvl="0" indent="0" algn="ctr" rtl="0">
                        <a:lnSpc>
                          <a:spcPct val="100000"/>
                        </a:lnSpc>
                        <a:spcBef>
                          <a:spcPts val="0"/>
                        </a:spcBef>
                        <a:spcAft>
                          <a:spcPts val="0"/>
                        </a:spcAft>
                        <a:buNone/>
                      </a:pPr>
                      <a:r>
                        <a:rPr lang="en-US" sz="600" b="1"/>
                        <a:t>Fall 22</a:t>
                      </a:r>
                      <a:endParaRPr sz="600" b="1" u="none" strike="noStrike" cap="none"/>
                    </a:p>
                  </a:txBody>
                  <a:tcPr marL="68588" marR="68588" marT="34294" marB="34294" anchor="b"/>
                </a:tc>
                <a:extLst>
                  <a:ext uri="{0D108BD9-81ED-4DB2-BD59-A6C34878D82A}">
                    <a16:rowId xmlns:a16="http://schemas.microsoft.com/office/drawing/2014/main" val="10001"/>
                  </a:ext>
                </a:extLst>
              </a:tr>
              <a:tr h="160028">
                <a:tc>
                  <a:txBody>
                    <a:bodyPr/>
                    <a:lstStyle/>
                    <a:p>
                      <a:pPr marL="0" marR="0" lvl="0" indent="0" algn="l" rtl="0">
                        <a:lnSpc>
                          <a:spcPct val="100000"/>
                        </a:lnSpc>
                        <a:spcBef>
                          <a:spcPts val="0"/>
                        </a:spcBef>
                        <a:spcAft>
                          <a:spcPts val="0"/>
                        </a:spcAft>
                        <a:buClr>
                          <a:srgbClr val="000000"/>
                        </a:buClr>
                        <a:buSzPts val="1400"/>
                        <a:buFont typeface="Arial"/>
                        <a:buNone/>
                      </a:pPr>
                      <a:r>
                        <a:rPr lang="en-US" sz="600" b="1"/>
                        <a:t>10th Grade </a:t>
                      </a:r>
                      <a:endParaRPr sz="600" b="1" u="none" strike="noStrike" cap="none"/>
                    </a:p>
                  </a:txBody>
                  <a:tcPr marL="68588" marR="68588" marT="34294" marB="34294"/>
                </a:tc>
                <a:tc>
                  <a:txBody>
                    <a:bodyPr/>
                    <a:lstStyle/>
                    <a:p>
                      <a:pPr marL="0" lvl="0" indent="0" algn="l" rtl="0">
                        <a:spcBef>
                          <a:spcPts val="0"/>
                        </a:spcBef>
                        <a:spcAft>
                          <a:spcPts val="0"/>
                        </a:spcAft>
                        <a:buNone/>
                      </a:pPr>
                      <a:r>
                        <a:rPr lang="en-US" sz="600" dirty="0"/>
                        <a:t>79</a:t>
                      </a:r>
                      <a:endParaRPr sz="600" dirty="0"/>
                    </a:p>
                  </a:txBody>
                  <a:tcPr marL="68588" marR="68588" marT="34294" marB="34294"/>
                </a:tc>
                <a:tc>
                  <a:txBody>
                    <a:bodyPr/>
                    <a:lstStyle/>
                    <a:p>
                      <a:pPr marL="0" lvl="0" indent="0" algn="l" rtl="0">
                        <a:spcBef>
                          <a:spcPts val="0"/>
                        </a:spcBef>
                        <a:spcAft>
                          <a:spcPts val="0"/>
                        </a:spcAft>
                        <a:buNone/>
                      </a:pPr>
                      <a:r>
                        <a:rPr lang="en-US" sz="600" dirty="0"/>
                        <a:t>146</a:t>
                      </a:r>
                      <a:endParaRPr sz="600" dirty="0"/>
                    </a:p>
                  </a:txBody>
                  <a:tcPr marL="68588" marR="68588" marT="34294" marB="34294"/>
                </a:tc>
                <a:extLst>
                  <a:ext uri="{0D108BD9-81ED-4DB2-BD59-A6C34878D82A}">
                    <a16:rowId xmlns:a16="http://schemas.microsoft.com/office/drawing/2014/main" val="10002"/>
                  </a:ext>
                </a:extLst>
              </a:tr>
              <a:tr h="160028">
                <a:tc>
                  <a:txBody>
                    <a:bodyPr/>
                    <a:lstStyle/>
                    <a:p>
                      <a:pPr marL="0" marR="0" lvl="0" indent="0" algn="l" rtl="0">
                        <a:lnSpc>
                          <a:spcPct val="100000"/>
                        </a:lnSpc>
                        <a:spcBef>
                          <a:spcPts val="0"/>
                        </a:spcBef>
                        <a:spcAft>
                          <a:spcPts val="0"/>
                        </a:spcAft>
                        <a:buClr>
                          <a:srgbClr val="000000"/>
                        </a:buClr>
                        <a:buSzPts val="1400"/>
                        <a:buFont typeface="Arial"/>
                        <a:buNone/>
                      </a:pPr>
                      <a:r>
                        <a:rPr lang="en-US" sz="600" b="1"/>
                        <a:t>11th Grade</a:t>
                      </a:r>
                      <a:endParaRPr sz="600" b="1" u="none" strike="noStrike" cap="none"/>
                    </a:p>
                  </a:txBody>
                  <a:tcPr marL="68588" marR="68588" marT="34294" marB="34294"/>
                </a:tc>
                <a:tc>
                  <a:txBody>
                    <a:bodyPr/>
                    <a:lstStyle/>
                    <a:p>
                      <a:pPr marL="0" lvl="0" indent="0" algn="l" rtl="0">
                        <a:spcBef>
                          <a:spcPts val="0"/>
                        </a:spcBef>
                        <a:spcAft>
                          <a:spcPts val="0"/>
                        </a:spcAft>
                        <a:buNone/>
                      </a:pPr>
                      <a:r>
                        <a:rPr lang="en-US" sz="600"/>
                        <a:t>97</a:t>
                      </a:r>
                      <a:endParaRPr sz="600"/>
                    </a:p>
                  </a:txBody>
                  <a:tcPr marL="68588" marR="68588" marT="34294" marB="34294"/>
                </a:tc>
                <a:tc>
                  <a:txBody>
                    <a:bodyPr/>
                    <a:lstStyle/>
                    <a:p>
                      <a:pPr marL="0" lvl="0" indent="0" algn="l" rtl="0">
                        <a:spcBef>
                          <a:spcPts val="0"/>
                        </a:spcBef>
                        <a:spcAft>
                          <a:spcPts val="0"/>
                        </a:spcAft>
                        <a:buNone/>
                      </a:pPr>
                      <a:r>
                        <a:rPr lang="en-US" sz="600" dirty="0"/>
                        <a:t>192</a:t>
                      </a:r>
                      <a:endParaRPr sz="600" dirty="0"/>
                    </a:p>
                  </a:txBody>
                  <a:tcPr marL="68588" marR="68588" marT="34294" marB="34294"/>
                </a:tc>
                <a:extLst>
                  <a:ext uri="{0D108BD9-81ED-4DB2-BD59-A6C34878D82A}">
                    <a16:rowId xmlns:a16="http://schemas.microsoft.com/office/drawing/2014/main" val="10003"/>
                  </a:ext>
                </a:extLst>
              </a:tr>
              <a:tr h="160028">
                <a:tc>
                  <a:txBody>
                    <a:bodyPr/>
                    <a:lstStyle/>
                    <a:p>
                      <a:pPr marL="0" marR="0" lvl="0" indent="0" algn="l" rtl="0">
                        <a:lnSpc>
                          <a:spcPct val="100000"/>
                        </a:lnSpc>
                        <a:spcBef>
                          <a:spcPts val="0"/>
                        </a:spcBef>
                        <a:spcAft>
                          <a:spcPts val="0"/>
                        </a:spcAft>
                        <a:buClr>
                          <a:srgbClr val="000000"/>
                        </a:buClr>
                        <a:buSzPts val="1400"/>
                        <a:buFont typeface="Arial"/>
                        <a:buNone/>
                      </a:pPr>
                      <a:r>
                        <a:rPr lang="en-US" sz="600" b="1"/>
                        <a:t>12th Grade</a:t>
                      </a:r>
                      <a:endParaRPr sz="600" b="1" u="none" strike="noStrike" cap="none"/>
                    </a:p>
                  </a:txBody>
                  <a:tcPr marL="68588" marR="68588" marT="34294" marB="34294"/>
                </a:tc>
                <a:tc>
                  <a:txBody>
                    <a:bodyPr/>
                    <a:lstStyle/>
                    <a:p>
                      <a:pPr marL="0" lvl="0" indent="0" algn="l" rtl="0">
                        <a:spcBef>
                          <a:spcPts val="0"/>
                        </a:spcBef>
                        <a:spcAft>
                          <a:spcPts val="0"/>
                        </a:spcAft>
                        <a:buNone/>
                      </a:pPr>
                      <a:r>
                        <a:rPr lang="en-US" sz="600"/>
                        <a:t>81</a:t>
                      </a:r>
                      <a:endParaRPr sz="600"/>
                    </a:p>
                  </a:txBody>
                  <a:tcPr marL="68588" marR="68588" marT="34294" marB="34294"/>
                </a:tc>
                <a:tc>
                  <a:txBody>
                    <a:bodyPr/>
                    <a:lstStyle/>
                    <a:p>
                      <a:pPr marL="0" lvl="0" indent="0" algn="l" rtl="0">
                        <a:spcBef>
                          <a:spcPts val="0"/>
                        </a:spcBef>
                        <a:spcAft>
                          <a:spcPts val="0"/>
                        </a:spcAft>
                        <a:buNone/>
                      </a:pPr>
                      <a:r>
                        <a:rPr lang="en-US" sz="600" dirty="0"/>
                        <a:t>153</a:t>
                      </a:r>
                      <a:endParaRPr sz="600" dirty="0"/>
                    </a:p>
                  </a:txBody>
                  <a:tcPr marL="68588" marR="68588" marT="34294" marB="34294"/>
                </a:tc>
                <a:extLst>
                  <a:ext uri="{0D108BD9-81ED-4DB2-BD59-A6C34878D82A}">
                    <a16:rowId xmlns:a16="http://schemas.microsoft.com/office/drawing/2014/main" val="10004"/>
                  </a:ext>
                </a:extLst>
              </a:tr>
              <a:tr h="189169">
                <a:tc>
                  <a:txBody>
                    <a:bodyPr/>
                    <a:lstStyle/>
                    <a:p>
                      <a:pPr marL="0" marR="0" lvl="0" indent="0" algn="l" rtl="0">
                        <a:lnSpc>
                          <a:spcPct val="100000"/>
                        </a:lnSpc>
                        <a:spcBef>
                          <a:spcPts val="0"/>
                        </a:spcBef>
                        <a:spcAft>
                          <a:spcPts val="0"/>
                        </a:spcAft>
                        <a:buClr>
                          <a:srgbClr val="000000"/>
                        </a:buClr>
                        <a:buSzPts val="1400"/>
                        <a:buFont typeface="Arial"/>
                        <a:buNone/>
                      </a:pPr>
                      <a:r>
                        <a:rPr lang="en-US" sz="600" b="1" u="none" strike="noStrike" cap="none"/>
                        <a:t>TOTAL</a:t>
                      </a:r>
                      <a:endParaRPr sz="600" b="1" u="none" strike="noStrike" cap="none"/>
                    </a:p>
                  </a:txBody>
                  <a:tcPr marL="68588" marR="68588" marT="34294" marB="34294"/>
                </a:tc>
                <a:tc>
                  <a:txBody>
                    <a:bodyPr/>
                    <a:lstStyle/>
                    <a:p>
                      <a:pPr marL="0" lvl="0" indent="0" algn="l" rtl="0">
                        <a:spcBef>
                          <a:spcPts val="0"/>
                        </a:spcBef>
                        <a:spcAft>
                          <a:spcPts val="0"/>
                        </a:spcAft>
                        <a:buNone/>
                      </a:pPr>
                      <a:r>
                        <a:rPr lang="en-US" sz="600"/>
                        <a:t>257</a:t>
                      </a:r>
                      <a:endParaRPr sz="600"/>
                    </a:p>
                  </a:txBody>
                  <a:tcPr marL="68588" marR="68588" marT="34294" marB="34294"/>
                </a:tc>
                <a:tc>
                  <a:txBody>
                    <a:bodyPr/>
                    <a:lstStyle/>
                    <a:p>
                      <a:pPr marL="0" lvl="0" indent="0" algn="l" rtl="0">
                        <a:spcBef>
                          <a:spcPts val="0"/>
                        </a:spcBef>
                        <a:spcAft>
                          <a:spcPts val="0"/>
                        </a:spcAft>
                        <a:buNone/>
                      </a:pPr>
                      <a:r>
                        <a:rPr lang="en-US" sz="600" dirty="0"/>
                        <a:t>491</a:t>
                      </a:r>
                      <a:endParaRPr sz="600" dirty="0"/>
                    </a:p>
                  </a:txBody>
                  <a:tcPr marL="68588" marR="68588" marT="34294" marB="34294"/>
                </a:tc>
                <a:extLst>
                  <a:ext uri="{0D108BD9-81ED-4DB2-BD59-A6C34878D82A}">
                    <a16:rowId xmlns:a16="http://schemas.microsoft.com/office/drawing/2014/main" val="10005"/>
                  </a:ext>
                </a:extLst>
              </a:tr>
            </a:tbl>
          </a:graphicData>
        </a:graphic>
      </p:graphicFrame>
      <p:sp>
        <p:nvSpPr>
          <p:cNvPr id="659" name="Google Shape;659;p98"/>
          <p:cNvSpPr txBox="1"/>
          <p:nvPr/>
        </p:nvSpPr>
        <p:spPr>
          <a:xfrm>
            <a:off x="4365203" y="967989"/>
            <a:ext cx="3490200" cy="1030725"/>
          </a:xfrm>
          <a:prstGeom prst="rect">
            <a:avLst/>
          </a:prstGeom>
          <a:noFill/>
          <a:ln>
            <a:noFill/>
          </a:ln>
        </p:spPr>
        <p:txBody>
          <a:bodyPr spcFirstLastPara="1" wrap="square" lIns="68569" tIns="34275" rIns="68569" bIns="34275" anchor="t" anchorCtr="0">
            <a:noAutofit/>
          </a:bodyPr>
          <a:lstStyle/>
          <a:p>
            <a:pPr algn="ctr" defTabSz="685800">
              <a:lnSpc>
                <a:spcPct val="90000"/>
              </a:lnSpc>
              <a:buClr>
                <a:srgbClr val="0E6F98"/>
              </a:buClr>
              <a:buSzPts val="4400"/>
              <a:defRPr/>
            </a:pPr>
            <a:r>
              <a:rPr lang="en-US" sz="3300" b="1" kern="0">
                <a:solidFill>
                  <a:srgbClr val="0E6F98"/>
                </a:solidFill>
                <a:latin typeface="Calibri"/>
                <a:ea typeface="Calibri"/>
                <a:cs typeface="Calibri"/>
                <a:sym typeface="Calibri"/>
              </a:rPr>
              <a:t>Enrollment</a:t>
            </a:r>
            <a:endParaRPr sz="1050" kern="0">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7F4B9-1C24-B344-5C79-AA0CC6BC873E}"/>
              </a:ext>
            </a:extLst>
          </p:cNvPr>
          <p:cNvSpPr>
            <a:spLocks noGrp="1"/>
          </p:cNvSpPr>
          <p:nvPr>
            <p:ph type="title"/>
          </p:nvPr>
        </p:nvSpPr>
        <p:spPr/>
        <p:txBody>
          <a:bodyPr/>
          <a:lstStyle/>
          <a:p>
            <a:r>
              <a:rPr lang="en-US"/>
              <a:t>Recruitment Update As of 12/2/2022</a:t>
            </a:r>
            <a:endParaRPr lang="en-US" dirty="0"/>
          </a:p>
        </p:txBody>
      </p:sp>
      <p:graphicFrame>
        <p:nvGraphicFramePr>
          <p:cNvPr id="4" name="Content Placeholder 3">
            <a:extLst>
              <a:ext uri="{FF2B5EF4-FFF2-40B4-BE49-F238E27FC236}">
                <a16:creationId xmlns:a16="http://schemas.microsoft.com/office/drawing/2014/main" id="{97B1B855-261D-EFC1-E7FB-80D7A1EFC444}"/>
              </a:ext>
            </a:extLst>
          </p:cNvPr>
          <p:cNvGraphicFramePr>
            <a:graphicFrameLocks noGrp="1"/>
          </p:cNvGraphicFramePr>
          <p:nvPr>
            <p:ph idx="1"/>
          </p:nvPr>
        </p:nvGraphicFramePr>
        <p:xfrm>
          <a:off x="707923" y="1930196"/>
          <a:ext cx="7886700" cy="3973648"/>
        </p:xfrm>
        <a:graphic>
          <a:graphicData uri="http://schemas.openxmlformats.org/drawingml/2006/table">
            <a:tbl>
              <a:tblPr firstRow="1" firstCol="1" bandRow="1">
                <a:tableStyleId>{5C22544A-7EE6-4342-B048-85BDC9FD1C3A}</a:tableStyleId>
              </a:tblPr>
              <a:tblGrid>
                <a:gridCol w="2265959">
                  <a:extLst>
                    <a:ext uri="{9D8B030D-6E8A-4147-A177-3AD203B41FA5}">
                      <a16:colId xmlns:a16="http://schemas.microsoft.com/office/drawing/2014/main" val="2013893406"/>
                    </a:ext>
                  </a:extLst>
                </a:gridCol>
                <a:gridCol w="1419379">
                  <a:extLst>
                    <a:ext uri="{9D8B030D-6E8A-4147-A177-3AD203B41FA5}">
                      <a16:colId xmlns:a16="http://schemas.microsoft.com/office/drawing/2014/main" val="803544211"/>
                    </a:ext>
                  </a:extLst>
                </a:gridCol>
                <a:gridCol w="1362604">
                  <a:extLst>
                    <a:ext uri="{9D8B030D-6E8A-4147-A177-3AD203B41FA5}">
                      <a16:colId xmlns:a16="http://schemas.microsoft.com/office/drawing/2014/main" val="1766241784"/>
                    </a:ext>
                  </a:extLst>
                </a:gridCol>
                <a:gridCol w="1419379">
                  <a:extLst>
                    <a:ext uri="{9D8B030D-6E8A-4147-A177-3AD203B41FA5}">
                      <a16:colId xmlns:a16="http://schemas.microsoft.com/office/drawing/2014/main" val="3391623762"/>
                    </a:ext>
                  </a:extLst>
                </a:gridCol>
                <a:gridCol w="1419379">
                  <a:extLst>
                    <a:ext uri="{9D8B030D-6E8A-4147-A177-3AD203B41FA5}">
                      <a16:colId xmlns:a16="http://schemas.microsoft.com/office/drawing/2014/main" val="2779081667"/>
                    </a:ext>
                  </a:extLst>
                </a:gridCol>
              </a:tblGrid>
              <a:tr h="233744">
                <a:tc gridSpan="5">
                  <a:txBody>
                    <a:bodyPr/>
                    <a:lstStyle/>
                    <a:p>
                      <a:pPr marL="0" marR="0" algn="ctr">
                        <a:lnSpc>
                          <a:spcPct val="107000"/>
                        </a:lnSpc>
                        <a:spcBef>
                          <a:spcPts val="0"/>
                        </a:spcBef>
                        <a:spcAft>
                          <a:spcPts val="0"/>
                        </a:spcAft>
                      </a:pPr>
                      <a:r>
                        <a:rPr lang="en-US" sz="1500">
                          <a:effectLst/>
                        </a:rPr>
                        <a:t>ACCA Application Count</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62402538"/>
                  </a:ext>
                </a:extLst>
              </a:tr>
              <a:tr h="233744">
                <a:tc>
                  <a:txBody>
                    <a:bodyPr/>
                    <a:lstStyle/>
                    <a:p>
                      <a:pPr marL="0" marR="0">
                        <a:lnSpc>
                          <a:spcPct val="107000"/>
                        </a:lnSpc>
                        <a:spcBef>
                          <a:spcPts val="0"/>
                        </a:spcBef>
                        <a:spcAft>
                          <a:spcPts val="0"/>
                        </a:spcAft>
                      </a:pPr>
                      <a:r>
                        <a:rPr lang="en-US" sz="1500">
                          <a:effectLst/>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500">
                          <a:effectLst/>
                        </a:rPr>
                        <a:t>11/04/2022</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500">
                          <a:effectLst/>
                        </a:rPr>
                        <a:t>11/11/22</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1500">
                          <a:effectLst/>
                        </a:rPr>
                        <a:t>11/18/22</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1500">
                          <a:effectLst/>
                        </a:rPr>
                        <a:t>12/02/2022</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230275730"/>
                  </a:ext>
                </a:extLst>
              </a:tr>
              <a:tr h="233744">
                <a:tc>
                  <a:txBody>
                    <a:bodyPr/>
                    <a:lstStyle/>
                    <a:p>
                      <a:pPr marL="0" marR="0">
                        <a:lnSpc>
                          <a:spcPct val="107000"/>
                        </a:lnSpc>
                        <a:spcBef>
                          <a:spcPts val="0"/>
                        </a:spcBef>
                        <a:spcAft>
                          <a:spcPts val="0"/>
                        </a:spcAft>
                      </a:pPr>
                      <a:r>
                        <a:rPr lang="en-US" sz="1500">
                          <a:effectLst/>
                        </a:rPr>
                        <a:t>B.E.S.T</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500">
                          <a:effectLst/>
                        </a:rPr>
                        <a:t>20</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500">
                          <a:effectLst/>
                        </a:rPr>
                        <a:t>27</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1500">
                          <a:effectLst/>
                        </a:rPr>
                        <a:t>31</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1500">
                          <a:effectLst/>
                        </a:rPr>
                        <a:t>31</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559000751"/>
                  </a:ext>
                </a:extLst>
              </a:tr>
              <a:tr h="233744">
                <a:tc>
                  <a:txBody>
                    <a:bodyPr/>
                    <a:lstStyle/>
                    <a:p>
                      <a:pPr marL="0" marR="0">
                        <a:lnSpc>
                          <a:spcPct val="107000"/>
                        </a:lnSpc>
                        <a:spcBef>
                          <a:spcPts val="0"/>
                        </a:spcBef>
                        <a:spcAft>
                          <a:spcPts val="0"/>
                        </a:spcAft>
                      </a:pPr>
                      <a:r>
                        <a:rPr lang="en-US" sz="1500">
                          <a:effectLst/>
                        </a:rPr>
                        <a:t>Carver Early College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500">
                          <a:effectLst/>
                        </a:rPr>
                        <a:t>6</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500">
                          <a:effectLst/>
                        </a:rPr>
                        <a:t>19</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1500">
                          <a:effectLst/>
                        </a:rPr>
                        <a:t>19</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1500">
                          <a:effectLst/>
                        </a:rPr>
                        <a:t>19</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703474392"/>
                  </a:ext>
                </a:extLst>
              </a:tr>
              <a:tr h="233744">
                <a:tc>
                  <a:txBody>
                    <a:bodyPr/>
                    <a:lstStyle/>
                    <a:p>
                      <a:pPr marL="0" marR="0">
                        <a:lnSpc>
                          <a:spcPct val="107000"/>
                        </a:lnSpc>
                        <a:spcBef>
                          <a:spcPts val="0"/>
                        </a:spcBef>
                        <a:spcAft>
                          <a:spcPts val="0"/>
                        </a:spcAft>
                      </a:pPr>
                      <a:r>
                        <a:rPr lang="en-US" sz="1500">
                          <a:effectLst/>
                        </a:rPr>
                        <a:t>Carver STEAM</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500">
                          <a:effectLst/>
                        </a:rPr>
                        <a:t>1</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500">
                          <a:effectLst/>
                        </a:rPr>
                        <a:t>4</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1500">
                          <a:effectLst/>
                        </a:rPr>
                        <a:t>4</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1500">
                          <a:effectLst/>
                        </a:rPr>
                        <a:t>4</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237584915"/>
                  </a:ext>
                </a:extLst>
              </a:tr>
              <a:tr h="233744">
                <a:tc>
                  <a:txBody>
                    <a:bodyPr/>
                    <a:lstStyle/>
                    <a:p>
                      <a:pPr marL="0" marR="0">
                        <a:lnSpc>
                          <a:spcPct val="107000"/>
                        </a:lnSpc>
                        <a:spcBef>
                          <a:spcPts val="0"/>
                        </a:spcBef>
                        <a:spcAft>
                          <a:spcPts val="0"/>
                        </a:spcAft>
                      </a:pPr>
                      <a:r>
                        <a:rPr lang="en-US" sz="1500">
                          <a:effectLst/>
                        </a:rPr>
                        <a:t>CSKYWLA</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500">
                          <a:effectLst/>
                        </a:rPr>
                        <a:t>1</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500">
                          <a:effectLst/>
                        </a:rPr>
                        <a:t>6</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1500">
                          <a:effectLst/>
                        </a:rPr>
                        <a:t>6</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1500">
                          <a:effectLst/>
                        </a:rPr>
                        <a:t>26</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892549439"/>
                  </a:ext>
                </a:extLst>
              </a:tr>
              <a:tr h="233744">
                <a:tc>
                  <a:txBody>
                    <a:bodyPr/>
                    <a:lstStyle/>
                    <a:p>
                      <a:pPr marL="0" marR="0">
                        <a:lnSpc>
                          <a:spcPct val="107000"/>
                        </a:lnSpc>
                        <a:spcBef>
                          <a:spcPts val="0"/>
                        </a:spcBef>
                        <a:spcAft>
                          <a:spcPts val="0"/>
                        </a:spcAft>
                      </a:pPr>
                      <a:r>
                        <a:rPr lang="en-US" sz="1500">
                          <a:effectLst/>
                        </a:rPr>
                        <a:t>Douglass</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500">
                          <a:effectLst/>
                        </a:rPr>
                        <a:t>1</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500">
                          <a:effectLst/>
                        </a:rPr>
                        <a:t>19</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1500">
                          <a:effectLst/>
                        </a:rPr>
                        <a:t>73</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1500">
                          <a:effectLst/>
                        </a:rPr>
                        <a:t>73</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58669278"/>
                  </a:ext>
                </a:extLst>
              </a:tr>
              <a:tr h="233744">
                <a:tc>
                  <a:txBody>
                    <a:bodyPr/>
                    <a:lstStyle/>
                    <a:p>
                      <a:pPr marL="0" marR="0">
                        <a:lnSpc>
                          <a:spcPct val="107000"/>
                        </a:lnSpc>
                        <a:spcBef>
                          <a:spcPts val="0"/>
                        </a:spcBef>
                        <a:spcAft>
                          <a:spcPts val="0"/>
                        </a:spcAft>
                      </a:pPr>
                      <a:r>
                        <a:rPr lang="en-US" sz="1500">
                          <a:effectLst/>
                        </a:rPr>
                        <a:t>Jackson</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500">
                          <a:effectLst/>
                        </a:rPr>
                        <a:t>5</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500">
                          <a:effectLst/>
                        </a:rPr>
                        <a:t>22</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1500">
                          <a:effectLst/>
                        </a:rPr>
                        <a:t>26</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1500">
                          <a:effectLst/>
                        </a:rPr>
                        <a:t>60</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623159491"/>
                  </a:ext>
                </a:extLst>
              </a:tr>
              <a:tr h="233744">
                <a:tc>
                  <a:txBody>
                    <a:bodyPr/>
                    <a:lstStyle/>
                    <a:p>
                      <a:pPr marL="0" marR="0">
                        <a:lnSpc>
                          <a:spcPct val="107000"/>
                        </a:lnSpc>
                        <a:spcBef>
                          <a:spcPts val="0"/>
                        </a:spcBef>
                        <a:spcAft>
                          <a:spcPts val="0"/>
                        </a:spcAft>
                      </a:pPr>
                      <a:r>
                        <a:rPr lang="en-US" sz="1500">
                          <a:effectLst/>
                        </a:rPr>
                        <a:t>KIPP</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500">
                          <a:effectLst/>
                        </a:rPr>
                        <a:t>3</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500">
                          <a:effectLst/>
                        </a:rPr>
                        <a:t>20</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1500">
                          <a:effectLst/>
                        </a:rPr>
                        <a:t>20</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1500">
                          <a:effectLst/>
                        </a:rPr>
                        <a:t>20</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19117849"/>
                  </a:ext>
                </a:extLst>
              </a:tr>
              <a:tr h="233744">
                <a:tc>
                  <a:txBody>
                    <a:bodyPr/>
                    <a:lstStyle/>
                    <a:p>
                      <a:pPr marL="0" marR="0">
                        <a:lnSpc>
                          <a:spcPct val="107000"/>
                        </a:lnSpc>
                        <a:spcBef>
                          <a:spcPts val="0"/>
                        </a:spcBef>
                        <a:spcAft>
                          <a:spcPts val="0"/>
                        </a:spcAft>
                      </a:pPr>
                      <a:r>
                        <a:rPr lang="en-US" sz="1500">
                          <a:effectLst/>
                        </a:rPr>
                        <a:t>Mays</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500">
                          <a:effectLst/>
                        </a:rPr>
                        <a:t>0</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500">
                          <a:effectLst/>
                        </a:rPr>
                        <a:t>25</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1500">
                          <a:effectLst/>
                        </a:rPr>
                        <a:t>25</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1500">
                          <a:effectLst/>
                        </a:rPr>
                        <a:t>25</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776350607"/>
                  </a:ext>
                </a:extLst>
              </a:tr>
              <a:tr h="233744">
                <a:tc>
                  <a:txBody>
                    <a:bodyPr/>
                    <a:lstStyle/>
                    <a:p>
                      <a:pPr marL="0" marR="0">
                        <a:lnSpc>
                          <a:spcPct val="107000"/>
                        </a:lnSpc>
                        <a:spcBef>
                          <a:spcPts val="0"/>
                        </a:spcBef>
                        <a:spcAft>
                          <a:spcPts val="0"/>
                        </a:spcAft>
                      </a:pPr>
                      <a:r>
                        <a:rPr lang="en-US" sz="1500">
                          <a:effectLst/>
                        </a:rPr>
                        <a:t>Midtown</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500">
                          <a:effectLst/>
                        </a:rPr>
                        <a:t>36</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500">
                          <a:effectLst/>
                        </a:rPr>
                        <a:t>47</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1500">
                          <a:effectLst/>
                        </a:rPr>
                        <a:t>47</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1500">
                          <a:effectLst/>
                        </a:rPr>
                        <a:t>47</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284296784"/>
                  </a:ext>
                </a:extLst>
              </a:tr>
              <a:tr h="233744">
                <a:tc>
                  <a:txBody>
                    <a:bodyPr/>
                    <a:lstStyle/>
                    <a:p>
                      <a:pPr marL="0" marR="0">
                        <a:lnSpc>
                          <a:spcPct val="107000"/>
                        </a:lnSpc>
                        <a:spcBef>
                          <a:spcPts val="0"/>
                        </a:spcBef>
                        <a:spcAft>
                          <a:spcPts val="0"/>
                        </a:spcAft>
                      </a:pPr>
                      <a:r>
                        <a:rPr lang="en-US" sz="1500">
                          <a:effectLst/>
                        </a:rPr>
                        <a:t>NATL</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500">
                          <a:effectLst/>
                        </a:rPr>
                        <a:t>15</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500">
                          <a:effectLst/>
                        </a:rPr>
                        <a:t>36</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1500">
                          <a:effectLst/>
                        </a:rPr>
                        <a:t>49</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1500">
                          <a:effectLst/>
                        </a:rPr>
                        <a:t>75</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71463050"/>
                  </a:ext>
                </a:extLst>
              </a:tr>
              <a:tr h="233744">
                <a:tc>
                  <a:txBody>
                    <a:bodyPr/>
                    <a:lstStyle/>
                    <a:p>
                      <a:pPr marL="0" marR="0">
                        <a:lnSpc>
                          <a:spcPct val="107000"/>
                        </a:lnSpc>
                        <a:spcBef>
                          <a:spcPts val="0"/>
                        </a:spcBef>
                        <a:spcAft>
                          <a:spcPts val="0"/>
                        </a:spcAft>
                      </a:pPr>
                      <a:r>
                        <a:rPr lang="en-US" sz="1500">
                          <a:effectLst/>
                        </a:rPr>
                        <a:t>SATL</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500">
                          <a:effectLst/>
                        </a:rPr>
                        <a:t>0</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500">
                          <a:effectLst/>
                        </a:rPr>
                        <a:t>3</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1500">
                          <a:effectLst/>
                        </a:rPr>
                        <a:t>4</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1500">
                          <a:effectLst/>
                        </a:rPr>
                        <a:t>5</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326220369"/>
                  </a:ext>
                </a:extLst>
              </a:tr>
              <a:tr h="233744">
                <a:tc>
                  <a:txBody>
                    <a:bodyPr/>
                    <a:lstStyle/>
                    <a:p>
                      <a:pPr marL="0" marR="0">
                        <a:lnSpc>
                          <a:spcPct val="107000"/>
                        </a:lnSpc>
                        <a:spcBef>
                          <a:spcPts val="0"/>
                        </a:spcBef>
                        <a:spcAft>
                          <a:spcPts val="0"/>
                        </a:spcAft>
                      </a:pPr>
                      <a:r>
                        <a:rPr lang="en-US" sz="1500">
                          <a:effectLst/>
                        </a:rPr>
                        <a:t>Therrell</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500">
                          <a:effectLst/>
                        </a:rPr>
                        <a:t>10</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500">
                          <a:effectLst/>
                        </a:rPr>
                        <a:t>23</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1500">
                          <a:effectLst/>
                        </a:rPr>
                        <a:t>23</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1500">
                          <a:effectLst/>
                        </a:rPr>
                        <a:t>72</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147335004"/>
                  </a:ext>
                </a:extLst>
              </a:tr>
              <a:tr h="233744">
                <a:tc>
                  <a:txBody>
                    <a:bodyPr/>
                    <a:lstStyle/>
                    <a:p>
                      <a:pPr marL="0" marR="0">
                        <a:lnSpc>
                          <a:spcPct val="107000"/>
                        </a:lnSpc>
                        <a:spcBef>
                          <a:spcPts val="0"/>
                        </a:spcBef>
                        <a:spcAft>
                          <a:spcPts val="0"/>
                        </a:spcAft>
                      </a:pPr>
                      <a:r>
                        <a:rPr lang="en-US" sz="1500">
                          <a:effectLst/>
                        </a:rPr>
                        <a:t>BTW</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500">
                          <a:effectLst/>
                        </a:rPr>
                        <a:t>29</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500">
                          <a:effectLst/>
                        </a:rPr>
                        <a:t>40</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1500">
                          <a:effectLst/>
                        </a:rPr>
                        <a:t>42</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1500">
                          <a:effectLst/>
                        </a:rPr>
                        <a:t>42</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842276293"/>
                  </a:ext>
                </a:extLst>
              </a:tr>
              <a:tr h="233744">
                <a:tc>
                  <a:txBody>
                    <a:bodyPr/>
                    <a:lstStyle/>
                    <a:p>
                      <a:pPr marL="0" marR="0">
                        <a:lnSpc>
                          <a:spcPct val="107000"/>
                        </a:lnSpc>
                        <a:spcBef>
                          <a:spcPts val="0"/>
                        </a:spcBef>
                        <a:spcAft>
                          <a:spcPts val="0"/>
                        </a:spcAft>
                      </a:pPr>
                      <a:r>
                        <a:rPr lang="en-US" sz="1500">
                          <a:effectLst/>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a:effectLst/>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a:effectLst/>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07000"/>
                        </a:lnSpc>
                        <a:spcBef>
                          <a:spcPts val="0"/>
                        </a:spcBef>
                        <a:spcAft>
                          <a:spcPts val="0"/>
                        </a:spcAft>
                      </a:pPr>
                      <a:r>
                        <a:rPr lang="en-US" sz="1500">
                          <a:effectLst/>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07000"/>
                        </a:lnSpc>
                        <a:spcBef>
                          <a:spcPts val="0"/>
                        </a:spcBef>
                        <a:spcAft>
                          <a:spcPts val="0"/>
                        </a:spcAft>
                      </a:pPr>
                      <a:r>
                        <a:rPr lang="en-US" sz="1500">
                          <a:effectLst/>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624643251"/>
                  </a:ext>
                </a:extLst>
              </a:tr>
              <a:tr h="233744">
                <a:tc>
                  <a:txBody>
                    <a:bodyPr/>
                    <a:lstStyle/>
                    <a:p>
                      <a:pPr marL="0" marR="0">
                        <a:lnSpc>
                          <a:spcPct val="107000"/>
                        </a:lnSpc>
                        <a:spcBef>
                          <a:spcPts val="0"/>
                        </a:spcBef>
                        <a:spcAft>
                          <a:spcPts val="0"/>
                        </a:spcAft>
                      </a:pPr>
                      <a:r>
                        <a:rPr lang="en-US" sz="1500">
                          <a:effectLst/>
                        </a:rPr>
                        <a:t>Total</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500">
                          <a:effectLst/>
                        </a:rPr>
                        <a:t>127</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500">
                          <a:effectLst/>
                        </a:rPr>
                        <a:t>291</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1500">
                          <a:effectLst/>
                        </a:rPr>
                        <a:t>375</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1500" dirty="0">
                          <a:effectLst/>
                        </a:rPr>
                        <a:t>499</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25256304"/>
                  </a:ext>
                </a:extLst>
              </a:tr>
            </a:tbl>
          </a:graphicData>
        </a:graphic>
      </p:graphicFrame>
    </p:spTree>
    <p:extLst>
      <p:ext uri="{BB962C8B-B14F-4D97-AF65-F5344CB8AC3E}">
        <p14:creationId xmlns:p14="http://schemas.microsoft.com/office/powerpoint/2010/main" val="13507240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8">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4" y="1098133"/>
            <a:ext cx="3249230" cy="4634664"/>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 name="Title 1">
            <a:extLst>
              <a:ext uri="{FF2B5EF4-FFF2-40B4-BE49-F238E27FC236}">
                <a16:creationId xmlns:a16="http://schemas.microsoft.com/office/drawing/2014/main" id="{20280596-E11A-3F60-2590-C2A1CC6E2CD0}"/>
              </a:ext>
            </a:extLst>
          </p:cNvPr>
          <p:cNvSpPr>
            <a:spLocks noGrp="1"/>
          </p:cNvSpPr>
          <p:nvPr>
            <p:ph type="title"/>
          </p:nvPr>
        </p:nvSpPr>
        <p:spPr>
          <a:xfrm>
            <a:off x="505678" y="1543051"/>
            <a:ext cx="2743200" cy="2165684"/>
          </a:xfrm>
        </p:spPr>
        <p:txBody>
          <a:bodyPr vert="horz" lIns="68580" tIns="34290" rIns="68580" bIns="34290" rtlCol="0" anchor="b">
            <a:normAutofit/>
          </a:bodyPr>
          <a:lstStyle/>
          <a:p>
            <a:pPr algn="ctr"/>
            <a:r>
              <a:rPr lang="en-US" sz="3600">
                <a:solidFill>
                  <a:srgbClr val="FFFFFF"/>
                </a:solidFill>
              </a:rPr>
              <a:t>Recruitment Update As of 12/2/2022  </a:t>
            </a:r>
          </a:p>
        </p:txBody>
      </p:sp>
      <p:cxnSp>
        <p:nvCxnSpPr>
          <p:cNvPr id="16" name="Straight Connector 10">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3344" y="3789950"/>
            <a:ext cx="1940093"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graphicFrame>
        <p:nvGraphicFramePr>
          <p:cNvPr id="4" name="Content Placeholder 3">
            <a:extLst>
              <a:ext uri="{FF2B5EF4-FFF2-40B4-BE49-F238E27FC236}">
                <a16:creationId xmlns:a16="http://schemas.microsoft.com/office/drawing/2014/main" id="{BED926C6-CCF0-FAC3-EED7-29C3CB590BB0}"/>
              </a:ext>
            </a:extLst>
          </p:cNvPr>
          <p:cNvGraphicFramePr>
            <a:graphicFrameLocks noGrp="1"/>
          </p:cNvGraphicFramePr>
          <p:nvPr>
            <p:ph idx="1"/>
          </p:nvPr>
        </p:nvGraphicFramePr>
        <p:xfrm>
          <a:off x="3963125" y="1226680"/>
          <a:ext cx="4719648" cy="4410596"/>
        </p:xfrm>
        <a:graphic>
          <a:graphicData uri="http://schemas.openxmlformats.org/drawingml/2006/table">
            <a:tbl>
              <a:tblPr firstRow="1" firstCol="1" bandRow="1">
                <a:tableStyleId>{69012ECD-51FC-41F1-AA8D-1B2483CD663E}</a:tableStyleId>
              </a:tblPr>
              <a:tblGrid>
                <a:gridCol w="1580035">
                  <a:extLst>
                    <a:ext uri="{9D8B030D-6E8A-4147-A177-3AD203B41FA5}">
                      <a16:colId xmlns:a16="http://schemas.microsoft.com/office/drawing/2014/main" val="4252678693"/>
                    </a:ext>
                  </a:extLst>
                </a:gridCol>
                <a:gridCol w="987752">
                  <a:extLst>
                    <a:ext uri="{9D8B030D-6E8A-4147-A177-3AD203B41FA5}">
                      <a16:colId xmlns:a16="http://schemas.microsoft.com/office/drawing/2014/main" val="3410601501"/>
                    </a:ext>
                  </a:extLst>
                </a:gridCol>
                <a:gridCol w="717287">
                  <a:extLst>
                    <a:ext uri="{9D8B030D-6E8A-4147-A177-3AD203B41FA5}">
                      <a16:colId xmlns:a16="http://schemas.microsoft.com/office/drawing/2014/main" val="657416333"/>
                    </a:ext>
                  </a:extLst>
                </a:gridCol>
                <a:gridCol w="717287">
                  <a:extLst>
                    <a:ext uri="{9D8B030D-6E8A-4147-A177-3AD203B41FA5}">
                      <a16:colId xmlns:a16="http://schemas.microsoft.com/office/drawing/2014/main" val="2532751652"/>
                    </a:ext>
                  </a:extLst>
                </a:gridCol>
                <a:gridCol w="717287">
                  <a:extLst>
                    <a:ext uri="{9D8B030D-6E8A-4147-A177-3AD203B41FA5}">
                      <a16:colId xmlns:a16="http://schemas.microsoft.com/office/drawing/2014/main" val="847737431"/>
                    </a:ext>
                  </a:extLst>
                </a:gridCol>
              </a:tblGrid>
              <a:tr h="223124">
                <a:tc gridSpan="5">
                  <a:txBody>
                    <a:bodyPr/>
                    <a:lstStyle/>
                    <a:p>
                      <a:pPr marL="0" marR="0" algn="ctr">
                        <a:lnSpc>
                          <a:spcPct val="107000"/>
                        </a:lnSpc>
                        <a:spcBef>
                          <a:spcPts val="0"/>
                        </a:spcBef>
                        <a:spcAft>
                          <a:spcPts val="0"/>
                        </a:spcAft>
                      </a:pPr>
                      <a:r>
                        <a:rPr lang="en-US" sz="1300">
                          <a:effectLst/>
                        </a:rPr>
                        <a:t>Pathway Application Count</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44191" marR="44191"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93509253"/>
                  </a:ext>
                </a:extLst>
              </a:tr>
              <a:tr h="223124">
                <a:tc>
                  <a:txBody>
                    <a:bodyPr/>
                    <a:lstStyle/>
                    <a:p>
                      <a:pPr marL="0" marR="0" algn="ctr">
                        <a:lnSpc>
                          <a:spcPct val="107000"/>
                        </a:lnSpc>
                        <a:spcBef>
                          <a:spcPts val="0"/>
                        </a:spcBef>
                        <a:spcAft>
                          <a:spcPts val="0"/>
                        </a:spcAft>
                      </a:pPr>
                      <a:r>
                        <a:rPr lang="en-US" sz="1300">
                          <a:effectLst/>
                        </a:rPr>
                        <a:t>Pathway</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44191" marR="44191" marT="0" marB="0"/>
                </a:tc>
                <a:tc>
                  <a:txBody>
                    <a:bodyPr/>
                    <a:lstStyle/>
                    <a:p>
                      <a:pPr marL="0" marR="0" algn="ctr">
                        <a:lnSpc>
                          <a:spcPct val="107000"/>
                        </a:lnSpc>
                        <a:spcBef>
                          <a:spcPts val="0"/>
                        </a:spcBef>
                        <a:spcAft>
                          <a:spcPts val="0"/>
                        </a:spcAft>
                      </a:pPr>
                      <a:r>
                        <a:rPr lang="en-US" sz="1300">
                          <a:effectLst/>
                        </a:rPr>
                        <a:t>11/04/2022</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44191" marR="44191" marT="0" marB="0"/>
                </a:tc>
                <a:tc>
                  <a:txBody>
                    <a:bodyPr/>
                    <a:lstStyle/>
                    <a:p>
                      <a:pPr marL="0" marR="0" algn="ctr">
                        <a:lnSpc>
                          <a:spcPct val="107000"/>
                        </a:lnSpc>
                        <a:spcBef>
                          <a:spcPts val="0"/>
                        </a:spcBef>
                        <a:spcAft>
                          <a:spcPts val="0"/>
                        </a:spcAft>
                      </a:pPr>
                      <a:r>
                        <a:rPr lang="en-US" sz="1300">
                          <a:effectLst/>
                        </a:rPr>
                        <a:t>11/11/22</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1300">
                          <a:effectLst/>
                        </a:rPr>
                        <a:t>11/18/22</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1300">
                          <a:effectLst/>
                        </a:rPr>
                        <a:t>12/02/22</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534045372"/>
                  </a:ext>
                </a:extLst>
              </a:tr>
              <a:tr h="223124">
                <a:tc>
                  <a:txBody>
                    <a:bodyPr/>
                    <a:lstStyle/>
                    <a:p>
                      <a:pPr marL="0" marR="0">
                        <a:lnSpc>
                          <a:spcPct val="107000"/>
                        </a:lnSpc>
                        <a:spcBef>
                          <a:spcPts val="0"/>
                        </a:spcBef>
                        <a:spcAft>
                          <a:spcPts val="0"/>
                        </a:spcAft>
                      </a:pPr>
                      <a:r>
                        <a:rPr lang="en-US" sz="1300">
                          <a:effectLst/>
                        </a:rPr>
                        <a:t>Carpentry</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44191" marR="44191" marT="0" marB="0"/>
                </a:tc>
                <a:tc>
                  <a:txBody>
                    <a:bodyPr/>
                    <a:lstStyle/>
                    <a:p>
                      <a:pPr marL="0" marR="0" algn="ctr">
                        <a:lnSpc>
                          <a:spcPct val="107000"/>
                        </a:lnSpc>
                        <a:spcBef>
                          <a:spcPts val="0"/>
                        </a:spcBef>
                        <a:spcAft>
                          <a:spcPts val="0"/>
                        </a:spcAft>
                      </a:pPr>
                      <a:r>
                        <a:rPr lang="en-US" sz="1300">
                          <a:effectLst/>
                        </a:rPr>
                        <a:t>4</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44191" marR="44191" marT="0" marB="0"/>
                </a:tc>
                <a:tc>
                  <a:txBody>
                    <a:bodyPr/>
                    <a:lstStyle/>
                    <a:p>
                      <a:pPr marL="0" marR="0" algn="ctr">
                        <a:lnSpc>
                          <a:spcPct val="107000"/>
                        </a:lnSpc>
                        <a:spcBef>
                          <a:spcPts val="0"/>
                        </a:spcBef>
                        <a:spcAft>
                          <a:spcPts val="0"/>
                        </a:spcAft>
                      </a:pPr>
                      <a:r>
                        <a:rPr lang="en-US" sz="1300">
                          <a:effectLst/>
                        </a:rPr>
                        <a:t>16</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1300">
                          <a:effectLst/>
                        </a:rPr>
                        <a:t>20</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1300">
                          <a:effectLst/>
                        </a:rPr>
                        <a:t>23</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356165520"/>
                  </a:ext>
                </a:extLst>
              </a:tr>
              <a:tr h="433277">
                <a:tc>
                  <a:txBody>
                    <a:bodyPr/>
                    <a:lstStyle/>
                    <a:p>
                      <a:pPr marL="0" marR="0">
                        <a:lnSpc>
                          <a:spcPct val="107000"/>
                        </a:lnSpc>
                        <a:spcBef>
                          <a:spcPts val="0"/>
                        </a:spcBef>
                        <a:spcAft>
                          <a:spcPts val="0"/>
                        </a:spcAft>
                      </a:pPr>
                      <a:r>
                        <a:rPr lang="en-US" sz="1300">
                          <a:effectLst/>
                        </a:rPr>
                        <a:t>Criminal Investigations</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44191" marR="44191" marT="0" marB="0"/>
                </a:tc>
                <a:tc>
                  <a:txBody>
                    <a:bodyPr/>
                    <a:lstStyle/>
                    <a:p>
                      <a:pPr marL="0" marR="0" algn="ctr">
                        <a:lnSpc>
                          <a:spcPct val="107000"/>
                        </a:lnSpc>
                        <a:spcBef>
                          <a:spcPts val="0"/>
                        </a:spcBef>
                        <a:spcAft>
                          <a:spcPts val="0"/>
                        </a:spcAft>
                      </a:pPr>
                      <a:r>
                        <a:rPr lang="en-US" sz="1300">
                          <a:effectLst/>
                        </a:rPr>
                        <a:t>15</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44191" marR="44191" marT="0" marB="0"/>
                </a:tc>
                <a:tc>
                  <a:txBody>
                    <a:bodyPr/>
                    <a:lstStyle/>
                    <a:p>
                      <a:pPr marL="0" marR="0" algn="ctr">
                        <a:lnSpc>
                          <a:spcPct val="107000"/>
                        </a:lnSpc>
                        <a:spcBef>
                          <a:spcPts val="0"/>
                        </a:spcBef>
                        <a:spcAft>
                          <a:spcPts val="0"/>
                        </a:spcAft>
                      </a:pPr>
                      <a:r>
                        <a:rPr lang="en-US" sz="1300">
                          <a:effectLst/>
                        </a:rPr>
                        <a:t>23</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1300">
                          <a:effectLst/>
                        </a:rPr>
                        <a:t>26</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1300">
                          <a:effectLst/>
                        </a:rPr>
                        <a:t>37</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381131419"/>
                  </a:ext>
                </a:extLst>
              </a:tr>
              <a:tr h="223124">
                <a:tc>
                  <a:txBody>
                    <a:bodyPr/>
                    <a:lstStyle/>
                    <a:p>
                      <a:pPr marL="0" marR="0">
                        <a:lnSpc>
                          <a:spcPct val="107000"/>
                        </a:lnSpc>
                        <a:spcBef>
                          <a:spcPts val="0"/>
                        </a:spcBef>
                        <a:spcAft>
                          <a:spcPts val="0"/>
                        </a:spcAft>
                      </a:pPr>
                      <a:r>
                        <a:rPr lang="en-US" sz="1300">
                          <a:effectLst/>
                        </a:rPr>
                        <a:t>Culinary Arts</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44191" marR="44191" marT="0" marB="0"/>
                </a:tc>
                <a:tc>
                  <a:txBody>
                    <a:bodyPr/>
                    <a:lstStyle/>
                    <a:p>
                      <a:pPr marL="0" marR="0" algn="ctr">
                        <a:lnSpc>
                          <a:spcPct val="107000"/>
                        </a:lnSpc>
                        <a:spcBef>
                          <a:spcPts val="0"/>
                        </a:spcBef>
                        <a:spcAft>
                          <a:spcPts val="0"/>
                        </a:spcAft>
                      </a:pPr>
                      <a:r>
                        <a:rPr lang="en-US" sz="1300">
                          <a:effectLst/>
                        </a:rPr>
                        <a:t>19</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44191" marR="44191" marT="0" marB="0"/>
                </a:tc>
                <a:tc>
                  <a:txBody>
                    <a:bodyPr/>
                    <a:lstStyle/>
                    <a:p>
                      <a:pPr marL="0" marR="0" algn="ctr">
                        <a:lnSpc>
                          <a:spcPct val="107000"/>
                        </a:lnSpc>
                        <a:spcBef>
                          <a:spcPts val="0"/>
                        </a:spcBef>
                        <a:spcAft>
                          <a:spcPts val="0"/>
                        </a:spcAft>
                      </a:pPr>
                      <a:r>
                        <a:rPr lang="en-US" sz="1300">
                          <a:effectLst/>
                        </a:rPr>
                        <a:t>40</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1300">
                          <a:effectLst/>
                        </a:rPr>
                        <a:t>55</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1300">
                          <a:effectLst/>
                        </a:rPr>
                        <a:t>72</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886030753"/>
                  </a:ext>
                </a:extLst>
              </a:tr>
              <a:tr h="223124">
                <a:tc>
                  <a:txBody>
                    <a:bodyPr/>
                    <a:lstStyle/>
                    <a:p>
                      <a:pPr marL="0" marR="0">
                        <a:lnSpc>
                          <a:spcPct val="107000"/>
                        </a:lnSpc>
                        <a:spcBef>
                          <a:spcPts val="0"/>
                        </a:spcBef>
                        <a:spcAft>
                          <a:spcPts val="0"/>
                        </a:spcAft>
                      </a:pPr>
                      <a:r>
                        <a:rPr lang="en-US" sz="1300">
                          <a:effectLst/>
                        </a:rPr>
                        <a:t>Cybersecurity</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44191" marR="44191" marT="0" marB="0"/>
                </a:tc>
                <a:tc>
                  <a:txBody>
                    <a:bodyPr/>
                    <a:lstStyle/>
                    <a:p>
                      <a:pPr marL="0" marR="0" algn="ctr">
                        <a:lnSpc>
                          <a:spcPct val="107000"/>
                        </a:lnSpc>
                        <a:spcBef>
                          <a:spcPts val="0"/>
                        </a:spcBef>
                        <a:spcAft>
                          <a:spcPts val="0"/>
                        </a:spcAft>
                      </a:pPr>
                      <a:r>
                        <a:rPr lang="en-US" sz="1300">
                          <a:effectLst/>
                        </a:rPr>
                        <a:t>9</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44191" marR="44191" marT="0" marB="0"/>
                </a:tc>
                <a:tc>
                  <a:txBody>
                    <a:bodyPr/>
                    <a:lstStyle/>
                    <a:p>
                      <a:pPr marL="0" marR="0" algn="ctr">
                        <a:lnSpc>
                          <a:spcPct val="107000"/>
                        </a:lnSpc>
                        <a:spcBef>
                          <a:spcPts val="0"/>
                        </a:spcBef>
                        <a:spcAft>
                          <a:spcPts val="0"/>
                        </a:spcAft>
                      </a:pPr>
                      <a:r>
                        <a:rPr lang="en-US" sz="1300">
                          <a:effectLst/>
                        </a:rPr>
                        <a:t>19</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1300">
                          <a:effectLst/>
                        </a:rPr>
                        <a:t>21</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1300">
                          <a:effectLst/>
                        </a:rPr>
                        <a:t>25</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786608559"/>
                  </a:ext>
                </a:extLst>
              </a:tr>
              <a:tr h="223124">
                <a:tc>
                  <a:txBody>
                    <a:bodyPr/>
                    <a:lstStyle/>
                    <a:p>
                      <a:pPr marL="0" marR="0">
                        <a:lnSpc>
                          <a:spcPct val="107000"/>
                        </a:lnSpc>
                        <a:spcBef>
                          <a:spcPts val="0"/>
                        </a:spcBef>
                        <a:spcAft>
                          <a:spcPts val="0"/>
                        </a:spcAft>
                      </a:pPr>
                      <a:r>
                        <a:rPr lang="en-US" sz="1300">
                          <a:effectLst/>
                        </a:rPr>
                        <a:t>Dental Science</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44191" marR="44191" marT="0" marB="0"/>
                </a:tc>
                <a:tc>
                  <a:txBody>
                    <a:bodyPr/>
                    <a:lstStyle/>
                    <a:p>
                      <a:pPr marL="0" marR="0" algn="ctr">
                        <a:lnSpc>
                          <a:spcPct val="107000"/>
                        </a:lnSpc>
                        <a:spcBef>
                          <a:spcPts val="0"/>
                        </a:spcBef>
                        <a:spcAft>
                          <a:spcPts val="0"/>
                        </a:spcAft>
                      </a:pPr>
                      <a:r>
                        <a:rPr lang="en-US" sz="1300">
                          <a:effectLst/>
                        </a:rPr>
                        <a:t>15</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44191" marR="44191" marT="0" marB="0"/>
                </a:tc>
                <a:tc>
                  <a:txBody>
                    <a:bodyPr/>
                    <a:lstStyle/>
                    <a:p>
                      <a:pPr marL="0" marR="0" algn="ctr">
                        <a:lnSpc>
                          <a:spcPct val="107000"/>
                        </a:lnSpc>
                        <a:spcBef>
                          <a:spcPts val="0"/>
                        </a:spcBef>
                        <a:spcAft>
                          <a:spcPts val="0"/>
                        </a:spcAft>
                      </a:pPr>
                      <a:r>
                        <a:rPr lang="en-US" sz="1300">
                          <a:effectLst/>
                        </a:rPr>
                        <a:t>26</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1300">
                          <a:effectLst/>
                        </a:rPr>
                        <a:t>30</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1300">
                          <a:effectLst/>
                        </a:rPr>
                        <a:t>51</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833608999"/>
                  </a:ext>
                </a:extLst>
              </a:tr>
              <a:tr h="433277">
                <a:tc>
                  <a:txBody>
                    <a:bodyPr/>
                    <a:lstStyle/>
                    <a:p>
                      <a:pPr marL="0" marR="0">
                        <a:lnSpc>
                          <a:spcPct val="107000"/>
                        </a:lnSpc>
                        <a:spcBef>
                          <a:spcPts val="0"/>
                        </a:spcBef>
                        <a:spcAft>
                          <a:spcPts val="0"/>
                        </a:spcAft>
                      </a:pPr>
                      <a:r>
                        <a:rPr lang="en-US" sz="1300">
                          <a:effectLst/>
                        </a:rPr>
                        <a:t>Early College Essentials</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44191" marR="44191" marT="0" marB="0"/>
                </a:tc>
                <a:tc>
                  <a:txBody>
                    <a:bodyPr/>
                    <a:lstStyle/>
                    <a:p>
                      <a:pPr marL="0" marR="0" algn="ctr">
                        <a:lnSpc>
                          <a:spcPct val="107000"/>
                        </a:lnSpc>
                        <a:spcBef>
                          <a:spcPts val="0"/>
                        </a:spcBef>
                        <a:spcAft>
                          <a:spcPts val="0"/>
                        </a:spcAft>
                      </a:pPr>
                      <a:r>
                        <a:rPr lang="en-US" sz="1300">
                          <a:effectLst/>
                        </a:rPr>
                        <a:t>5</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44191" marR="44191" marT="0" marB="0"/>
                </a:tc>
                <a:tc>
                  <a:txBody>
                    <a:bodyPr/>
                    <a:lstStyle/>
                    <a:p>
                      <a:pPr marL="0" marR="0" algn="ctr">
                        <a:lnSpc>
                          <a:spcPct val="107000"/>
                        </a:lnSpc>
                        <a:spcBef>
                          <a:spcPts val="0"/>
                        </a:spcBef>
                        <a:spcAft>
                          <a:spcPts val="0"/>
                        </a:spcAft>
                      </a:pPr>
                      <a:r>
                        <a:rPr lang="en-US" sz="1300">
                          <a:effectLst/>
                        </a:rPr>
                        <a:t>53</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1300">
                          <a:effectLst/>
                        </a:rPr>
                        <a:t>55</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1300">
                          <a:effectLst/>
                        </a:rPr>
                        <a:t>60</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631488786"/>
                  </a:ext>
                </a:extLst>
              </a:tr>
              <a:tr h="433277">
                <a:tc>
                  <a:txBody>
                    <a:bodyPr/>
                    <a:lstStyle/>
                    <a:p>
                      <a:pPr marL="0" marR="0">
                        <a:lnSpc>
                          <a:spcPct val="107000"/>
                        </a:lnSpc>
                        <a:spcBef>
                          <a:spcPts val="0"/>
                        </a:spcBef>
                        <a:spcAft>
                          <a:spcPts val="0"/>
                        </a:spcAft>
                      </a:pPr>
                      <a:r>
                        <a:rPr lang="en-US" sz="1300">
                          <a:effectLst/>
                        </a:rPr>
                        <a:t>Emergency Medical Responder</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44191" marR="44191" marT="0" marB="0"/>
                </a:tc>
                <a:tc>
                  <a:txBody>
                    <a:bodyPr/>
                    <a:lstStyle/>
                    <a:p>
                      <a:pPr marL="0" marR="0" algn="ctr">
                        <a:lnSpc>
                          <a:spcPct val="107000"/>
                        </a:lnSpc>
                        <a:spcBef>
                          <a:spcPts val="0"/>
                        </a:spcBef>
                        <a:spcAft>
                          <a:spcPts val="0"/>
                        </a:spcAft>
                      </a:pPr>
                      <a:r>
                        <a:rPr lang="en-US" sz="1300">
                          <a:effectLst/>
                        </a:rPr>
                        <a:t>2</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44191" marR="44191" marT="0" marB="0"/>
                </a:tc>
                <a:tc>
                  <a:txBody>
                    <a:bodyPr/>
                    <a:lstStyle/>
                    <a:p>
                      <a:pPr marL="0" marR="0" algn="ctr">
                        <a:lnSpc>
                          <a:spcPct val="107000"/>
                        </a:lnSpc>
                        <a:spcBef>
                          <a:spcPts val="0"/>
                        </a:spcBef>
                        <a:spcAft>
                          <a:spcPts val="0"/>
                        </a:spcAft>
                      </a:pPr>
                      <a:r>
                        <a:rPr lang="en-US" sz="1300">
                          <a:effectLst/>
                        </a:rPr>
                        <a:t>3</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1300">
                          <a:effectLst/>
                        </a:rPr>
                        <a:t>9</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1300">
                          <a:effectLst/>
                        </a:rPr>
                        <a:t>12</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527361477"/>
                  </a:ext>
                </a:extLst>
              </a:tr>
              <a:tr h="223124">
                <a:tc>
                  <a:txBody>
                    <a:bodyPr/>
                    <a:lstStyle/>
                    <a:p>
                      <a:pPr marL="0" marR="0">
                        <a:lnSpc>
                          <a:spcPct val="107000"/>
                        </a:lnSpc>
                        <a:spcBef>
                          <a:spcPts val="0"/>
                        </a:spcBef>
                        <a:spcAft>
                          <a:spcPts val="0"/>
                        </a:spcAft>
                      </a:pPr>
                      <a:r>
                        <a:rPr lang="en-US" sz="1300">
                          <a:effectLst/>
                        </a:rPr>
                        <a:t>General Automotive</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44191" marR="44191" marT="0" marB="0"/>
                </a:tc>
                <a:tc>
                  <a:txBody>
                    <a:bodyPr/>
                    <a:lstStyle/>
                    <a:p>
                      <a:pPr marL="0" marR="0" algn="ctr">
                        <a:lnSpc>
                          <a:spcPct val="107000"/>
                        </a:lnSpc>
                        <a:spcBef>
                          <a:spcPts val="0"/>
                        </a:spcBef>
                        <a:spcAft>
                          <a:spcPts val="0"/>
                        </a:spcAft>
                      </a:pPr>
                      <a:r>
                        <a:rPr lang="en-US" sz="1300">
                          <a:effectLst/>
                        </a:rPr>
                        <a:t>6</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44191" marR="44191" marT="0" marB="0"/>
                </a:tc>
                <a:tc>
                  <a:txBody>
                    <a:bodyPr/>
                    <a:lstStyle/>
                    <a:p>
                      <a:pPr marL="0" marR="0" algn="ctr">
                        <a:lnSpc>
                          <a:spcPct val="107000"/>
                        </a:lnSpc>
                        <a:spcBef>
                          <a:spcPts val="0"/>
                        </a:spcBef>
                        <a:spcAft>
                          <a:spcPts val="0"/>
                        </a:spcAft>
                      </a:pPr>
                      <a:r>
                        <a:rPr lang="en-US" sz="1300">
                          <a:effectLst/>
                        </a:rPr>
                        <a:t>12</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1300">
                          <a:effectLst/>
                        </a:rPr>
                        <a:t>22</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1300">
                          <a:effectLst/>
                        </a:rPr>
                        <a:t>33</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646571244"/>
                  </a:ext>
                </a:extLst>
              </a:tr>
              <a:tr h="223124">
                <a:tc>
                  <a:txBody>
                    <a:bodyPr/>
                    <a:lstStyle/>
                    <a:p>
                      <a:pPr marL="0" marR="0">
                        <a:lnSpc>
                          <a:spcPct val="107000"/>
                        </a:lnSpc>
                        <a:spcBef>
                          <a:spcPts val="0"/>
                        </a:spcBef>
                        <a:spcAft>
                          <a:spcPts val="0"/>
                        </a:spcAft>
                      </a:pPr>
                      <a:r>
                        <a:rPr lang="en-US" sz="1300">
                          <a:effectLst/>
                        </a:rPr>
                        <a:t>Game Design</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44191" marR="44191" marT="0" marB="0"/>
                </a:tc>
                <a:tc>
                  <a:txBody>
                    <a:bodyPr/>
                    <a:lstStyle/>
                    <a:p>
                      <a:pPr marL="0" marR="0" algn="ctr">
                        <a:lnSpc>
                          <a:spcPct val="107000"/>
                        </a:lnSpc>
                        <a:spcBef>
                          <a:spcPts val="0"/>
                        </a:spcBef>
                        <a:spcAft>
                          <a:spcPts val="0"/>
                        </a:spcAft>
                      </a:pPr>
                      <a:r>
                        <a:rPr lang="en-US" sz="1300">
                          <a:effectLst/>
                        </a:rPr>
                        <a:t>9</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44191" marR="44191" marT="0" marB="0"/>
                </a:tc>
                <a:tc>
                  <a:txBody>
                    <a:bodyPr/>
                    <a:lstStyle/>
                    <a:p>
                      <a:pPr marL="0" marR="0" algn="ctr">
                        <a:lnSpc>
                          <a:spcPct val="107000"/>
                        </a:lnSpc>
                        <a:spcBef>
                          <a:spcPts val="0"/>
                        </a:spcBef>
                        <a:spcAft>
                          <a:spcPts val="0"/>
                        </a:spcAft>
                      </a:pPr>
                      <a:r>
                        <a:rPr lang="en-US" sz="1300">
                          <a:effectLst/>
                        </a:rPr>
                        <a:t>19</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1300">
                          <a:effectLst/>
                        </a:rPr>
                        <a:t>27</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1300">
                          <a:effectLst/>
                        </a:rPr>
                        <a:t>31</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497232937"/>
                  </a:ext>
                </a:extLst>
              </a:tr>
              <a:tr h="223124">
                <a:tc>
                  <a:txBody>
                    <a:bodyPr/>
                    <a:lstStyle/>
                    <a:p>
                      <a:pPr marL="0" marR="0">
                        <a:lnSpc>
                          <a:spcPct val="107000"/>
                        </a:lnSpc>
                        <a:spcBef>
                          <a:spcPts val="0"/>
                        </a:spcBef>
                        <a:spcAft>
                          <a:spcPts val="0"/>
                        </a:spcAft>
                      </a:pPr>
                      <a:r>
                        <a:rPr lang="en-US" sz="1300">
                          <a:effectLst/>
                        </a:rPr>
                        <a:t>Graphic Design </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44191" marR="44191" marT="0" marB="0"/>
                </a:tc>
                <a:tc>
                  <a:txBody>
                    <a:bodyPr/>
                    <a:lstStyle/>
                    <a:p>
                      <a:pPr marL="0" marR="0" algn="ctr">
                        <a:lnSpc>
                          <a:spcPct val="107000"/>
                        </a:lnSpc>
                        <a:spcBef>
                          <a:spcPts val="0"/>
                        </a:spcBef>
                        <a:spcAft>
                          <a:spcPts val="0"/>
                        </a:spcAft>
                      </a:pPr>
                      <a:r>
                        <a:rPr lang="en-US" sz="1300">
                          <a:effectLst/>
                        </a:rPr>
                        <a:t>14</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44191" marR="44191" marT="0" marB="0"/>
                </a:tc>
                <a:tc>
                  <a:txBody>
                    <a:bodyPr/>
                    <a:lstStyle/>
                    <a:p>
                      <a:pPr marL="0" marR="0" algn="ctr">
                        <a:lnSpc>
                          <a:spcPct val="107000"/>
                        </a:lnSpc>
                        <a:spcBef>
                          <a:spcPts val="0"/>
                        </a:spcBef>
                        <a:spcAft>
                          <a:spcPts val="0"/>
                        </a:spcAft>
                      </a:pPr>
                      <a:r>
                        <a:rPr lang="en-US" sz="1300">
                          <a:effectLst/>
                        </a:rPr>
                        <a:t>19</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1300">
                          <a:effectLst/>
                        </a:rPr>
                        <a:t>31</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1300">
                          <a:effectLst/>
                        </a:rPr>
                        <a:t>33</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438498006"/>
                  </a:ext>
                </a:extLst>
              </a:tr>
              <a:tr h="223124">
                <a:tc>
                  <a:txBody>
                    <a:bodyPr/>
                    <a:lstStyle/>
                    <a:p>
                      <a:pPr marL="0" marR="0">
                        <a:lnSpc>
                          <a:spcPct val="107000"/>
                        </a:lnSpc>
                        <a:spcBef>
                          <a:spcPts val="0"/>
                        </a:spcBef>
                        <a:spcAft>
                          <a:spcPts val="0"/>
                        </a:spcAft>
                      </a:pPr>
                      <a:r>
                        <a:rPr lang="en-US" sz="1300">
                          <a:effectLst/>
                        </a:rPr>
                        <a:t>Hospitality </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44191" marR="44191" marT="0" marB="0"/>
                </a:tc>
                <a:tc>
                  <a:txBody>
                    <a:bodyPr/>
                    <a:lstStyle/>
                    <a:p>
                      <a:pPr marL="0" marR="0" algn="ctr">
                        <a:lnSpc>
                          <a:spcPct val="107000"/>
                        </a:lnSpc>
                        <a:spcBef>
                          <a:spcPts val="0"/>
                        </a:spcBef>
                        <a:spcAft>
                          <a:spcPts val="0"/>
                        </a:spcAft>
                      </a:pPr>
                      <a:r>
                        <a:rPr lang="en-US" sz="1300">
                          <a:effectLst/>
                        </a:rPr>
                        <a:t>4</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44191" marR="44191" marT="0" marB="0"/>
                </a:tc>
                <a:tc>
                  <a:txBody>
                    <a:bodyPr/>
                    <a:lstStyle/>
                    <a:p>
                      <a:pPr marL="0" marR="0" algn="ctr">
                        <a:lnSpc>
                          <a:spcPct val="107000"/>
                        </a:lnSpc>
                        <a:spcBef>
                          <a:spcPts val="0"/>
                        </a:spcBef>
                        <a:spcAft>
                          <a:spcPts val="0"/>
                        </a:spcAft>
                      </a:pPr>
                      <a:r>
                        <a:rPr lang="en-US" sz="1300">
                          <a:effectLst/>
                        </a:rPr>
                        <a:t>4</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1300">
                          <a:effectLst/>
                        </a:rPr>
                        <a:t>4</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1300">
                          <a:effectLst/>
                        </a:rPr>
                        <a:t>10</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861484471"/>
                  </a:ext>
                </a:extLst>
              </a:tr>
              <a:tr h="223124">
                <a:tc>
                  <a:txBody>
                    <a:bodyPr/>
                    <a:lstStyle/>
                    <a:p>
                      <a:pPr marL="0" marR="0">
                        <a:lnSpc>
                          <a:spcPct val="107000"/>
                        </a:lnSpc>
                        <a:spcBef>
                          <a:spcPts val="0"/>
                        </a:spcBef>
                        <a:spcAft>
                          <a:spcPts val="0"/>
                        </a:spcAft>
                      </a:pPr>
                      <a:r>
                        <a:rPr lang="en-US" sz="1300">
                          <a:effectLst/>
                        </a:rPr>
                        <a:t>HVAC</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44191" marR="44191" marT="0" marB="0"/>
                </a:tc>
                <a:tc>
                  <a:txBody>
                    <a:bodyPr/>
                    <a:lstStyle/>
                    <a:p>
                      <a:pPr marL="0" marR="0" algn="ctr">
                        <a:lnSpc>
                          <a:spcPct val="107000"/>
                        </a:lnSpc>
                        <a:spcBef>
                          <a:spcPts val="0"/>
                        </a:spcBef>
                        <a:spcAft>
                          <a:spcPts val="0"/>
                        </a:spcAft>
                      </a:pPr>
                      <a:r>
                        <a:rPr lang="en-US" sz="1300">
                          <a:effectLst/>
                        </a:rPr>
                        <a:t>1</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44191" marR="44191" marT="0" marB="0"/>
                </a:tc>
                <a:tc>
                  <a:txBody>
                    <a:bodyPr/>
                    <a:lstStyle/>
                    <a:p>
                      <a:pPr marL="0" marR="0" algn="ctr">
                        <a:lnSpc>
                          <a:spcPct val="107000"/>
                        </a:lnSpc>
                        <a:spcBef>
                          <a:spcPts val="0"/>
                        </a:spcBef>
                        <a:spcAft>
                          <a:spcPts val="0"/>
                        </a:spcAft>
                      </a:pPr>
                      <a:r>
                        <a:rPr lang="en-US" sz="1300">
                          <a:effectLst/>
                        </a:rPr>
                        <a:t>4</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1300">
                          <a:effectLst/>
                        </a:rPr>
                        <a:t>4</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1300">
                          <a:effectLst/>
                        </a:rPr>
                        <a:t>6</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767728361"/>
                  </a:ext>
                </a:extLst>
              </a:tr>
              <a:tr h="433277">
                <a:tc>
                  <a:txBody>
                    <a:bodyPr/>
                    <a:lstStyle/>
                    <a:p>
                      <a:pPr marL="0" marR="0">
                        <a:lnSpc>
                          <a:spcPct val="107000"/>
                        </a:lnSpc>
                        <a:spcBef>
                          <a:spcPts val="0"/>
                        </a:spcBef>
                        <a:spcAft>
                          <a:spcPts val="0"/>
                        </a:spcAft>
                      </a:pPr>
                      <a:r>
                        <a:rPr lang="en-US" sz="1300">
                          <a:effectLst/>
                        </a:rPr>
                        <a:t>Infant Toddler Childcare</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44191" marR="44191" marT="0" marB="0"/>
                </a:tc>
                <a:tc>
                  <a:txBody>
                    <a:bodyPr/>
                    <a:lstStyle/>
                    <a:p>
                      <a:pPr marL="0" marR="0" algn="ctr">
                        <a:lnSpc>
                          <a:spcPct val="107000"/>
                        </a:lnSpc>
                        <a:spcBef>
                          <a:spcPts val="0"/>
                        </a:spcBef>
                        <a:spcAft>
                          <a:spcPts val="0"/>
                        </a:spcAft>
                      </a:pPr>
                      <a:r>
                        <a:rPr lang="en-US" sz="1300">
                          <a:effectLst/>
                        </a:rPr>
                        <a:t>9</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44191" marR="44191" marT="0" marB="0"/>
                </a:tc>
                <a:tc>
                  <a:txBody>
                    <a:bodyPr/>
                    <a:lstStyle/>
                    <a:p>
                      <a:pPr marL="0" marR="0" algn="ctr">
                        <a:lnSpc>
                          <a:spcPct val="107000"/>
                        </a:lnSpc>
                        <a:spcBef>
                          <a:spcPts val="0"/>
                        </a:spcBef>
                        <a:spcAft>
                          <a:spcPts val="0"/>
                        </a:spcAft>
                      </a:pPr>
                      <a:r>
                        <a:rPr lang="en-US" sz="1300">
                          <a:effectLst/>
                        </a:rPr>
                        <a:t>21</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1300">
                          <a:effectLst/>
                        </a:rPr>
                        <a:t>27</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1300">
                          <a:effectLst/>
                        </a:rPr>
                        <a:t>43</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086462189"/>
                  </a:ext>
                </a:extLst>
              </a:tr>
              <a:tr h="223124">
                <a:tc>
                  <a:txBody>
                    <a:bodyPr/>
                    <a:lstStyle/>
                    <a:p>
                      <a:pPr marL="0" marR="0">
                        <a:lnSpc>
                          <a:spcPct val="107000"/>
                        </a:lnSpc>
                        <a:spcBef>
                          <a:spcPts val="0"/>
                        </a:spcBef>
                        <a:spcAft>
                          <a:spcPts val="0"/>
                        </a:spcAft>
                      </a:pPr>
                      <a:r>
                        <a:rPr lang="en-US" sz="1300">
                          <a:effectLst/>
                        </a:rPr>
                        <a:t>Patient Care</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44191" marR="44191" marT="0" marB="0"/>
                </a:tc>
                <a:tc>
                  <a:txBody>
                    <a:bodyPr/>
                    <a:lstStyle/>
                    <a:p>
                      <a:pPr marL="0" marR="0" algn="ctr">
                        <a:lnSpc>
                          <a:spcPct val="107000"/>
                        </a:lnSpc>
                        <a:spcBef>
                          <a:spcPts val="0"/>
                        </a:spcBef>
                        <a:spcAft>
                          <a:spcPts val="0"/>
                        </a:spcAft>
                      </a:pPr>
                      <a:r>
                        <a:rPr lang="en-US" sz="1300">
                          <a:effectLst/>
                        </a:rPr>
                        <a:t>15</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44191" marR="44191" marT="0" marB="0"/>
                </a:tc>
                <a:tc>
                  <a:txBody>
                    <a:bodyPr/>
                    <a:lstStyle/>
                    <a:p>
                      <a:pPr marL="0" marR="0" algn="ctr">
                        <a:lnSpc>
                          <a:spcPct val="107000"/>
                        </a:lnSpc>
                        <a:spcBef>
                          <a:spcPts val="0"/>
                        </a:spcBef>
                        <a:spcAft>
                          <a:spcPts val="0"/>
                        </a:spcAft>
                      </a:pPr>
                      <a:r>
                        <a:rPr lang="en-US" sz="1300">
                          <a:effectLst/>
                        </a:rPr>
                        <a:t>32</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1300">
                          <a:effectLst/>
                        </a:rPr>
                        <a:t>44</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1300">
                          <a:effectLst/>
                        </a:rPr>
                        <a:t>63</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317034199"/>
                  </a:ext>
                </a:extLst>
              </a:tr>
            </a:tbl>
          </a:graphicData>
        </a:graphic>
      </p:graphicFrame>
    </p:spTree>
    <p:extLst>
      <p:ext uri="{BB962C8B-B14F-4D97-AF65-F5344CB8AC3E}">
        <p14:creationId xmlns:p14="http://schemas.microsoft.com/office/powerpoint/2010/main" val="1204932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8E18A-4AD9-424A-AE09-17737A40B496}"/>
              </a:ext>
            </a:extLst>
          </p:cNvPr>
          <p:cNvSpPr>
            <a:spLocks noGrp="1"/>
          </p:cNvSpPr>
          <p:nvPr>
            <p:ph type="title"/>
          </p:nvPr>
        </p:nvSpPr>
        <p:spPr/>
        <p:txBody>
          <a:bodyPr/>
          <a:lstStyle/>
          <a:p>
            <a:r>
              <a:rPr lang="en-US" dirty="0"/>
              <a:t>Public Comment</a:t>
            </a:r>
          </a:p>
        </p:txBody>
      </p:sp>
      <p:sp>
        <p:nvSpPr>
          <p:cNvPr id="3" name="Content Placeholder 2">
            <a:extLst>
              <a:ext uri="{FF2B5EF4-FFF2-40B4-BE49-F238E27FC236}">
                <a16:creationId xmlns:a16="http://schemas.microsoft.com/office/drawing/2014/main" id="{B5CA8423-981F-407E-BA1E-92A6646EA196}"/>
              </a:ext>
            </a:extLst>
          </p:cNvPr>
          <p:cNvSpPr>
            <a:spLocks noGrp="1"/>
          </p:cNvSpPr>
          <p:nvPr>
            <p:ph idx="1"/>
          </p:nvPr>
        </p:nvSpPr>
        <p:spPr/>
        <p:txBody>
          <a:bodyPr>
            <a:normAutofit/>
          </a:bodyPr>
          <a:lstStyle/>
          <a:p>
            <a:pPr lvl="0">
              <a:lnSpc>
                <a:spcPct val="100000"/>
              </a:lnSpc>
            </a:pPr>
            <a:r>
              <a:rPr lang="en-US" b="1" dirty="0"/>
              <a:t>Thank you for joining us!  </a:t>
            </a:r>
          </a:p>
          <a:p>
            <a:pPr lvl="0">
              <a:lnSpc>
                <a:spcPct val="100000"/>
              </a:lnSpc>
            </a:pPr>
            <a:r>
              <a:rPr lang="en-US" dirty="0"/>
              <a:t>Interested in addressing the board today?  Please sign up at the entry table and you will have the opportunity to address the board at the end of today’s meeting.  Each participant will be given two minutes to address the board during Public Comment.</a:t>
            </a:r>
          </a:p>
        </p:txBody>
      </p:sp>
      <p:sp>
        <p:nvSpPr>
          <p:cNvPr id="4" name="Slide Number Placeholder 3">
            <a:extLst>
              <a:ext uri="{FF2B5EF4-FFF2-40B4-BE49-F238E27FC236}">
                <a16:creationId xmlns:a16="http://schemas.microsoft.com/office/drawing/2014/main" id="{020E215E-BC72-4E84-BB3F-5AF5901CEE5F}"/>
              </a:ext>
            </a:extLst>
          </p:cNvPr>
          <p:cNvSpPr>
            <a:spLocks noGrp="1"/>
          </p:cNvSpPr>
          <p:nvPr>
            <p:ph type="sldNum" sz="quarter" idx="12"/>
          </p:nvPr>
        </p:nvSpPr>
        <p:spPr/>
        <p:txBody>
          <a:bodyPr/>
          <a:lstStyle/>
          <a:p>
            <a:fld id="{3D6C3DC6-EF6E-8948-BFE6-808D46D584D8}" type="slidenum">
              <a:rPr lang="en-US" smtClean="0"/>
              <a:t>3</a:t>
            </a:fld>
            <a:endParaRPr lang="en-US" dirty="0"/>
          </a:p>
        </p:txBody>
      </p:sp>
    </p:spTree>
    <p:extLst>
      <p:ext uri="{BB962C8B-B14F-4D97-AF65-F5344CB8AC3E}">
        <p14:creationId xmlns:p14="http://schemas.microsoft.com/office/powerpoint/2010/main" val="20079612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91730B5-916C-62B6-95D4-764C56D6BC0F}"/>
              </a:ext>
            </a:extLst>
          </p:cNvPr>
          <p:cNvSpPr>
            <a:spLocks noGrp="1"/>
          </p:cNvSpPr>
          <p:nvPr>
            <p:ph type="ctrTitle"/>
          </p:nvPr>
        </p:nvSpPr>
        <p:spPr>
          <a:xfrm>
            <a:off x="875621" y="1651800"/>
            <a:ext cx="4684434" cy="1790700"/>
          </a:xfrm>
        </p:spPr>
        <p:txBody>
          <a:bodyPr anchor="b">
            <a:normAutofit/>
          </a:bodyPr>
          <a:lstStyle/>
          <a:p>
            <a:r>
              <a:rPr lang="en-US" dirty="0"/>
              <a:t>Governance and Leadership</a:t>
            </a:r>
          </a:p>
        </p:txBody>
      </p:sp>
      <p:sp>
        <p:nvSpPr>
          <p:cNvPr id="8" name="Subtitle 2">
            <a:extLst>
              <a:ext uri="{FF2B5EF4-FFF2-40B4-BE49-F238E27FC236}">
                <a16:creationId xmlns:a16="http://schemas.microsoft.com/office/drawing/2014/main" id="{FCCE5D3E-0F9B-F0DD-55D2-919C6A19D0B2}"/>
              </a:ext>
            </a:extLst>
          </p:cNvPr>
          <p:cNvSpPr>
            <a:spLocks noGrp="1"/>
          </p:cNvSpPr>
          <p:nvPr>
            <p:ph type="subTitle" idx="1"/>
          </p:nvPr>
        </p:nvSpPr>
        <p:spPr>
          <a:xfrm>
            <a:off x="875621" y="3511557"/>
            <a:ext cx="4684434" cy="1054576"/>
          </a:xfrm>
        </p:spPr>
        <p:txBody>
          <a:bodyPr/>
          <a:lstStyle/>
          <a:p>
            <a:endParaRPr lang="en-US"/>
          </a:p>
        </p:txBody>
      </p:sp>
    </p:spTree>
    <p:extLst>
      <p:ext uri="{BB962C8B-B14F-4D97-AF65-F5344CB8AC3E}">
        <p14:creationId xmlns:p14="http://schemas.microsoft.com/office/powerpoint/2010/main" val="29803419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D3E98716-7B86-813A-5BAB-CE9D75163C5B}"/>
              </a:ext>
            </a:extLst>
          </p:cNvPr>
          <p:cNvGraphicFramePr>
            <a:graphicFrameLocks noGrp="1"/>
          </p:cNvGraphicFramePr>
          <p:nvPr>
            <p:ph idx="1"/>
          </p:nvPr>
        </p:nvGraphicFramePr>
        <p:xfrm>
          <a:off x="2316361" y="2499099"/>
          <a:ext cx="4452938" cy="2269067"/>
        </p:xfrm>
        <a:graphic>
          <a:graphicData uri="http://schemas.openxmlformats.org/drawingml/2006/table">
            <a:tbl>
              <a:tblPr firstRow="1" firstCol="1" bandRow="1">
                <a:tableStyleId>{5C22544A-7EE6-4342-B048-85BDC9FD1C3A}</a:tableStyleId>
              </a:tblPr>
              <a:tblGrid>
                <a:gridCol w="1712119">
                  <a:extLst>
                    <a:ext uri="{9D8B030D-6E8A-4147-A177-3AD203B41FA5}">
                      <a16:colId xmlns:a16="http://schemas.microsoft.com/office/drawing/2014/main" val="3730540998"/>
                    </a:ext>
                  </a:extLst>
                </a:gridCol>
                <a:gridCol w="1457325">
                  <a:extLst>
                    <a:ext uri="{9D8B030D-6E8A-4147-A177-3AD203B41FA5}">
                      <a16:colId xmlns:a16="http://schemas.microsoft.com/office/drawing/2014/main" val="1776174110"/>
                    </a:ext>
                  </a:extLst>
                </a:gridCol>
                <a:gridCol w="1283494">
                  <a:extLst>
                    <a:ext uri="{9D8B030D-6E8A-4147-A177-3AD203B41FA5}">
                      <a16:colId xmlns:a16="http://schemas.microsoft.com/office/drawing/2014/main" val="113288198"/>
                    </a:ext>
                  </a:extLst>
                </a:gridCol>
              </a:tblGrid>
              <a:tr h="163163">
                <a:tc>
                  <a:txBody>
                    <a:bodyPr/>
                    <a:lstStyle/>
                    <a:p>
                      <a:pPr marL="0" marR="0" algn="ctr">
                        <a:lnSpc>
                          <a:spcPct val="107000"/>
                        </a:lnSpc>
                        <a:spcBef>
                          <a:spcPts val="0"/>
                        </a:spcBef>
                        <a:spcAft>
                          <a:spcPts val="0"/>
                        </a:spcAft>
                      </a:pPr>
                      <a:r>
                        <a:rPr lang="en-US" sz="1100">
                          <a:effectLst/>
                        </a:rPr>
                        <a:t>Role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100">
                          <a:effectLst/>
                        </a:rPr>
                        <a:t>Name </a:t>
                      </a:r>
                      <a:r>
                        <a:rPr lang="en-US" sz="900">
                          <a:effectLst/>
                        </a:rPr>
                        <a:t>(or Vacant)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100">
                          <a:effectLst/>
                        </a:rPr>
                        <a:t>Present or Absent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841272858"/>
                  </a:ext>
                </a:extLst>
              </a:tr>
              <a:tr h="139875">
                <a:tc>
                  <a:txBody>
                    <a:bodyPr/>
                    <a:lstStyle/>
                    <a:p>
                      <a:pPr marL="0" marR="0">
                        <a:lnSpc>
                          <a:spcPct val="107000"/>
                        </a:lnSpc>
                        <a:spcBef>
                          <a:spcPts val="0"/>
                        </a:spcBef>
                        <a:spcAft>
                          <a:spcPts val="0"/>
                        </a:spcAft>
                      </a:pPr>
                      <a:r>
                        <a:rPr lang="en-US" sz="900">
                          <a:effectLst/>
                        </a:rPr>
                        <a:t>Parent/Guardian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900">
                          <a:effectLst/>
                        </a:rPr>
                        <a:t>Lincoln Woods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9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22781257"/>
                  </a:ext>
                </a:extLst>
              </a:tr>
              <a:tr h="139875">
                <a:tc>
                  <a:txBody>
                    <a:bodyPr/>
                    <a:lstStyle/>
                    <a:p>
                      <a:pPr marL="0" marR="0">
                        <a:lnSpc>
                          <a:spcPct val="107000"/>
                        </a:lnSpc>
                        <a:spcBef>
                          <a:spcPts val="0"/>
                        </a:spcBef>
                        <a:spcAft>
                          <a:spcPts val="0"/>
                        </a:spcAft>
                      </a:pPr>
                      <a:r>
                        <a:rPr lang="en-US" sz="900">
                          <a:effectLst/>
                        </a:rPr>
                        <a:t>Business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900">
                          <a:effectLst/>
                        </a:rPr>
                        <a:t>Charyl Chatman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9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277645810"/>
                  </a:ext>
                </a:extLst>
              </a:tr>
              <a:tr h="139875">
                <a:tc>
                  <a:txBody>
                    <a:bodyPr/>
                    <a:lstStyle/>
                    <a:p>
                      <a:pPr marL="0" marR="0">
                        <a:lnSpc>
                          <a:spcPct val="107000"/>
                        </a:lnSpc>
                        <a:spcBef>
                          <a:spcPts val="0"/>
                        </a:spcBef>
                        <a:spcAft>
                          <a:spcPts val="0"/>
                        </a:spcAft>
                      </a:pPr>
                      <a:r>
                        <a:rPr lang="en-US" sz="900">
                          <a:effectLst/>
                        </a:rPr>
                        <a:t>Business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900">
                          <a:effectLst/>
                        </a:rPr>
                        <a:t>William Smith</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9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4064248862"/>
                  </a:ext>
                </a:extLst>
              </a:tr>
              <a:tr h="139875">
                <a:tc>
                  <a:txBody>
                    <a:bodyPr/>
                    <a:lstStyle/>
                    <a:p>
                      <a:pPr marL="0" marR="0">
                        <a:lnSpc>
                          <a:spcPct val="107000"/>
                        </a:lnSpc>
                        <a:spcBef>
                          <a:spcPts val="0"/>
                        </a:spcBef>
                        <a:spcAft>
                          <a:spcPts val="0"/>
                        </a:spcAft>
                      </a:pPr>
                      <a:r>
                        <a:rPr lang="en-US" sz="900">
                          <a:effectLst/>
                        </a:rPr>
                        <a:t>Business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900">
                          <a:effectLst/>
                        </a:rPr>
                        <a:t>Luke Scanlon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9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766222785"/>
                  </a:ext>
                </a:extLst>
              </a:tr>
              <a:tr h="139875">
                <a:tc>
                  <a:txBody>
                    <a:bodyPr/>
                    <a:lstStyle/>
                    <a:p>
                      <a:pPr marL="0" marR="0">
                        <a:lnSpc>
                          <a:spcPct val="107000"/>
                        </a:lnSpc>
                        <a:spcBef>
                          <a:spcPts val="0"/>
                        </a:spcBef>
                        <a:spcAft>
                          <a:spcPts val="0"/>
                        </a:spcAft>
                      </a:pPr>
                      <a:r>
                        <a:rPr lang="en-US" sz="900">
                          <a:effectLst/>
                        </a:rPr>
                        <a:t>Business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900">
                          <a:effectLst/>
                        </a:rPr>
                        <a:t>Jon Lewis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9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781551294"/>
                  </a:ext>
                </a:extLst>
              </a:tr>
              <a:tr h="139875">
                <a:tc>
                  <a:txBody>
                    <a:bodyPr/>
                    <a:lstStyle/>
                    <a:p>
                      <a:pPr marL="0" marR="0">
                        <a:lnSpc>
                          <a:spcPct val="107000"/>
                        </a:lnSpc>
                        <a:spcBef>
                          <a:spcPts val="0"/>
                        </a:spcBef>
                        <a:spcAft>
                          <a:spcPts val="0"/>
                        </a:spcAft>
                      </a:pPr>
                      <a:r>
                        <a:rPr lang="en-US" sz="900">
                          <a:effectLst/>
                        </a:rPr>
                        <a:t>Business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900">
                          <a:effectLst/>
                        </a:rPr>
                        <a:t>Patricia Horton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9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283499232"/>
                  </a:ext>
                </a:extLst>
              </a:tr>
              <a:tr h="139875">
                <a:tc>
                  <a:txBody>
                    <a:bodyPr/>
                    <a:lstStyle/>
                    <a:p>
                      <a:pPr marL="0" marR="0">
                        <a:lnSpc>
                          <a:spcPct val="107000"/>
                        </a:lnSpc>
                        <a:spcBef>
                          <a:spcPts val="0"/>
                        </a:spcBef>
                        <a:spcAft>
                          <a:spcPts val="0"/>
                        </a:spcAft>
                      </a:pPr>
                      <a:r>
                        <a:rPr lang="en-US" sz="900">
                          <a:effectLst/>
                        </a:rPr>
                        <a:t>Metro RESA</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900">
                          <a:effectLst/>
                        </a:rPr>
                        <a:t>Tim Cairl</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9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4005015758"/>
                  </a:ext>
                </a:extLst>
              </a:tr>
              <a:tr h="139875">
                <a:tc>
                  <a:txBody>
                    <a:bodyPr/>
                    <a:lstStyle/>
                    <a:p>
                      <a:pPr marL="0" marR="0">
                        <a:lnSpc>
                          <a:spcPct val="107000"/>
                        </a:lnSpc>
                        <a:spcBef>
                          <a:spcPts val="0"/>
                        </a:spcBef>
                        <a:spcAft>
                          <a:spcPts val="0"/>
                        </a:spcAft>
                      </a:pPr>
                      <a:r>
                        <a:rPr lang="en-US" sz="900">
                          <a:effectLst/>
                        </a:rPr>
                        <a:t>Secondary</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900">
                          <a:effectLst/>
                        </a:rPr>
                        <a:t>Dwionne Freeman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9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351263803"/>
                  </a:ext>
                </a:extLst>
              </a:tr>
              <a:tr h="139875">
                <a:tc>
                  <a:txBody>
                    <a:bodyPr/>
                    <a:lstStyle/>
                    <a:p>
                      <a:pPr marL="0" marR="0">
                        <a:lnSpc>
                          <a:spcPct val="107000"/>
                        </a:lnSpc>
                        <a:spcBef>
                          <a:spcPts val="0"/>
                        </a:spcBef>
                        <a:spcAft>
                          <a:spcPts val="0"/>
                        </a:spcAft>
                      </a:pPr>
                      <a:r>
                        <a:rPr lang="en-US" sz="900">
                          <a:effectLst/>
                        </a:rPr>
                        <a:t>Secondary</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900">
                          <a:effectLst/>
                        </a:rPr>
                        <a:t>Selena Florence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9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229346610"/>
                  </a:ext>
                </a:extLst>
              </a:tr>
              <a:tr h="139875">
                <a:tc>
                  <a:txBody>
                    <a:bodyPr/>
                    <a:lstStyle/>
                    <a:p>
                      <a:pPr marL="0" marR="0">
                        <a:lnSpc>
                          <a:spcPct val="107000"/>
                        </a:lnSpc>
                        <a:spcBef>
                          <a:spcPts val="0"/>
                        </a:spcBef>
                        <a:spcAft>
                          <a:spcPts val="0"/>
                        </a:spcAft>
                      </a:pPr>
                      <a:r>
                        <a:rPr lang="en-US" sz="900">
                          <a:effectLst/>
                        </a:rPr>
                        <a:t>Post-Secondary Representative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900">
                          <a:effectLst/>
                        </a:rPr>
                        <a:t>Caroline Angelo</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9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548942323"/>
                  </a:ext>
                </a:extLst>
              </a:tr>
              <a:tr h="139875">
                <a:tc>
                  <a:txBody>
                    <a:bodyPr/>
                    <a:lstStyle/>
                    <a:p>
                      <a:pPr marL="0" marR="0">
                        <a:lnSpc>
                          <a:spcPct val="107000"/>
                        </a:lnSpc>
                        <a:spcBef>
                          <a:spcPts val="0"/>
                        </a:spcBef>
                        <a:spcAft>
                          <a:spcPts val="0"/>
                        </a:spcAft>
                      </a:pPr>
                      <a:r>
                        <a:rPr lang="en-US" sz="900">
                          <a:effectLst/>
                        </a:rPr>
                        <a:t>Post-Secondary Representative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900">
                          <a:effectLst/>
                        </a:rPr>
                        <a:t>Niya Eady</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9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975745868"/>
                  </a:ext>
                </a:extLst>
              </a:tr>
              <a:tr h="139875">
                <a:tc>
                  <a:txBody>
                    <a:bodyPr/>
                    <a:lstStyle/>
                    <a:p>
                      <a:pPr marL="0" marR="0">
                        <a:lnSpc>
                          <a:spcPct val="107000"/>
                        </a:lnSpc>
                        <a:spcBef>
                          <a:spcPts val="0"/>
                        </a:spcBef>
                        <a:spcAft>
                          <a:spcPts val="0"/>
                        </a:spcAft>
                      </a:pPr>
                      <a:r>
                        <a:rPr lang="en-US" sz="900">
                          <a:effectLst/>
                        </a:rPr>
                        <a:t>Ex-Officio</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900" dirty="0">
                          <a:effectLst/>
                        </a:rPr>
                        <a:t>Eshe’ Collins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9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392483554"/>
                  </a:ext>
                </a:extLst>
              </a:tr>
              <a:tr h="139875">
                <a:tc>
                  <a:txBody>
                    <a:bodyPr/>
                    <a:lstStyle/>
                    <a:p>
                      <a:pPr marL="0" marR="0">
                        <a:lnSpc>
                          <a:spcPct val="107000"/>
                        </a:lnSpc>
                        <a:spcBef>
                          <a:spcPts val="0"/>
                        </a:spcBef>
                        <a:spcAft>
                          <a:spcPts val="0"/>
                        </a:spcAft>
                      </a:pPr>
                      <a:r>
                        <a:rPr lang="en-US" sz="900">
                          <a:effectLst/>
                        </a:rPr>
                        <a:t>Ex-Officio</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900">
                          <a:effectLst/>
                        </a:rPr>
                        <a:t>Tasharah Wilson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9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4051799372"/>
                  </a:ext>
                </a:extLst>
              </a:tr>
              <a:tr h="139875">
                <a:tc>
                  <a:txBody>
                    <a:bodyPr/>
                    <a:lstStyle/>
                    <a:p>
                      <a:pPr marL="0" marR="0">
                        <a:lnSpc>
                          <a:spcPct val="107000"/>
                        </a:lnSpc>
                        <a:spcBef>
                          <a:spcPts val="0"/>
                        </a:spcBef>
                        <a:spcAft>
                          <a:spcPts val="0"/>
                        </a:spcAft>
                      </a:pPr>
                      <a:r>
                        <a:rPr lang="en-US" sz="900">
                          <a:effectLst/>
                        </a:rPr>
                        <a:t>Student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900">
                          <a:effectLst/>
                        </a:rPr>
                        <a:t>Jordan Best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9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665389969"/>
                  </a:ext>
                </a:extLst>
              </a:tr>
              <a:tr h="139875">
                <a:tc>
                  <a:txBody>
                    <a:bodyPr/>
                    <a:lstStyle/>
                    <a:p>
                      <a:pPr marL="0" marR="0">
                        <a:lnSpc>
                          <a:spcPct val="107000"/>
                        </a:lnSpc>
                        <a:spcBef>
                          <a:spcPts val="0"/>
                        </a:spcBef>
                        <a:spcAft>
                          <a:spcPts val="0"/>
                        </a:spcAft>
                      </a:pPr>
                      <a:r>
                        <a:rPr lang="en-US" sz="900">
                          <a:effectLst/>
                        </a:rPr>
                        <a:t>Student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900">
                          <a:effectLst/>
                        </a:rPr>
                        <a:t>Joshua Gray</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9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891513215"/>
                  </a:ext>
                </a:extLst>
              </a:tr>
            </a:tbl>
          </a:graphicData>
        </a:graphic>
      </p:graphicFrame>
      <p:sp>
        <p:nvSpPr>
          <p:cNvPr id="3" name="Title 2">
            <a:extLst>
              <a:ext uri="{FF2B5EF4-FFF2-40B4-BE49-F238E27FC236}">
                <a16:creationId xmlns:a16="http://schemas.microsoft.com/office/drawing/2014/main" id="{017E5888-A229-DD7F-B6AA-538079E6BF0A}"/>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4441355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US" sz="1350">
              <a:solidFill>
                <a:prstClr val="white"/>
              </a:solidFill>
              <a:latin typeface="Calibri" panose="020F0502020204030204"/>
            </a:endParaRPr>
          </a:p>
        </p:txBody>
      </p:sp>
      <p:sp>
        <p:nvSpPr>
          <p:cNvPr id="2" name="Title 1">
            <a:extLst>
              <a:ext uri="{FF2B5EF4-FFF2-40B4-BE49-F238E27FC236}">
                <a16:creationId xmlns:a16="http://schemas.microsoft.com/office/drawing/2014/main" id="{4ED4D0A8-2F2C-AF40-485C-D6C05F3ED861}"/>
              </a:ext>
            </a:extLst>
          </p:cNvPr>
          <p:cNvSpPr>
            <a:spLocks noGrp="1"/>
          </p:cNvSpPr>
          <p:nvPr>
            <p:ph type="title"/>
          </p:nvPr>
        </p:nvSpPr>
        <p:spPr>
          <a:xfrm>
            <a:off x="628650" y="1131094"/>
            <a:ext cx="4045021" cy="994172"/>
          </a:xfrm>
        </p:spPr>
        <p:txBody>
          <a:bodyPr vert="horz" lIns="68580" tIns="34290" rIns="68580" bIns="34290" rtlCol="0" anchor="ctr">
            <a:normAutofit/>
          </a:bodyPr>
          <a:lstStyle/>
          <a:p>
            <a:pPr algn="l"/>
            <a:r>
              <a:rPr lang="en-US" b="1" kern="1200" dirty="0">
                <a:solidFill>
                  <a:schemeClr val="tx2"/>
                </a:solidFill>
                <a:latin typeface="+mj-lt"/>
                <a:ea typeface="+mj-ea"/>
                <a:cs typeface="+mj-cs"/>
              </a:rPr>
              <a:t>GO Team Discussion:</a:t>
            </a:r>
            <a:br>
              <a:rPr lang="en-US" b="1" kern="1200" dirty="0">
                <a:solidFill>
                  <a:schemeClr val="tx2"/>
                </a:solidFill>
                <a:latin typeface="+mj-lt"/>
                <a:ea typeface="+mj-ea"/>
                <a:cs typeface="+mj-cs"/>
              </a:rPr>
            </a:br>
            <a:r>
              <a:rPr lang="en-US" b="1" kern="1200" dirty="0">
                <a:solidFill>
                  <a:schemeClr val="tx2"/>
                </a:solidFill>
                <a:latin typeface="+mj-lt"/>
                <a:ea typeface="+mj-ea"/>
                <a:cs typeface="+mj-cs"/>
              </a:rPr>
              <a:t>Data Protocol</a:t>
            </a:r>
          </a:p>
        </p:txBody>
      </p:sp>
      <p:sp>
        <p:nvSpPr>
          <p:cNvPr id="23" name="Freeform: Shape 22">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48993" y="857251"/>
            <a:ext cx="866357" cy="468770"/>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defRPr/>
            </a:pPr>
            <a:endParaRPr lang="en-US" sz="1350">
              <a:solidFill>
                <a:prstClr val="white"/>
              </a:solidFill>
              <a:latin typeface="Calibri" panose="020F0502020204030204"/>
            </a:endParaRPr>
          </a:p>
        </p:txBody>
      </p:sp>
      <p:sp>
        <p:nvSpPr>
          <p:cNvPr id="14" name="TextBox 13">
            <a:extLst>
              <a:ext uri="{FF2B5EF4-FFF2-40B4-BE49-F238E27FC236}">
                <a16:creationId xmlns:a16="http://schemas.microsoft.com/office/drawing/2014/main" id="{9585A6FB-F62F-79F4-E009-DA0A8357F84B}"/>
              </a:ext>
            </a:extLst>
          </p:cNvPr>
          <p:cNvSpPr txBox="1"/>
          <p:nvPr/>
        </p:nvSpPr>
        <p:spPr>
          <a:xfrm>
            <a:off x="624544" y="2399110"/>
            <a:ext cx="4045021" cy="3263504"/>
          </a:xfrm>
          <a:prstGeom prst="rect">
            <a:avLst/>
          </a:prstGeom>
        </p:spPr>
        <p:txBody>
          <a:bodyPr vert="horz" lIns="68580" tIns="34290" rIns="68580" bIns="34290" rtlCol="0">
            <a:normAutofit/>
          </a:bodyPr>
          <a:lstStyle/>
          <a:p>
            <a:pPr marL="214313" indent="-171450" defTabSz="685800">
              <a:lnSpc>
                <a:spcPct val="90000"/>
              </a:lnSpc>
              <a:spcAft>
                <a:spcPts val="900"/>
              </a:spcAft>
              <a:buFont typeface="Arial" panose="020B0604020202020204" pitchFamily="34" charset="0"/>
              <a:buChar char="•"/>
              <a:defRPr/>
            </a:pPr>
            <a:r>
              <a:rPr lang="en-US" sz="2400" dirty="0">
                <a:solidFill>
                  <a:prstClr val="black"/>
                </a:solidFill>
                <a:latin typeface="Avenir Next LT Pro"/>
              </a:rPr>
              <a:t>What do you notice?</a:t>
            </a:r>
          </a:p>
          <a:p>
            <a:pPr marL="214313" indent="-171450" defTabSz="685800">
              <a:lnSpc>
                <a:spcPct val="90000"/>
              </a:lnSpc>
              <a:spcAft>
                <a:spcPts val="900"/>
              </a:spcAft>
              <a:buFont typeface="Arial" panose="020B0604020202020204" pitchFamily="34" charset="0"/>
              <a:buChar char="•"/>
              <a:defRPr/>
            </a:pPr>
            <a:endParaRPr lang="en-US" sz="2400" dirty="0">
              <a:solidFill>
                <a:prstClr val="black"/>
              </a:solidFill>
              <a:latin typeface="Avenir Next LT Pro"/>
            </a:endParaRPr>
          </a:p>
          <a:p>
            <a:pPr marL="214313" indent="-171450" defTabSz="685800">
              <a:lnSpc>
                <a:spcPct val="90000"/>
              </a:lnSpc>
              <a:spcAft>
                <a:spcPts val="900"/>
              </a:spcAft>
              <a:buFont typeface="Arial" panose="020B0604020202020204" pitchFamily="34" charset="0"/>
              <a:buChar char="•"/>
              <a:defRPr/>
            </a:pPr>
            <a:r>
              <a:rPr lang="en-US" sz="2400" dirty="0">
                <a:solidFill>
                  <a:prstClr val="black"/>
                </a:solidFill>
                <a:latin typeface="Avenir Next LT Pro"/>
              </a:rPr>
              <a:t>What are your wonderings?</a:t>
            </a:r>
          </a:p>
          <a:p>
            <a:pPr marL="214313" indent="-171450" defTabSz="685800">
              <a:lnSpc>
                <a:spcPct val="90000"/>
              </a:lnSpc>
              <a:spcAft>
                <a:spcPts val="900"/>
              </a:spcAft>
              <a:buFont typeface="Arial" panose="020B0604020202020204" pitchFamily="34" charset="0"/>
              <a:buChar char="•"/>
              <a:defRPr/>
            </a:pPr>
            <a:endParaRPr lang="en-US" sz="2400" dirty="0">
              <a:solidFill>
                <a:prstClr val="black"/>
              </a:solidFill>
              <a:latin typeface="Avenir Next LT Pro"/>
            </a:endParaRPr>
          </a:p>
          <a:p>
            <a:pPr marL="214313" indent="-171450" defTabSz="685800">
              <a:lnSpc>
                <a:spcPct val="90000"/>
              </a:lnSpc>
              <a:spcAft>
                <a:spcPts val="900"/>
              </a:spcAft>
              <a:buFont typeface="Arial" panose="020B0604020202020204" pitchFamily="34" charset="0"/>
              <a:buChar char="•"/>
              <a:defRPr/>
            </a:pPr>
            <a:r>
              <a:rPr lang="en-US" sz="2400" dirty="0">
                <a:solidFill>
                  <a:prstClr val="black"/>
                </a:solidFill>
                <a:latin typeface="Avenir Next LT Pro"/>
              </a:rPr>
              <a:t>What additional questions do you have?</a:t>
            </a:r>
          </a:p>
        </p:txBody>
      </p:sp>
      <p:sp>
        <p:nvSpPr>
          <p:cNvPr id="25" name="Oval 24">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06139" y="3425219"/>
            <a:ext cx="405617" cy="40561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pic>
        <p:nvPicPr>
          <p:cNvPr id="18" name="Graphic 17" descr="Help">
            <a:extLst>
              <a:ext uri="{FF2B5EF4-FFF2-40B4-BE49-F238E27FC236}">
                <a16:creationId xmlns:a16="http://schemas.microsoft.com/office/drawing/2014/main" id="{5B457E29-B861-6ECC-8A79-005C8E083BD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15389" y="1769614"/>
            <a:ext cx="2835788" cy="2835788"/>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27" name="Freeform: Shape 26">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62202" y="857251"/>
            <a:ext cx="1550211" cy="121640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pPr defTabSz="685800">
              <a:defRPr/>
            </a:pPr>
            <a:endParaRPr lang="en-US" sz="1350">
              <a:solidFill>
                <a:prstClr val="black"/>
              </a:solidFill>
              <a:latin typeface="Calibri" panose="020F0502020204030204"/>
            </a:endParaRPr>
          </a:p>
        </p:txBody>
      </p:sp>
      <p:cxnSp>
        <p:nvCxnSpPr>
          <p:cNvPr id="29" name="Straight Connector 28">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104059" y="1628180"/>
            <a:ext cx="0" cy="1198281"/>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31" name="Freeform: Shape 30">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5592435" y="4732262"/>
            <a:ext cx="1376794" cy="1518589"/>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pPr defTabSz="685800">
              <a:defRPr/>
            </a:pPr>
            <a:endParaRPr lang="en-US" sz="1350">
              <a:solidFill>
                <a:prstClr val="black"/>
              </a:solidFill>
              <a:latin typeface="Calibri" panose="020F0502020204030204"/>
            </a:endParaRPr>
          </a:p>
        </p:txBody>
      </p:sp>
      <p:sp>
        <p:nvSpPr>
          <p:cNvPr id="33" name="Freeform: Shape 32">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07145" y="5382597"/>
            <a:ext cx="1493298" cy="618154"/>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defRPr/>
            </a:pPr>
            <a:endParaRPr lang="en-US" sz="1350" dirty="0">
              <a:solidFill>
                <a:prstClr val="white"/>
              </a:solidFill>
              <a:latin typeface="Calibri" panose="020F0502020204030204"/>
            </a:endParaRPr>
          </a:p>
        </p:txBody>
      </p:sp>
      <p:sp>
        <p:nvSpPr>
          <p:cNvPr id="5" name="Slide Number Placeholder 4">
            <a:extLst>
              <a:ext uri="{FF2B5EF4-FFF2-40B4-BE49-F238E27FC236}">
                <a16:creationId xmlns:a16="http://schemas.microsoft.com/office/drawing/2014/main" id="{136B97A2-21DB-29BD-BDA2-E4CE7A191651}"/>
              </a:ext>
            </a:extLst>
          </p:cNvPr>
          <p:cNvSpPr>
            <a:spLocks noGrp="1"/>
          </p:cNvSpPr>
          <p:nvPr>
            <p:ph type="sldNum" sz="quarter" idx="12"/>
          </p:nvPr>
        </p:nvSpPr>
        <p:spPr>
          <a:xfrm>
            <a:off x="7522684" y="5624513"/>
            <a:ext cx="992666" cy="273844"/>
          </a:xfrm>
        </p:spPr>
        <p:txBody>
          <a:bodyPr vert="horz" lIns="68580" tIns="34290" rIns="68580" bIns="34290" rtlCol="0" anchor="ctr">
            <a:normAutofit/>
          </a:bodyPr>
          <a:lstStyle/>
          <a:p>
            <a:pPr defTabSz="685800">
              <a:spcAft>
                <a:spcPts val="450"/>
              </a:spcAft>
              <a:defRPr/>
            </a:pPr>
            <a:fld id="{D76B855D-E9CC-4FF8-AD85-6CDC7B89A0DE}" type="slidenum">
              <a:rPr lang="en-US">
                <a:solidFill>
                  <a:prstClr val="black">
                    <a:tint val="75000"/>
                  </a:prstClr>
                </a:solidFill>
                <a:latin typeface="Avenir Next LT Pro"/>
              </a:rPr>
              <a:pPr defTabSz="685800">
                <a:spcAft>
                  <a:spcPts val="450"/>
                </a:spcAft>
                <a:defRPr/>
              </a:pPr>
              <a:t>32</a:t>
            </a:fld>
            <a:endParaRPr lang="en-US">
              <a:solidFill>
                <a:prstClr val="black">
                  <a:tint val="75000"/>
                </a:prstClr>
              </a:solidFill>
              <a:latin typeface="Avenir Next LT Pro"/>
            </a:endParaRPr>
          </a:p>
        </p:txBody>
      </p:sp>
      <p:sp>
        <p:nvSpPr>
          <p:cNvPr id="35" name="Freeform: Shape 34">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8772" y="4996647"/>
            <a:ext cx="1005229" cy="1004104"/>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defTabSz="685800">
              <a:defRPr/>
            </a:pPr>
            <a:endParaRPr lang="en-US" sz="1350">
              <a:solidFill>
                <a:prstClr val="black"/>
              </a:solidFill>
              <a:latin typeface="Calibri" panose="020F0502020204030204"/>
            </a:endParaRPr>
          </a:p>
        </p:txBody>
      </p:sp>
    </p:spTree>
    <p:extLst>
      <p:ext uri="{BB962C8B-B14F-4D97-AF65-F5344CB8AC3E}">
        <p14:creationId xmlns:p14="http://schemas.microsoft.com/office/powerpoint/2010/main" val="27639917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1026;p18">
            <a:extLst>
              <a:ext uri="{FF2B5EF4-FFF2-40B4-BE49-F238E27FC236}">
                <a16:creationId xmlns:a16="http://schemas.microsoft.com/office/drawing/2014/main" id="{0673E149-C7B9-B339-3C37-DBE1579A793F}"/>
              </a:ext>
            </a:extLst>
          </p:cNvPr>
          <p:cNvSpPr txBox="1"/>
          <p:nvPr/>
        </p:nvSpPr>
        <p:spPr>
          <a:xfrm>
            <a:off x="3146989" y="917605"/>
            <a:ext cx="5204389" cy="923795"/>
          </a:xfrm>
          <a:prstGeom prst="rect">
            <a:avLst/>
          </a:prstGeom>
          <a:solidFill>
            <a:schemeClr val="accent6">
              <a:lumMod val="20000"/>
              <a:lumOff val="80000"/>
            </a:schemeClr>
          </a:solidFill>
          <a:ln w="50800" cap="flat" cmpd="sng">
            <a:solidFill>
              <a:schemeClr val="accent6"/>
            </a:solidFill>
            <a:prstDash val="solid"/>
            <a:round/>
            <a:headEnd type="none" w="sm" len="sm"/>
            <a:tailEnd type="none" w="sm" len="sm"/>
          </a:ln>
        </p:spPr>
        <p:txBody>
          <a:bodyPr spcFirstLastPara="1" wrap="square" lIns="68569" tIns="34275" rIns="68569" bIns="3427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buClr>
                <a:srgbClr val="000000"/>
              </a:buClr>
              <a:defRPr/>
            </a:pPr>
            <a:r>
              <a:rPr lang="en-US" sz="1400" kern="0">
                <a:solidFill>
                  <a:srgbClr val="000000"/>
                </a:solidFill>
                <a:latin typeface="Calibri"/>
                <a:ea typeface="Calibri"/>
                <a:cs typeface="Calibri"/>
                <a:sym typeface="Calibri"/>
              </a:rPr>
              <a:t>Review the priorities and goals in your </a:t>
            </a:r>
            <a:r>
              <a:rPr lang="en-US" sz="1400" b="1" u="sng" kern="0">
                <a:solidFill>
                  <a:srgbClr val="000000"/>
                </a:solidFill>
                <a:latin typeface="Calibri"/>
                <a:ea typeface="Calibri"/>
                <a:cs typeface="Calibri"/>
                <a:sym typeface="Calibri"/>
              </a:rPr>
              <a:t>strategic plan </a:t>
            </a:r>
            <a:r>
              <a:rPr lang="en-US" sz="1400" kern="0">
                <a:solidFill>
                  <a:srgbClr val="000000"/>
                </a:solidFill>
                <a:latin typeface="Calibri"/>
                <a:ea typeface="Calibri"/>
                <a:cs typeface="Calibri"/>
                <a:sym typeface="Calibri"/>
              </a:rPr>
              <a:t>and reflect on if the expected progress is being made. These guiding questions will help you determine what, if any, updates are needed for your school’s strategic plan.</a:t>
            </a:r>
            <a:endParaRPr sz="1400" kern="0">
              <a:solidFill>
                <a:srgbClr val="000000"/>
              </a:solidFill>
              <a:latin typeface="Calibri"/>
              <a:ea typeface="Calibri"/>
              <a:cs typeface="Calibri"/>
              <a:sym typeface="Calibri"/>
            </a:endParaRPr>
          </a:p>
        </p:txBody>
      </p:sp>
      <p:sp>
        <p:nvSpPr>
          <p:cNvPr id="12" name="Title 1">
            <a:extLst>
              <a:ext uri="{FF2B5EF4-FFF2-40B4-BE49-F238E27FC236}">
                <a16:creationId xmlns:a16="http://schemas.microsoft.com/office/drawing/2014/main" id="{6A9B6C90-494B-CAAF-0C78-A502AFF09F72}"/>
              </a:ext>
            </a:extLst>
          </p:cNvPr>
          <p:cNvSpPr>
            <a:spLocks noGrp="1"/>
          </p:cNvSpPr>
          <p:nvPr>
            <p:ph type="title"/>
          </p:nvPr>
        </p:nvSpPr>
        <p:spPr>
          <a:xfrm>
            <a:off x="397380" y="923124"/>
            <a:ext cx="2717563" cy="923796"/>
          </a:xfrm>
        </p:spPr>
        <p:txBody>
          <a:bodyPr anchor="ctr">
            <a:normAutofit fontScale="90000"/>
          </a:bodyPr>
          <a:lstStyle/>
          <a:p>
            <a:pPr algn="ctr"/>
            <a:r>
              <a:rPr lang="en-US" dirty="0">
                <a:solidFill>
                  <a:schemeClr val="tx2"/>
                </a:solidFill>
              </a:rPr>
              <a:t>Activity &amp; Discussion</a:t>
            </a:r>
          </a:p>
        </p:txBody>
      </p:sp>
      <p:graphicFrame>
        <p:nvGraphicFramePr>
          <p:cNvPr id="14" name="Diagram 13">
            <a:extLst>
              <a:ext uri="{FF2B5EF4-FFF2-40B4-BE49-F238E27FC236}">
                <a16:creationId xmlns:a16="http://schemas.microsoft.com/office/drawing/2014/main" id="{FE426777-FE39-11B0-17A3-D757CD2D1F76}"/>
              </a:ext>
            </a:extLst>
          </p:cNvPr>
          <p:cNvGraphicFramePr/>
          <p:nvPr/>
        </p:nvGraphicFramePr>
        <p:xfrm>
          <a:off x="738336" y="2075026"/>
          <a:ext cx="7613042" cy="35251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415362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B6A01D7-8FA4-5D34-9FD8-B467520D4E76}"/>
              </a:ext>
            </a:extLst>
          </p:cNvPr>
          <p:cNvSpPr txBox="1">
            <a:spLocks/>
          </p:cNvSpPr>
          <p:nvPr/>
        </p:nvSpPr>
        <p:spPr>
          <a:xfrm>
            <a:off x="51274" y="914934"/>
            <a:ext cx="6217066" cy="1275460"/>
          </a:xfrm>
          <a:prstGeom prst="rect">
            <a:avLst/>
          </a:prstGeom>
        </p:spPr>
        <p:txBody>
          <a:bodyPr vert="horz" lIns="68580" tIns="34290" rIns="68580" bIns="34290" rtlCol="0" anchor="b">
            <a:normAutofit lnSpcReduction="10000"/>
          </a:bodyPr>
          <a:lstStyle>
            <a:lvl1pPr algn="l" defTabSz="914400" rtl="0" eaLnBrk="1" latinLnBrk="0" hangingPunct="1">
              <a:lnSpc>
                <a:spcPct val="90000"/>
              </a:lnSpc>
              <a:spcBef>
                <a:spcPct val="0"/>
              </a:spcBef>
              <a:buNone/>
              <a:defRPr sz="6000" b="1" kern="1200">
                <a:solidFill>
                  <a:schemeClr val="tx1"/>
                </a:solidFill>
                <a:latin typeface="+mj-lt"/>
                <a:ea typeface="+mj-ea"/>
                <a:cs typeface="+mj-cs"/>
              </a:defRPr>
            </a:lvl1pPr>
          </a:lstStyle>
          <a:p>
            <a:pPr algn="ctr" defTabSz="685800"/>
            <a:r>
              <a:rPr lang="en-US" sz="4500">
                <a:solidFill>
                  <a:srgbClr val="D47B22"/>
                </a:solidFill>
                <a:latin typeface="Tenorite"/>
              </a:rPr>
              <a:t>Updates to the</a:t>
            </a:r>
          </a:p>
          <a:p>
            <a:pPr algn="ctr" defTabSz="685800"/>
            <a:r>
              <a:rPr lang="en-US" sz="4500">
                <a:solidFill>
                  <a:srgbClr val="D47B22"/>
                </a:solidFill>
                <a:latin typeface="Tenorite"/>
              </a:rPr>
              <a:t>Strategic Plan</a:t>
            </a:r>
          </a:p>
        </p:txBody>
      </p:sp>
      <p:sp>
        <p:nvSpPr>
          <p:cNvPr id="6" name="TextBox 5">
            <a:extLst>
              <a:ext uri="{FF2B5EF4-FFF2-40B4-BE49-F238E27FC236}">
                <a16:creationId xmlns:a16="http://schemas.microsoft.com/office/drawing/2014/main" id="{4DAF32C4-89EA-FD40-34E7-595997B7F1F5}"/>
              </a:ext>
            </a:extLst>
          </p:cNvPr>
          <p:cNvSpPr txBox="1"/>
          <p:nvPr/>
        </p:nvSpPr>
        <p:spPr>
          <a:xfrm>
            <a:off x="352513" y="2465997"/>
            <a:ext cx="5614586" cy="507831"/>
          </a:xfrm>
          <a:prstGeom prst="rect">
            <a:avLst/>
          </a:prstGeom>
          <a:noFill/>
        </p:spPr>
        <p:txBody>
          <a:bodyPr wrap="square" rtlCol="0">
            <a:spAutoFit/>
          </a:bodyPr>
          <a:lstStyle/>
          <a:p>
            <a:pPr marL="257175" indent="-257175" defTabSz="685800">
              <a:buFont typeface="+mj-lt"/>
              <a:buAutoNum type="arabicPeriod"/>
            </a:pPr>
            <a:r>
              <a:rPr lang="en-US" sz="1350" i="1" dirty="0">
                <a:solidFill>
                  <a:prstClr val="black"/>
                </a:solidFill>
                <a:latin typeface="Tenorite"/>
              </a:rPr>
              <a:t>Enter all changes/updates to your plan – be sure to include accountability measures, as appropriate.</a:t>
            </a:r>
          </a:p>
        </p:txBody>
      </p:sp>
      <p:sp>
        <p:nvSpPr>
          <p:cNvPr id="3" name="Content Placeholder 2">
            <a:extLst>
              <a:ext uri="{FF2B5EF4-FFF2-40B4-BE49-F238E27FC236}">
                <a16:creationId xmlns:a16="http://schemas.microsoft.com/office/drawing/2014/main" id="{35F48D32-5D7B-E089-527D-0F21D109F5F3}"/>
              </a:ext>
            </a:extLst>
          </p:cNvPr>
          <p:cNvSpPr>
            <a:spLocks noGrp="1"/>
          </p:cNvSpPr>
          <p:nvPr>
            <p:ph idx="1"/>
          </p:nvPr>
        </p:nvSpPr>
        <p:spPr>
          <a:xfrm>
            <a:off x="428342" y="3035572"/>
            <a:ext cx="7334387" cy="2525111"/>
          </a:xfrm>
        </p:spPr>
        <p:txBody>
          <a:bodyPr/>
          <a:lstStyle/>
          <a:p>
            <a:endParaRPr lang="en-US" dirty="0"/>
          </a:p>
        </p:txBody>
      </p:sp>
      <p:sp>
        <p:nvSpPr>
          <p:cNvPr id="2" name="Title 1">
            <a:extLst>
              <a:ext uri="{FF2B5EF4-FFF2-40B4-BE49-F238E27FC236}">
                <a16:creationId xmlns:a16="http://schemas.microsoft.com/office/drawing/2014/main" id="{C23A410D-9ED8-D768-92A8-8300EE072736}"/>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11822868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71EB4-1897-A26B-CE0C-A361189FA86B}"/>
              </a:ext>
            </a:extLst>
          </p:cNvPr>
          <p:cNvSpPr>
            <a:spLocks noGrp="1"/>
          </p:cNvSpPr>
          <p:nvPr>
            <p:ph type="title"/>
          </p:nvPr>
        </p:nvSpPr>
        <p:spPr/>
        <p:txBody>
          <a:bodyPr/>
          <a:lstStyle/>
          <a:p>
            <a:r>
              <a:rPr lang="en-US" dirty="0"/>
              <a:t>Action on the Updated Strategic Plan</a:t>
            </a:r>
          </a:p>
        </p:txBody>
      </p:sp>
      <p:sp>
        <p:nvSpPr>
          <p:cNvPr id="4" name="Slide Number Placeholder 3">
            <a:extLst>
              <a:ext uri="{FF2B5EF4-FFF2-40B4-BE49-F238E27FC236}">
                <a16:creationId xmlns:a16="http://schemas.microsoft.com/office/drawing/2014/main" id="{ECB2EF17-9FAA-6AF4-95B2-7A93F7B22C02}"/>
              </a:ext>
            </a:extLst>
          </p:cNvPr>
          <p:cNvSpPr>
            <a:spLocks noGrp="1"/>
          </p:cNvSpPr>
          <p:nvPr>
            <p:ph type="sldNum" sz="quarter" idx="12"/>
          </p:nvPr>
        </p:nvSpPr>
        <p:spPr/>
        <p:txBody>
          <a:bodyPr/>
          <a:lstStyle/>
          <a:p>
            <a:pPr defTabSz="685800"/>
            <a:fld id="{294A09A9-5501-47C1-A89A-A340965A2BE2}" type="slidenum">
              <a:rPr lang="en-US">
                <a:solidFill>
                  <a:srgbClr val="0083A9"/>
                </a:solidFill>
                <a:latin typeface="Tenorite"/>
              </a:rPr>
              <a:pPr defTabSz="685800"/>
              <a:t>35</a:t>
            </a:fld>
            <a:endParaRPr lang="en-US">
              <a:solidFill>
                <a:srgbClr val="0083A9"/>
              </a:solidFill>
              <a:latin typeface="Tenorite"/>
            </a:endParaRPr>
          </a:p>
        </p:txBody>
      </p:sp>
      <p:sp>
        <p:nvSpPr>
          <p:cNvPr id="8" name="Content Placeholder 2">
            <a:extLst>
              <a:ext uri="{FF2B5EF4-FFF2-40B4-BE49-F238E27FC236}">
                <a16:creationId xmlns:a16="http://schemas.microsoft.com/office/drawing/2014/main" id="{7AE0278B-2BD8-E6C7-0D19-291F906AEB82}"/>
              </a:ext>
            </a:extLst>
          </p:cNvPr>
          <p:cNvSpPr>
            <a:spLocks noGrp="1"/>
          </p:cNvSpPr>
          <p:nvPr>
            <p:ph type="body" idx="1"/>
          </p:nvPr>
        </p:nvSpPr>
        <p:spPr>
          <a:xfrm>
            <a:off x="875619" y="2715769"/>
            <a:ext cx="6290991" cy="2777300"/>
          </a:xfrm>
        </p:spPr>
        <p:txBody>
          <a:bodyPr vert="horz" lIns="68580" tIns="34290" rIns="68580" bIns="34290" rtlCol="0" anchor="ctr">
            <a:normAutofit/>
          </a:bodyPr>
          <a:lstStyle/>
          <a:p>
            <a:pPr>
              <a:lnSpc>
                <a:spcPct val="100000"/>
              </a:lnSpc>
              <a:spcBef>
                <a:spcPts val="450"/>
              </a:spcBef>
            </a:pPr>
            <a:r>
              <a:rPr lang="en-US" sz="2400" dirty="0">
                <a:solidFill>
                  <a:schemeClr val="tx1">
                    <a:lumMod val="75000"/>
                    <a:lumOff val="25000"/>
                  </a:schemeClr>
                </a:solidFill>
              </a:rPr>
              <a:t>The GO Team needs to </a:t>
            </a:r>
            <a:r>
              <a:rPr lang="en-US" sz="2400" b="1" dirty="0">
                <a:solidFill>
                  <a:schemeClr val="accent3"/>
                </a:solidFill>
              </a:rPr>
              <a:t>TAKE ACTION (vote)</a:t>
            </a:r>
            <a:r>
              <a:rPr lang="en-US" sz="2400" dirty="0">
                <a:solidFill>
                  <a:schemeClr val="accent3"/>
                </a:solidFill>
              </a:rPr>
              <a:t> </a:t>
            </a:r>
            <a:r>
              <a:rPr lang="en-US" sz="2400" dirty="0">
                <a:solidFill>
                  <a:schemeClr val="tx1">
                    <a:lumMod val="75000"/>
                    <a:lumOff val="25000"/>
                  </a:schemeClr>
                </a:solidFill>
              </a:rPr>
              <a:t>on its updated Strategic Plan. After the motion and a second, the GO Team may have additional discussion. Once discussion is concluded, the GO Team will vote.</a:t>
            </a:r>
          </a:p>
        </p:txBody>
      </p:sp>
    </p:spTree>
    <p:extLst>
      <p:ext uri="{BB962C8B-B14F-4D97-AF65-F5344CB8AC3E}">
        <p14:creationId xmlns:p14="http://schemas.microsoft.com/office/powerpoint/2010/main" val="11911948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0295B-54B9-4937-90E3-BAB9CE69E30B}"/>
              </a:ext>
            </a:extLst>
          </p:cNvPr>
          <p:cNvSpPr>
            <a:spLocks noGrp="1"/>
          </p:cNvSpPr>
          <p:nvPr>
            <p:ph type="ctrTitle"/>
          </p:nvPr>
        </p:nvSpPr>
        <p:spPr>
          <a:xfrm>
            <a:off x="157734" y="2533650"/>
            <a:ext cx="5424678" cy="1790700"/>
          </a:xfrm>
        </p:spPr>
        <p:txBody>
          <a:bodyPr anchor="ctr"/>
          <a:lstStyle/>
          <a:p>
            <a:r>
              <a:rPr lang="en-US" dirty="0"/>
              <a:t>Preparing for</a:t>
            </a:r>
            <a:br>
              <a:rPr lang="en-US" dirty="0"/>
            </a:br>
            <a:r>
              <a:rPr lang="en-US" dirty="0"/>
              <a:t>Budget Development</a:t>
            </a:r>
          </a:p>
        </p:txBody>
      </p:sp>
    </p:spTree>
    <p:extLst>
      <p:ext uri="{BB962C8B-B14F-4D97-AF65-F5344CB8AC3E}">
        <p14:creationId xmlns:p14="http://schemas.microsoft.com/office/powerpoint/2010/main" val="22742268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C0179B5-0800-154F-80F6-614473C055BD}"/>
              </a:ext>
            </a:extLst>
          </p:cNvPr>
          <p:cNvSpPr txBox="1"/>
          <p:nvPr/>
        </p:nvSpPr>
        <p:spPr>
          <a:xfrm>
            <a:off x="1532107" y="2863231"/>
            <a:ext cx="262647" cy="507831"/>
          </a:xfrm>
          <a:prstGeom prst="rect">
            <a:avLst/>
          </a:prstGeom>
          <a:noFill/>
        </p:spPr>
        <p:txBody>
          <a:bodyPr wrap="square" rtlCol="0">
            <a:spAutoFit/>
          </a:bodyPr>
          <a:lstStyle/>
          <a:p>
            <a:pPr algn="ctr" defTabSz="685800"/>
            <a:r>
              <a:rPr lang="en-US" sz="2700" b="1">
                <a:solidFill>
                  <a:prstClr val="white"/>
                </a:solidFill>
                <a:latin typeface="Tenorite" pitchFamily="2" charset="0"/>
              </a:rPr>
              <a:t>1</a:t>
            </a:r>
          </a:p>
        </p:txBody>
      </p:sp>
      <p:sp>
        <p:nvSpPr>
          <p:cNvPr id="7" name="TextBox 6">
            <a:extLst>
              <a:ext uri="{FF2B5EF4-FFF2-40B4-BE49-F238E27FC236}">
                <a16:creationId xmlns:a16="http://schemas.microsoft.com/office/drawing/2014/main" id="{B468C313-80C0-8840-8702-F1084174C592}"/>
              </a:ext>
            </a:extLst>
          </p:cNvPr>
          <p:cNvSpPr txBox="1"/>
          <p:nvPr/>
        </p:nvSpPr>
        <p:spPr>
          <a:xfrm>
            <a:off x="3001679" y="2863231"/>
            <a:ext cx="262647" cy="507831"/>
          </a:xfrm>
          <a:prstGeom prst="rect">
            <a:avLst/>
          </a:prstGeom>
          <a:noFill/>
        </p:spPr>
        <p:txBody>
          <a:bodyPr wrap="square" rtlCol="0">
            <a:spAutoFit/>
          </a:bodyPr>
          <a:lstStyle/>
          <a:p>
            <a:pPr algn="ctr" defTabSz="685800"/>
            <a:r>
              <a:rPr lang="en-US" sz="2700" b="1">
                <a:solidFill>
                  <a:prstClr val="white"/>
                </a:solidFill>
                <a:latin typeface="Tenorite" pitchFamily="2" charset="0"/>
              </a:rPr>
              <a:t>2</a:t>
            </a:r>
          </a:p>
        </p:txBody>
      </p:sp>
      <p:sp>
        <p:nvSpPr>
          <p:cNvPr id="8" name="TextBox 7">
            <a:extLst>
              <a:ext uri="{FF2B5EF4-FFF2-40B4-BE49-F238E27FC236}">
                <a16:creationId xmlns:a16="http://schemas.microsoft.com/office/drawing/2014/main" id="{4E863C6B-1856-BC43-A090-B182EAB34EB8}"/>
              </a:ext>
            </a:extLst>
          </p:cNvPr>
          <p:cNvSpPr txBox="1"/>
          <p:nvPr/>
        </p:nvSpPr>
        <p:spPr>
          <a:xfrm>
            <a:off x="4449479" y="2863231"/>
            <a:ext cx="262647" cy="507831"/>
          </a:xfrm>
          <a:prstGeom prst="rect">
            <a:avLst/>
          </a:prstGeom>
          <a:noFill/>
        </p:spPr>
        <p:txBody>
          <a:bodyPr wrap="square" rtlCol="0">
            <a:spAutoFit/>
          </a:bodyPr>
          <a:lstStyle/>
          <a:p>
            <a:pPr algn="ctr" defTabSz="685800"/>
            <a:r>
              <a:rPr lang="en-US" sz="2700" b="1">
                <a:solidFill>
                  <a:prstClr val="white"/>
                </a:solidFill>
                <a:latin typeface="Tenorite" pitchFamily="2" charset="0"/>
              </a:rPr>
              <a:t>3</a:t>
            </a:r>
          </a:p>
        </p:txBody>
      </p:sp>
      <p:sp>
        <p:nvSpPr>
          <p:cNvPr id="9" name="TextBox 8">
            <a:extLst>
              <a:ext uri="{FF2B5EF4-FFF2-40B4-BE49-F238E27FC236}">
                <a16:creationId xmlns:a16="http://schemas.microsoft.com/office/drawing/2014/main" id="{3AE770E3-D227-CD4E-83C4-44744E774884}"/>
              </a:ext>
            </a:extLst>
          </p:cNvPr>
          <p:cNvSpPr txBox="1"/>
          <p:nvPr/>
        </p:nvSpPr>
        <p:spPr>
          <a:xfrm>
            <a:off x="5897279" y="2863231"/>
            <a:ext cx="262647" cy="507831"/>
          </a:xfrm>
          <a:prstGeom prst="rect">
            <a:avLst/>
          </a:prstGeom>
          <a:noFill/>
        </p:spPr>
        <p:txBody>
          <a:bodyPr wrap="square" rtlCol="0">
            <a:spAutoFit/>
          </a:bodyPr>
          <a:lstStyle/>
          <a:p>
            <a:pPr algn="ctr" defTabSz="685800"/>
            <a:r>
              <a:rPr lang="en-US" sz="2700" b="1">
                <a:solidFill>
                  <a:prstClr val="white"/>
                </a:solidFill>
                <a:latin typeface="Tenorite" pitchFamily="2" charset="0"/>
              </a:rPr>
              <a:t>4</a:t>
            </a:r>
          </a:p>
        </p:txBody>
      </p:sp>
      <p:sp>
        <p:nvSpPr>
          <p:cNvPr id="10" name="TextBox 9">
            <a:extLst>
              <a:ext uri="{FF2B5EF4-FFF2-40B4-BE49-F238E27FC236}">
                <a16:creationId xmlns:a16="http://schemas.microsoft.com/office/drawing/2014/main" id="{10C47546-62E7-304A-8631-60D9B8E543BE}"/>
              </a:ext>
            </a:extLst>
          </p:cNvPr>
          <p:cNvSpPr txBox="1"/>
          <p:nvPr/>
        </p:nvSpPr>
        <p:spPr>
          <a:xfrm>
            <a:off x="7355965" y="2863231"/>
            <a:ext cx="262647" cy="507831"/>
          </a:xfrm>
          <a:prstGeom prst="rect">
            <a:avLst/>
          </a:prstGeom>
          <a:noFill/>
        </p:spPr>
        <p:txBody>
          <a:bodyPr wrap="square" rtlCol="0">
            <a:spAutoFit/>
          </a:bodyPr>
          <a:lstStyle/>
          <a:p>
            <a:pPr algn="ctr" defTabSz="685800"/>
            <a:r>
              <a:rPr lang="en-US" sz="2700" b="1">
                <a:solidFill>
                  <a:prstClr val="white"/>
                </a:solidFill>
                <a:latin typeface="Tenorite" pitchFamily="2" charset="0"/>
              </a:rPr>
              <a:t>5</a:t>
            </a:r>
          </a:p>
        </p:txBody>
      </p:sp>
      <p:sp>
        <p:nvSpPr>
          <p:cNvPr id="12" name="Slide Number Placeholder 11">
            <a:extLst>
              <a:ext uri="{FF2B5EF4-FFF2-40B4-BE49-F238E27FC236}">
                <a16:creationId xmlns:a16="http://schemas.microsoft.com/office/drawing/2014/main" id="{6308D1AB-33EC-174A-AFF4-6B9718A863B4}"/>
              </a:ext>
            </a:extLst>
          </p:cNvPr>
          <p:cNvSpPr>
            <a:spLocks noGrp="1"/>
          </p:cNvSpPr>
          <p:nvPr>
            <p:ph type="sldNum" sz="quarter" idx="4"/>
          </p:nvPr>
        </p:nvSpPr>
        <p:spPr/>
        <p:txBody>
          <a:bodyPr/>
          <a:lstStyle/>
          <a:p>
            <a:pPr defTabSz="685800"/>
            <a:fld id="{294A09A9-5501-47C1-A89A-A340965A2BE2}" type="slidenum">
              <a:rPr lang="en-US">
                <a:solidFill>
                  <a:srgbClr val="D47B22"/>
                </a:solidFill>
                <a:latin typeface="Tenorite"/>
              </a:rPr>
              <a:pPr defTabSz="685800"/>
              <a:t>37</a:t>
            </a:fld>
            <a:endParaRPr lang="en-US">
              <a:solidFill>
                <a:srgbClr val="D47B22"/>
              </a:solidFill>
              <a:latin typeface="Tenorite"/>
            </a:endParaRPr>
          </a:p>
        </p:txBody>
      </p:sp>
      <p:graphicFrame>
        <p:nvGraphicFramePr>
          <p:cNvPr id="5" name="Content Placeholder 4" descr="timeline SmartArt graphic&#10;">
            <a:extLst>
              <a:ext uri="{FF2B5EF4-FFF2-40B4-BE49-F238E27FC236}">
                <a16:creationId xmlns:a16="http://schemas.microsoft.com/office/drawing/2014/main" id="{4D5057DE-B08A-4CBD-EFA9-97ED56F85CBA}"/>
              </a:ext>
            </a:extLst>
          </p:cNvPr>
          <p:cNvGraphicFramePr>
            <a:graphicFrameLocks/>
          </p:cNvGraphicFramePr>
          <p:nvPr/>
        </p:nvGraphicFramePr>
        <p:xfrm>
          <a:off x="388298" y="1864674"/>
          <a:ext cx="8122361" cy="2882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Arrow: Down 13">
            <a:extLst>
              <a:ext uri="{FF2B5EF4-FFF2-40B4-BE49-F238E27FC236}">
                <a16:creationId xmlns:a16="http://schemas.microsoft.com/office/drawing/2014/main" id="{C57183D2-B974-300F-49E2-1E182B0A7D75}"/>
              </a:ext>
            </a:extLst>
          </p:cNvPr>
          <p:cNvSpPr/>
          <p:nvPr/>
        </p:nvSpPr>
        <p:spPr>
          <a:xfrm>
            <a:off x="7448717" y="1463896"/>
            <a:ext cx="548534" cy="737522"/>
          </a:xfrm>
          <a:prstGeom prst="downArrow">
            <a:avLst/>
          </a:prstGeom>
          <a:solidFill>
            <a:schemeClr val="accent6"/>
          </a:solidFill>
          <a:ln w="12700" cap="flat" cmpd="sng" algn="ctr">
            <a:solidFill>
              <a:schemeClr val="accent6">
                <a:lumMod val="40000"/>
                <a:lumOff val="60000"/>
              </a:schemeClr>
            </a:solidFill>
            <a:prstDash val="solid"/>
            <a:miter lim="800000"/>
          </a:ln>
          <a:effectLst/>
        </p:spPr>
        <p:txBody>
          <a:bodyPr rtlCol="0" anchor="ctr"/>
          <a:lstStyle/>
          <a:p>
            <a:pPr algn="ctr" defTabSz="685800">
              <a:defRPr/>
            </a:pPr>
            <a:endParaRPr lang="en-US" sz="1350" kern="0">
              <a:solidFill>
                <a:prstClr val="white"/>
              </a:solidFill>
              <a:latin typeface="Avenir Next LT Pro"/>
            </a:endParaRPr>
          </a:p>
        </p:txBody>
      </p:sp>
      <p:sp>
        <p:nvSpPr>
          <p:cNvPr id="15" name="TextBox 14">
            <a:extLst>
              <a:ext uri="{FF2B5EF4-FFF2-40B4-BE49-F238E27FC236}">
                <a16:creationId xmlns:a16="http://schemas.microsoft.com/office/drawing/2014/main" id="{B37F61D8-E6F9-D5FD-C25B-77693CE26F4E}"/>
              </a:ext>
            </a:extLst>
          </p:cNvPr>
          <p:cNvSpPr txBox="1"/>
          <p:nvPr/>
        </p:nvSpPr>
        <p:spPr>
          <a:xfrm>
            <a:off x="6647146" y="1186897"/>
            <a:ext cx="1935623" cy="300082"/>
          </a:xfrm>
          <a:prstGeom prst="rect">
            <a:avLst/>
          </a:prstGeom>
          <a:noFill/>
        </p:spPr>
        <p:txBody>
          <a:bodyPr wrap="square" rtlCol="0">
            <a:spAutoFit/>
          </a:bodyPr>
          <a:lstStyle/>
          <a:p>
            <a:pPr algn="ctr" defTabSz="685800"/>
            <a:r>
              <a:rPr lang="en-US" sz="1350" dirty="0">
                <a:solidFill>
                  <a:prstClr val="black"/>
                </a:solidFill>
                <a:latin typeface="Avenir Next LT Pro"/>
              </a:rPr>
              <a:t>You are </a:t>
            </a:r>
            <a:r>
              <a:rPr lang="en-US" sz="1350" b="1" dirty="0">
                <a:solidFill>
                  <a:srgbClr val="159839"/>
                </a:solidFill>
                <a:latin typeface="Avenir Next LT Pro"/>
              </a:rPr>
              <a:t>HERE</a:t>
            </a:r>
          </a:p>
        </p:txBody>
      </p:sp>
    </p:spTree>
    <p:extLst>
      <p:ext uri="{BB962C8B-B14F-4D97-AF65-F5344CB8AC3E}">
        <p14:creationId xmlns:p14="http://schemas.microsoft.com/office/powerpoint/2010/main" val="26030818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87CCF58-9B83-4A4F-8CA9-3D9C9BB7A287}"/>
              </a:ext>
            </a:extLst>
          </p:cNvPr>
          <p:cNvSpPr>
            <a:spLocks noGrp="1"/>
          </p:cNvSpPr>
          <p:nvPr>
            <p:ph type="sldNum" sz="quarter" idx="12"/>
          </p:nvPr>
        </p:nvSpPr>
        <p:spPr>
          <a:xfrm>
            <a:off x="6249251" y="5624513"/>
            <a:ext cx="875621" cy="273844"/>
          </a:xfrm>
        </p:spPr>
        <p:txBody>
          <a:bodyPr/>
          <a:lstStyle/>
          <a:p>
            <a:pPr defTabSz="685800"/>
            <a:fld id="{294A09A9-5501-47C1-A89A-A340965A2BE2}" type="slidenum">
              <a:rPr lang="en-US">
                <a:solidFill>
                  <a:srgbClr val="0083A9"/>
                </a:solidFill>
                <a:latin typeface="Tenorite"/>
              </a:rPr>
              <a:pPr defTabSz="685800"/>
              <a:t>38</a:t>
            </a:fld>
            <a:endParaRPr lang="en-US">
              <a:solidFill>
                <a:srgbClr val="0083A9"/>
              </a:solidFill>
              <a:latin typeface="Tenorite"/>
            </a:endParaRPr>
          </a:p>
        </p:txBody>
      </p:sp>
      <p:sp>
        <p:nvSpPr>
          <p:cNvPr id="32" name="TextBox 31">
            <a:extLst>
              <a:ext uri="{FF2B5EF4-FFF2-40B4-BE49-F238E27FC236}">
                <a16:creationId xmlns:a16="http://schemas.microsoft.com/office/drawing/2014/main" id="{3CA97C8F-6255-CEE2-7FC8-74823B4FD90E}"/>
              </a:ext>
            </a:extLst>
          </p:cNvPr>
          <p:cNvSpPr txBox="1"/>
          <p:nvPr/>
        </p:nvSpPr>
        <p:spPr>
          <a:xfrm>
            <a:off x="155479" y="885693"/>
            <a:ext cx="5891021" cy="923330"/>
          </a:xfrm>
          <a:prstGeom prst="rect">
            <a:avLst/>
          </a:prstGeom>
          <a:noFill/>
        </p:spPr>
        <p:txBody>
          <a:bodyPr wrap="square" rtlCol="0">
            <a:spAutoFit/>
          </a:bodyPr>
          <a:lstStyle/>
          <a:p>
            <a:pPr defTabSz="685800"/>
            <a:r>
              <a:rPr lang="en-US" sz="5400" b="1" u="sng" dirty="0">
                <a:solidFill>
                  <a:prstClr val="white"/>
                </a:solidFill>
                <a:latin typeface="Tenorite"/>
              </a:rPr>
              <a:t>Discussion</a:t>
            </a:r>
          </a:p>
        </p:txBody>
      </p:sp>
      <p:sp>
        <p:nvSpPr>
          <p:cNvPr id="6" name="TextBox 5">
            <a:extLst>
              <a:ext uri="{FF2B5EF4-FFF2-40B4-BE49-F238E27FC236}">
                <a16:creationId xmlns:a16="http://schemas.microsoft.com/office/drawing/2014/main" id="{397172DC-CB6E-9DB3-7722-07605C16EB74}"/>
              </a:ext>
            </a:extLst>
          </p:cNvPr>
          <p:cNvSpPr txBox="1"/>
          <p:nvPr/>
        </p:nvSpPr>
        <p:spPr>
          <a:xfrm>
            <a:off x="720090" y="1963215"/>
            <a:ext cx="5891022" cy="3323987"/>
          </a:xfrm>
          <a:prstGeom prst="rect">
            <a:avLst/>
          </a:prstGeom>
          <a:noFill/>
        </p:spPr>
        <p:txBody>
          <a:bodyPr wrap="square" rtlCol="0">
            <a:spAutoFit/>
          </a:bodyPr>
          <a:lstStyle/>
          <a:p>
            <a:pPr defTabSz="685800"/>
            <a:r>
              <a:rPr lang="en-US" sz="3300" b="1" dirty="0">
                <a:solidFill>
                  <a:prstClr val="white"/>
                </a:solidFill>
                <a:latin typeface="Tenorite"/>
              </a:rPr>
              <a:t>Strategic Plan Priority Ranking</a:t>
            </a:r>
          </a:p>
          <a:p>
            <a:pPr defTabSz="685800"/>
            <a:endParaRPr lang="en-US" sz="3300" b="1" dirty="0">
              <a:solidFill>
                <a:prstClr val="white"/>
              </a:solidFill>
              <a:latin typeface="Tenorite"/>
            </a:endParaRPr>
          </a:p>
          <a:p>
            <a:pPr defTabSz="685800"/>
            <a:r>
              <a:rPr lang="en-US" sz="2400" dirty="0">
                <a:solidFill>
                  <a:prstClr val="black">
                    <a:lumMod val="75000"/>
                    <a:lumOff val="25000"/>
                  </a:prstClr>
                </a:solidFill>
                <a:latin typeface="Tenorite"/>
              </a:rPr>
              <a:t>In preparation for the 2023-2024 Budget Development (January–March 2023), the GO Team needs to rank its Strategic Plan Priorities. Use the next slide to capture the priority ranking.</a:t>
            </a:r>
          </a:p>
          <a:p>
            <a:pPr defTabSz="685800"/>
            <a:endParaRPr lang="en-US" sz="2400" dirty="0">
              <a:solidFill>
                <a:prstClr val="black"/>
              </a:solidFill>
              <a:latin typeface="Tenorite"/>
            </a:endParaRPr>
          </a:p>
        </p:txBody>
      </p:sp>
    </p:spTree>
    <p:extLst>
      <p:ext uri="{BB962C8B-B14F-4D97-AF65-F5344CB8AC3E}">
        <p14:creationId xmlns:p14="http://schemas.microsoft.com/office/powerpoint/2010/main" val="17672145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B6A01D7-8FA4-5D34-9FD8-B467520D4E76}"/>
              </a:ext>
            </a:extLst>
          </p:cNvPr>
          <p:cNvSpPr txBox="1">
            <a:spLocks/>
          </p:cNvSpPr>
          <p:nvPr/>
        </p:nvSpPr>
        <p:spPr>
          <a:xfrm>
            <a:off x="51274" y="914934"/>
            <a:ext cx="6217066" cy="1275460"/>
          </a:xfrm>
          <a:prstGeom prst="rect">
            <a:avLst/>
          </a:prstGeom>
        </p:spPr>
        <p:txBody>
          <a:bodyPr vert="horz" lIns="68580" tIns="34290" rIns="68580" bIns="34290" rtlCol="0" anchor="ctr">
            <a:normAutofit lnSpcReduction="10000"/>
          </a:bodyPr>
          <a:lstStyle>
            <a:lvl1pPr algn="l" defTabSz="914400" rtl="0" eaLnBrk="1" latinLnBrk="0" hangingPunct="1">
              <a:lnSpc>
                <a:spcPct val="90000"/>
              </a:lnSpc>
              <a:spcBef>
                <a:spcPct val="0"/>
              </a:spcBef>
              <a:buNone/>
              <a:defRPr sz="6000" b="1" kern="1200">
                <a:solidFill>
                  <a:schemeClr val="tx1"/>
                </a:solidFill>
                <a:latin typeface="+mj-lt"/>
                <a:ea typeface="+mj-ea"/>
                <a:cs typeface="+mj-cs"/>
              </a:defRPr>
            </a:lvl1pPr>
          </a:lstStyle>
          <a:p>
            <a:pPr algn="ctr" defTabSz="685800"/>
            <a:r>
              <a:rPr lang="en-US" sz="4500" dirty="0">
                <a:solidFill>
                  <a:srgbClr val="D47B22"/>
                </a:solidFill>
                <a:latin typeface="Tenorite"/>
              </a:rPr>
              <a:t>Strategic Plan</a:t>
            </a:r>
          </a:p>
          <a:p>
            <a:pPr algn="ctr" defTabSz="685800"/>
            <a:r>
              <a:rPr lang="en-US" sz="4500" dirty="0">
                <a:solidFill>
                  <a:srgbClr val="D47B22"/>
                </a:solidFill>
                <a:latin typeface="Tenorite"/>
              </a:rPr>
              <a:t>Priority Ranking</a:t>
            </a:r>
          </a:p>
        </p:txBody>
      </p:sp>
      <p:sp>
        <p:nvSpPr>
          <p:cNvPr id="6" name="TextBox 5">
            <a:extLst>
              <a:ext uri="{FF2B5EF4-FFF2-40B4-BE49-F238E27FC236}">
                <a16:creationId xmlns:a16="http://schemas.microsoft.com/office/drawing/2014/main" id="{4DAF32C4-89EA-FD40-34E7-595997B7F1F5}"/>
              </a:ext>
            </a:extLst>
          </p:cNvPr>
          <p:cNvSpPr txBox="1"/>
          <p:nvPr/>
        </p:nvSpPr>
        <p:spPr>
          <a:xfrm>
            <a:off x="352513" y="2465996"/>
            <a:ext cx="5614586" cy="300082"/>
          </a:xfrm>
          <a:prstGeom prst="rect">
            <a:avLst/>
          </a:prstGeom>
          <a:noFill/>
        </p:spPr>
        <p:txBody>
          <a:bodyPr wrap="square" rtlCol="0">
            <a:spAutoFit/>
          </a:bodyPr>
          <a:lstStyle/>
          <a:p>
            <a:pPr marL="257175" indent="-257175" defTabSz="685800">
              <a:buFont typeface="+mj-lt"/>
              <a:buAutoNum type="arabicPeriod"/>
            </a:pPr>
            <a:endParaRPr lang="en-US" sz="1350" b="1" dirty="0">
              <a:solidFill>
                <a:prstClr val="black"/>
              </a:solidFill>
              <a:latin typeface="Tenorite"/>
            </a:endParaRPr>
          </a:p>
        </p:txBody>
      </p:sp>
      <p:sp>
        <p:nvSpPr>
          <p:cNvPr id="2" name="TextBox 1">
            <a:extLst>
              <a:ext uri="{FF2B5EF4-FFF2-40B4-BE49-F238E27FC236}">
                <a16:creationId xmlns:a16="http://schemas.microsoft.com/office/drawing/2014/main" id="{CC0C8B02-3910-1291-098C-2B2D7DFD639C}"/>
              </a:ext>
            </a:extLst>
          </p:cNvPr>
          <p:cNvSpPr txBox="1"/>
          <p:nvPr/>
        </p:nvSpPr>
        <p:spPr>
          <a:xfrm>
            <a:off x="1013926" y="2188997"/>
            <a:ext cx="4546854" cy="300082"/>
          </a:xfrm>
          <a:prstGeom prst="rect">
            <a:avLst/>
          </a:prstGeom>
          <a:noFill/>
        </p:spPr>
        <p:txBody>
          <a:bodyPr wrap="square" rtlCol="0">
            <a:spAutoFit/>
          </a:bodyPr>
          <a:lstStyle/>
          <a:p>
            <a:pPr algn="ctr" defTabSz="685800"/>
            <a:r>
              <a:rPr lang="en-US" sz="1350" dirty="0">
                <a:solidFill>
                  <a:prstClr val="black"/>
                </a:solidFill>
                <a:latin typeface="Tenorite"/>
              </a:rPr>
              <a:t>Insert the school’s priorities from Higher to Lower</a:t>
            </a:r>
          </a:p>
        </p:txBody>
      </p:sp>
      <p:sp>
        <p:nvSpPr>
          <p:cNvPr id="3" name="TextBox 2">
            <a:extLst>
              <a:ext uri="{FF2B5EF4-FFF2-40B4-BE49-F238E27FC236}">
                <a16:creationId xmlns:a16="http://schemas.microsoft.com/office/drawing/2014/main" id="{4952E0AB-8808-4E3B-A7F0-F54619698A17}"/>
              </a:ext>
            </a:extLst>
          </p:cNvPr>
          <p:cNvSpPr txBox="1"/>
          <p:nvPr/>
        </p:nvSpPr>
        <p:spPr>
          <a:xfrm>
            <a:off x="857737" y="2741599"/>
            <a:ext cx="5244254" cy="300082"/>
          </a:xfrm>
          <a:prstGeom prst="rect">
            <a:avLst/>
          </a:prstGeom>
          <a:noFill/>
        </p:spPr>
        <p:txBody>
          <a:bodyPr wrap="square" rtlCol="0">
            <a:spAutoFit/>
          </a:bodyPr>
          <a:lstStyle/>
          <a:p>
            <a:pPr marL="257175" indent="-257175" defTabSz="685800">
              <a:buFont typeface="+mj-lt"/>
              <a:buAutoNum type="arabicPeriod"/>
            </a:pPr>
            <a:r>
              <a:rPr lang="en-US" sz="1350" dirty="0">
                <a:solidFill>
                  <a:prstClr val="black"/>
                </a:solidFill>
                <a:latin typeface="Tenorite"/>
              </a:rPr>
              <a:t> </a:t>
            </a:r>
          </a:p>
        </p:txBody>
      </p:sp>
      <p:sp>
        <p:nvSpPr>
          <p:cNvPr id="4" name="Arrow: Down 3">
            <a:extLst>
              <a:ext uri="{FF2B5EF4-FFF2-40B4-BE49-F238E27FC236}">
                <a16:creationId xmlns:a16="http://schemas.microsoft.com/office/drawing/2014/main" id="{6A78CE96-E5BA-EF3A-7B27-C48C2EC93A32}"/>
              </a:ext>
            </a:extLst>
          </p:cNvPr>
          <p:cNvSpPr/>
          <p:nvPr/>
        </p:nvSpPr>
        <p:spPr>
          <a:xfrm>
            <a:off x="294487" y="2798064"/>
            <a:ext cx="377190" cy="2654046"/>
          </a:xfrm>
          <a:prstGeom prst="downArrow">
            <a:avLst/>
          </a:prstGeom>
          <a:solidFill>
            <a:schemeClr val="accent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Tenorite"/>
            </a:endParaRPr>
          </a:p>
        </p:txBody>
      </p:sp>
      <p:sp>
        <p:nvSpPr>
          <p:cNvPr id="7" name="TextBox 6">
            <a:extLst>
              <a:ext uri="{FF2B5EF4-FFF2-40B4-BE49-F238E27FC236}">
                <a16:creationId xmlns:a16="http://schemas.microsoft.com/office/drawing/2014/main" id="{4F5BC8D2-E0D2-48A1-071D-45B80C433627}"/>
              </a:ext>
            </a:extLst>
          </p:cNvPr>
          <p:cNvSpPr txBox="1"/>
          <p:nvPr/>
        </p:nvSpPr>
        <p:spPr>
          <a:xfrm>
            <a:off x="195022" y="2554981"/>
            <a:ext cx="620683" cy="276999"/>
          </a:xfrm>
          <a:prstGeom prst="rect">
            <a:avLst/>
          </a:prstGeom>
          <a:noFill/>
        </p:spPr>
        <p:txBody>
          <a:bodyPr wrap="none" rtlCol="0">
            <a:spAutoFit/>
          </a:bodyPr>
          <a:lstStyle/>
          <a:p>
            <a:pPr defTabSz="685800"/>
            <a:r>
              <a:rPr lang="en-US" sz="1200" dirty="0">
                <a:solidFill>
                  <a:srgbClr val="0083A9"/>
                </a:solidFill>
                <a:latin typeface="Tenorite"/>
              </a:rPr>
              <a:t>Higher</a:t>
            </a:r>
          </a:p>
        </p:txBody>
      </p:sp>
      <p:sp>
        <p:nvSpPr>
          <p:cNvPr id="8" name="TextBox 7">
            <a:extLst>
              <a:ext uri="{FF2B5EF4-FFF2-40B4-BE49-F238E27FC236}">
                <a16:creationId xmlns:a16="http://schemas.microsoft.com/office/drawing/2014/main" id="{602AA40D-00A5-285B-67A0-5260578C2903}"/>
              </a:ext>
            </a:extLst>
          </p:cNvPr>
          <p:cNvSpPr txBox="1"/>
          <p:nvPr/>
        </p:nvSpPr>
        <p:spPr>
          <a:xfrm>
            <a:off x="213753" y="5452111"/>
            <a:ext cx="584071" cy="276999"/>
          </a:xfrm>
          <a:prstGeom prst="rect">
            <a:avLst/>
          </a:prstGeom>
          <a:noFill/>
        </p:spPr>
        <p:txBody>
          <a:bodyPr wrap="none" rtlCol="0">
            <a:spAutoFit/>
          </a:bodyPr>
          <a:lstStyle/>
          <a:p>
            <a:pPr defTabSz="685800"/>
            <a:r>
              <a:rPr lang="en-US" sz="1200" dirty="0">
                <a:solidFill>
                  <a:srgbClr val="0083A9"/>
                </a:solidFill>
                <a:latin typeface="Tenorite"/>
              </a:rPr>
              <a:t>Lower</a:t>
            </a:r>
          </a:p>
        </p:txBody>
      </p:sp>
    </p:spTree>
    <p:extLst>
      <p:ext uri="{BB962C8B-B14F-4D97-AF65-F5344CB8AC3E}">
        <p14:creationId xmlns:p14="http://schemas.microsoft.com/office/powerpoint/2010/main" val="3916734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chor="ctr">
            <a:normAutofit/>
          </a:bodyPr>
          <a:lstStyle/>
          <a:p>
            <a:pPr algn="ctr"/>
            <a:r>
              <a:rPr lang="en-US" dirty="0"/>
              <a:t>Virtual Meeting Norms</a:t>
            </a:r>
          </a:p>
        </p:txBody>
      </p:sp>
      <p:sp>
        <p:nvSpPr>
          <p:cNvPr id="12" name="Slide Number Placeholder 3">
            <a:extLst>
              <a:ext uri="{FF2B5EF4-FFF2-40B4-BE49-F238E27FC236}">
                <a16:creationId xmlns:a16="http://schemas.microsoft.com/office/drawing/2014/main" id="{0C148002-9EB8-495A-BB1C-15E96B88E541}"/>
              </a:ext>
            </a:extLst>
          </p:cNvPr>
          <p:cNvSpPr>
            <a:spLocks noGrp="1"/>
          </p:cNvSpPr>
          <p:nvPr>
            <p:ph type="sldNum" sz="quarter" idx="12"/>
          </p:nvPr>
        </p:nvSpPr>
        <p:spPr>
          <a:xfrm>
            <a:off x="6553200" y="6356350"/>
            <a:ext cx="2133600" cy="365125"/>
          </a:xfrm>
        </p:spPr>
        <p:txBody>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3D6C3DC6-EF6E-8948-BFE6-808D46D584D8}" type="slidenum">
              <a:rPr kumimoji="0" lang="en-US" sz="1050" b="1" i="0" u="none" strike="noStrike" kern="1200" cap="none" spc="0" normalizeH="0" baseline="0" noProof="0" smtClean="0">
                <a:ln>
                  <a:noFill/>
                </a:ln>
                <a:solidFill>
                  <a:prstClr val="white"/>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4</a:t>
            </a:fld>
            <a:endParaRPr kumimoji="0" lang="en-US" sz="1050" b="1" i="0" u="none" strike="noStrike" kern="1200" cap="none" spc="0" normalizeH="0" baseline="0" noProof="0">
              <a:ln>
                <a:noFill/>
              </a:ln>
              <a:solidFill>
                <a:prstClr val="white"/>
              </a:solidFill>
              <a:effectLst/>
              <a:uLnTx/>
              <a:uFillTx/>
              <a:latin typeface="Calibri"/>
              <a:ea typeface="+mn-ea"/>
              <a:cs typeface="+mn-cs"/>
            </a:endParaRPr>
          </a:p>
        </p:txBody>
      </p:sp>
      <p:graphicFrame>
        <p:nvGraphicFramePr>
          <p:cNvPr id="5" name="Content Placeholder 2">
            <a:extLst>
              <a:ext uri="{FF2B5EF4-FFF2-40B4-BE49-F238E27FC236}">
                <a16:creationId xmlns:a16="http://schemas.microsoft.com/office/drawing/2014/main" id="{F2179279-CDE3-4237-9181-42ACA62AC4BA}"/>
              </a:ext>
            </a:extLst>
          </p:cNvPr>
          <p:cNvGraphicFramePr>
            <a:graphicFrameLocks noGrp="1"/>
          </p:cNvGraphicFramePr>
          <p:nvPr>
            <p:ph idx="1"/>
            <p:extLst>
              <p:ext uri="{D42A27DB-BD31-4B8C-83A1-F6EECF244321}">
                <p14:modId xmlns:p14="http://schemas.microsoft.com/office/powerpoint/2010/main" val="117344825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552968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71EB4-1897-A26B-CE0C-A361189FA86B}"/>
              </a:ext>
            </a:extLst>
          </p:cNvPr>
          <p:cNvSpPr>
            <a:spLocks noGrp="1"/>
          </p:cNvSpPr>
          <p:nvPr>
            <p:ph type="title"/>
          </p:nvPr>
        </p:nvSpPr>
        <p:spPr/>
        <p:txBody>
          <a:bodyPr/>
          <a:lstStyle/>
          <a:p>
            <a:r>
              <a:rPr lang="en-US" dirty="0"/>
              <a:t>Action on the Strategic Plan Priorities</a:t>
            </a:r>
          </a:p>
        </p:txBody>
      </p:sp>
      <p:sp>
        <p:nvSpPr>
          <p:cNvPr id="4" name="Slide Number Placeholder 3">
            <a:extLst>
              <a:ext uri="{FF2B5EF4-FFF2-40B4-BE49-F238E27FC236}">
                <a16:creationId xmlns:a16="http://schemas.microsoft.com/office/drawing/2014/main" id="{ECB2EF17-9FAA-6AF4-95B2-7A93F7B22C02}"/>
              </a:ext>
            </a:extLst>
          </p:cNvPr>
          <p:cNvSpPr>
            <a:spLocks noGrp="1"/>
          </p:cNvSpPr>
          <p:nvPr>
            <p:ph type="sldNum" sz="quarter" idx="12"/>
          </p:nvPr>
        </p:nvSpPr>
        <p:spPr/>
        <p:txBody>
          <a:bodyPr/>
          <a:lstStyle/>
          <a:p>
            <a:pPr defTabSz="685800"/>
            <a:fld id="{294A09A9-5501-47C1-A89A-A340965A2BE2}" type="slidenum">
              <a:rPr lang="en-US">
                <a:solidFill>
                  <a:srgbClr val="0083A9"/>
                </a:solidFill>
                <a:latin typeface="Tenorite"/>
              </a:rPr>
              <a:pPr defTabSz="685800"/>
              <a:t>40</a:t>
            </a:fld>
            <a:endParaRPr lang="en-US">
              <a:solidFill>
                <a:srgbClr val="0083A9"/>
              </a:solidFill>
              <a:latin typeface="Tenorite"/>
            </a:endParaRPr>
          </a:p>
        </p:txBody>
      </p:sp>
      <p:sp>
        <p:nvSpPr>
          <p:cNvPr id="8" name="Content Placeholder 2">
            <a:extLst>
              <a:ext uri="{FF2B5EF4-FFF2-40B4-BE49-F238E27FC236}">
                <a16:creationId xmlns:a16="http://schemas.microsoft.com/office/drawing/2014/main" id="{7AE0278B-2BD8-E6C7-0D19-291F906AEB82}"/>
              </a:ext>
            </a:extLst>
          </p:cNvPr>
          <p:cNvSpPr>
            <a:spLocks noGrp="1"/>
          </p:cNvSpPr>
          <p:nvPr>
            <p:ph type="body" idx="1"/>
          </p:nvPr>
        </p:nvSpPr>
        <p:spPr>
          <a:xfrm>
            <a:off x="875619" y="2715769"/>
            <a:ext cx="6290991" cy="2777300"/>
          </a:xfrm>
        </p:spPr>
        <p:txBody>
          <a:bodyPr vert="horz" lIns="68580" tIns="34290" rIns="68580" bIns="34290" rtlCol="0" anchor="ctr">
            <a:normAutofit/>
          </a:bodyPr>
          <a:lstStyle/>
          <a:p>
            <a:pPr>
              <a:lnSpc>
                <a:spcPct val="100000"/>
              </a:lnSpc>
              <a:spcBef>
                <a:spcPts val="450"/>
              </a:spcBef>
            </a:pPr>
            <a:r>
              <a:rPr lang="en-US" sz="2400" dirty="0">
                <a:solidFill>
                  <a:schemeClr val="tx1">
                    <a:lumMod val="75000"/>
                    <a:lumOff val="25000"/>
                  </a:schemeClr>
                </a:solidFill>
              </a:rPr>
              <a:t>The GO Team needs to </a:t>
            </a:r>
            <a:r>
              <a:rPr lang="en-US" sz="2400" b="1" dirty="0">
                <a:solidFill>
                  <a:schemeClr val="accent3"/>
                </a:solidFill>
              </a:rPr>
              <a:t>TAKE ACTION (vote)</a:t>
            </a:r>
            <a:r>
              <a:rPr lang="en-US" sz="2400" dirty="0">
                <a:solidFill>
                  <a:schemeClr val="accent3"/>
                </a:solidFill>
              </a:rPr>
              <a:t> </a:t>
            </a:r>
            <a:r>
              <a:rPr lang="en-US" sz="2400" dirty="0">
                <a:solidFill>
                  <a:schemeClr val="tx1">
                    <a:lumMod val="75000"/>
                    <a:lumOff val="25000"/>
                  </a:schemeClr>
                </a:solidFill>
              </a:rPr>
              <a:t>on its ranked Strategic Plan Priorities. After the motion and a second, the GO Team may have additional discussion. Once discussion is concluded, the GO Team will vote.</a:t>
            </a:r>
          </a:p>
        </p:txBody>
      </p:sp>
    </p:spTree>
    <p:extLst>
      <p:ext uri="{BB962C8B-B14F-4D97-AF65-F5344CB8AC3E}">
        <p14:creationId xmlns:p14="http://schemas.microsoft.com/office/powerpoint/2010/main" val="27411006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23DA7759-3209-4FE2-96D1-4EEDD81E9E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70825" y="857252"/>
            <a:ext cx="636996" cy="268251"/>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defRPr/>
            </a:pPr>
            <a:endParaRPr lang="en-US" sz="1350">
              <a:solidFill>
                <a:prstClr val="white"/>
              </a:solidFill>
              <a:latin typeface="Calibri" panose="020F0502020204030204"/>
            </a:endParaRPr>
          </a:p>
        </p:txBody>
      </p:sp>
      <p:sp>
        <p:nvSpPr>
          <p:cNvPr id="34" name="Freeform: Shape 33">
            <a:extLst>
              <a:ext uri="{FF2B5EF4-FFF2-40B4-BE49-F238E27FC236}">
                <a16:creationId xmlns:a16="http://schemas.microsoft.com/office/drawing/2014/main" id="{41460DAD-8769-4C9F-9C8C-BB0443909D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2652" y="5145679"/>
            <a:ext cx="1328707" cy="855071"/>
          </a:xfrm>
          <a:custGeom>
            <a:avLst/>
            <a:gdLst/>
            <a:ahLst/>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defTabSz="685800">
              <a:defRPr/>
            </a:pPr>
            <a:endParaRPr lang="en-US" sz="1350">
              <a:solidFill>
                <a:prstClr val="black"/>
              </a:solidFill>
              <a:latin typeface="Calibri" panose="020F0502020204030204"/>
            </a:endParaRPr>
          </a:p>
        </p:txBody>
      </p:sp>
      <p:sp useBgFill="1">
        <p:nvSpPr>
          <p:cNvPr id="36" name="Rectangle 35">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4" name="Title 3">
            <a:extLst>
              <a:ext uri="{FF2B5EF4-FFF2-40B4-BE49-F238E27FC236}">
                <a16:creationId xmlns:a16="http://schemas.microsoft.com/office/drawing/2014/main" id="{E45C6405-9D6C-48F5-9EFB-4CF1F3193EA4}"/>
              </a:ext>
            </a:extLst>
          </p:cNvPr>
          <p:cNvSpPr>
            <a:spLocks noGrp="1"/>
          </p:cNvSpPr>
          <p:nvPr>
            <p:ph type="title"/>
          </p:nvPr>
        </p:nvSpPr>
        <p:spPr>
          <a:xfrm>
            <a:off x="628651" y="1132557"/>
            <a:ext cx="3840421" cy="994172"/>
          </a:xfrm>
        </p:spPr>
        <p:txBody>
          <a:bodyPr vert="horz" lIns="68580" tIns="34290" rIns="68580" bIns="34290" rtlCol="0" anchor="ctr">
            <a:normAutofit/>
          </a:bodyPr>
          <a:lstStyle/>
          <a:p>
            <a:r>
              <a:rPr lang="en-US" b="1" kern="1200">
                <a:solidFill>
                  <a:schemeClr val="tx2"/>
                </a:solidFill>
                <a:latin typeface="+mj-lt"/>
                <a:ea typeface="+mj-ea"/>
                <a:cs typeface="+mj-cs"/>
              </a:rPr>
              <a:t>Where we’re going</a:t>
            </a:r>
          </a:p>
        </p:txBody>
      </p:sp>
      <p:sp>
        <p:nvSpPr>
          <p:cNvPr id="5" name="Content Placeholder 4">
            <a:extLst>
              <a:ext uri="{FF2B5EF4-FFF2-40B4-BE49-F238E27FC236}">
                <a16:creationId xmlns:a16="http://schemas.microsoft.com/office/drawing/2014/main" id="{42E3A3A9-5E96-4CDD-A971-9C272EFD97D9}"/>
              </a:ext>
            </a:extLst>
          </p:cNvPr>
          <p:cNvSpPr>
            <a:spLocks noGrp="1"/>
          </p:cNvSpPr>
          <p:nvPr>
            <p:ph idx="1"/>
          </p:nvPr>
        </p:nvSpPr>
        <p:spPr>
          <a:xfrm>
            <a:off x="628651" y="2226469"/>
            <a:ext cx="3819146" cy="3263504"/>
          </a:xfrm>
        </p:spPr>
        <p:txBody>
          <a:bodyPr vert="horz" lIns="68580" tIns="34290" rIns="68580" bIns="34290" rtlCol="0">
            <a:normAutofit/>
          </a:bodyPr>
          <a:lstStyle/>
          <a:p>
            <a:r>
              <a:rPr lang="en-US" dirty="0"/>
              <a:t>At our next meeting(s) we will begin the discussion of the 2023-2024 budget. </a:t>
            </a:r>
          </a:p>
          <a:p>
            <a:r>
              <a:rPr lang="en-US" dirty="0"/>
              <a:t>Let me or the Chair know of any additional information you need for our future discussion.</a:t>
            </a:r>
          </a:p>
          <a:p>
            <a:pPr indent="-171450">
              <a:buFont typeface="Arial" panose="020B0604020202020204" pitchFamily="34" charset="0"/>
              <a:buChar char="•"/>
            </a:pPr>
            <a:endParaRPr lang="en-US" dirty="0"/>
          </a:p>
        </p:txBody>
      </p:sp>
      <p:sp>
        <p:nvSpPr>
          <p:cNvPr id="38" name="Oval 37">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5427" y="1880799"/>
            <a:ext cx="710616" cy="69133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panose="020F0502020204030204"/>
            </a:endParaRPr>
          </a:p>
        </p:txBody>
      </p:sp>
      <p:pic>
        <p:nvPicPr>
          <p:cNvPr id="11" name="Picture Placeholder 10">
            <a:extLst>
              <a:ext uri="{FF2B5EF4-FFF2-40B4-BE49-F238E27FC236}">
                <a16:creationId xmlns:a16="http://schemas.microsoft.com/office/drawing/2014/main" id="{89C83A94-9400-40DF-9CE0-AFEB3C742BC3}"/>
              </a:ext>
            </a:extLst>
          </p:cNvPr>
          <p:cNvPicPr>
            <a:picLocks noGrp="1" noChangeAspect="1"/>
          </p:cNvPicPr>
          <p:nvPr>
            <p:ph type="pic" sz="quarter" idx="14"/>
          </p:nvPr>
        </p:nvPicPr>
        <p:blipFill>
          <a:blip r:embed="rId2"/>
          <a:srcRect t="17913" b="17913"/>
          <a:stretch/>
        </p:blipFill>
        <p:spPr>
          <a:xfrm>
            <a:off x="5925944" y="2903047"/>
            <a:ext cx="3218055" cy="3097703"/>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
        <p:nvSpPr>
          <p:cNvPr id="40" name="Arc 39">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4525604" y="352395"/>
            <a:ext cx="3015895" cy="3015895"/>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a:defRPr/>
            </a:pPr>
            <a:endParaRPr lang="en-US" sz="1350">
              <a:solidFill>
                <a:prstClr val="black"/>
              </a:solidFill>
              <a:latin typeface="Calibri" panose="020F0502020204030204"/>
            </a:endParaRPr>
          </a:p>
        </p:txBody>
      </p:sp>
      <p:pic>
        <p:nvPicPr>
          <p:cNvPr id="9" name="Picture Placeholder 8">
            <a:extLst>
              <a:ext uri="{FF2B5EF4-FFF2-40B4-BE49-F238E27FC236}">
                <a16:creationId xmlns:a16="http://schemas.microsoft.com/office/drawing/2014/main" id="{BB00A97C-4C32-42DA-9838-F3D341AB0DCC}"/>
              </a:ext>
            </a:extLst>
          </p:cNvPr>
          <p:cNvPicPr>
            <a:picLocks noGrp="1" noChangeAspect="1"/>
          </p:cNvPicPr>
          <p:nvPr>
            <p:ph type="pic" sz="quarter" idx="13"/>
          </p:nvPr>
        </p:nvPicPr>
        <p:blipFill rotWithShape="1">
          <a:blip r:embed="rId3"/>
          <a:srcRect l="21900" r="4" b="4"/>
          <a:stretch/>
        </p:blipFill>
        <p:spPr>
          <a:xfrm>
            <a:off x="4696207" y="857250"/>
            <a:ext cx="2639483" cy="2255932"/>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
        <p:nvSpPr>
          <p:cNvPr id="14" name="Slide Number Placeholder 13">
            <a:extLst>
              <a:ext uri="{FF2B5EF4-FFF2-40B4-BE49-F238E27FC236}">
                <a16:creationId xmlns:a16="http://schemas.microsoft.com/office/drawing/2014/main" id="{DC4D09A1-D96F-4BFC-8475-2F079EAD8652}"/>
              </a:ext>
            </a:extLst>
          </p:cNvPr>
          <p:cNvSpPr>
            <a:spLocks noGrp="1"/>
          </p:cNvSpPr>
          <p:nvPr>
            <p:ph type="sldNum" sz="quarter" idx="12"/>
          </p:nvPr>
        </p:nvSpPr>
        <p:spPr>
          <a:xfrm>
            <a:off x="6457950" y="5624513"/>
            <a:ext cx="2057400" cy="273844"/>
          </a:xfrm>
        </p:spPr>
        <p:txBody>
          <a:bodyPr vert="horz" lIns="68580" tIns="34290" rIns="68580" bIns="34290" rtlCol="0" anchor="ctr">
            <a:normAutofit/>
          </a:bodyPr>
          <a:lstStyle/>
          <a:p>
            <a:pPr defTabSz="685800">
              <a:spcAft>
                <a:spcPts val="450"/>
              </a:spcAft>
              <a:defRPr/>
            </a:pPr>
            <a:fld id="{D76B855D-E9CC-4FF8-AD85-6CDC7B89A0DE}" type="slidenum">
              <a:rPr lang="en-US">
                <a:solidFill>
                  <a:srgbClr val="FFFFFF"/>
                </a:solidFill>
                <a:latin typeface="Avenir Next LT Pro"/>
              </a:rPr>
              <a:pPr defTabSz="685800">
                <a:spcAft>
                  <a:spcPts val="450"/>
                </a:spcAft>
                <a:defRPr/>
              </a:pPr>
              <a:t>41</a:t>
            </a:fld>
            <a:endParaRPr lang="en-US">
              <a:solidFill>
                <a:srgbClr val="FFFFFF"/>
              </a:solidFill>
              <a:latin typeface="Avenir Next LT Pro"/>
            </a:endParaRPr>
          </a:p>
        </p:txBody>
      </p:sp>
    </p:spTree>
    <p:extLst>
      <p:ext uri="{BB962C8B-B14F-4D97-AF65-F5344CB8AC3E}">
        <p14:creationId xmlns:p14="http://schemas.microsoft.com/office/powerpoint/2010/main" val="178397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706C9-F26D-46CA-93BF-8C27012F6B12}"/>
              </a:ext>
            </a:extLst>
          </p:cNvPr>
          <p:cNvSpPr>
            <a:spLocks noGrp="1"/>
          </p:cNvSpPr>
          <p:nvPr>
            <p:ph type="title"/>
          </p:nvPr>
        </p:nvSpPr>
        <p:spPr/>
        <p:txBody>
          <a:bodyPr/>
          <a:lstStyle/>
          <a:p>
            <a:r>
              <a:rPr lang="en-US"/>
              <a:t>Thank you</a:t>
            </a:r>
          </a:p>
        </p:txBody>
      </p:sp>
      <p:sp>
        <p:nvSpPr>
          <p:cNvPr id="6" name="Slide Number Placeholder 5">
            <a:extLst>
              <a:ext uri="{FF2B5EF4-FFF2-40B4-BE49-F238E27FC236}">
                <a16:creationId xmlns:a16="http://schemas.microsoft.com/office/drawing/2014/main" id="{7359025F-68D1-4F50-8480-3F981455D4DE}"/>
              </a:ext>
            </a:extLst>
          </p:cNvPr>
          <p:cNvSpPr>
            <a:spLocks noGrp="1"/>
          </p:cNvSpPr>
          <p:nvPr>
            <p:ph type="sldNum" sz="quarter" idx="12"/>
          </p:nvPr>
        </p:nvSpPr>
        <p:spPr/>
        <p:txBody>
          <a:bodyPr/>
          <a:lstStyle/>
          <a:p>
            <a:pPr defTabSz="685800">
              <a:defRPr/>
            </a:pPr>
            <a:fld id="{D76B855D-E9CC-4FF8-AD85-6CDC7B89A0DE}" type="slidenum">
              <a:rPr lang="en-US">
                <a:solidFill>
                  <a:prstClr val="black">
                    <a:tint val="75000"/>
                  </a:prstClr>
                </a:solidFill>
                <a:latin typeface="Avenir Next LT Pro"/>
              </a:rPr>
              <a:pPr defTabSz="685800">
                <a:defRPr/>
              </a:pPr>
              <a:t>42</a:t>
            </a:fld>
            <a:endParaRPr lang="en-US">
              <a:solidFill>
                <a:prstClr val="black">
                  <a:tint val="75000"/>
                </a:prstClr>
              </a:solidFill>
              <a:latin typeface="Avenir Next LT Pro"/>
            </a:endParaRPr>
          </a:p>
        </p:txBody>
      </p:sp>
    </p:spTree>
    <p:extLst>
      <p:ext uri="{BB962C8B-B14F-4D97-AF65-F5344CB8AC3E}">
        <p14:creationId xmlns:p14="http://schemas.microsoft.com/office/powerpoint/2010/main" val="9622589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C5386-F21A-4F1D-A74D-C05A58EA2EC1}"/>
              </a:ext>
            </a:extLst>
          </p:cNvPr>
          <p:cNvSpPr>
            <a:spLocks noGrp="1"/>
          </p:cNvSpPr>
          <p:nvPr>
            <p:ph type="title"/>
          </p:nvPr>
        </p:nvSpPr>
        <p:spPr>
          <a:xfrm>
            <a:off x="571501" y="559678"/>
            <a:ext cx="8011184" cy="4952492"/>
          </a:xfrm>
        </p:spPr>
        <p:txBody>
          <a:bodyPr/>
          <a:lstStyle/>
          <a:p>
            <a:pPr algn="ctr"/>
            <a:r>
              <a:rPr lang="en-US" dirty="0"/>
              <a:t>Agenda</a:t>
            </a:r>
          </a:p>
        </p:txBody>
      </p:sp>
      <p:sp>
        <p:nvSpPr>
          <p:cNvPr id="3" name="Content Placeholder 2">
            <a:extLst>
              <a:ext uri="{FF2B5EF4-FFF2-40B4-BE49-F238E27FC236}">
                <a16:creationId xmlns:a16="http://schemas.microsoft.com/office/drawing/2014/main" id="{07A464EA-7BA3-4BE6-B9E3-C9D172B001FE}"/>
              </a:ext>
            </a:extLst>
          </p:cNvPr>
          <p:cNvSpPr>
            <a:spLocks noGrp="1"/>
          </p:cNvSpPr>
          <p:nvPr>
            <p:ph idx="1"/>
          </p:nvPr>
        </p:nvSpPr>
        <p:spPr>
          <a:xfrm>
            <a:off x="1001485" y="1719943"/>
            <a:ext cx="8229600" cy="4525963"/>
          </a:xfrm>
        </p:spPr>
        <p:txBody>
          <a:bodyPr>
            <a:normAutofit/>
          </a:bodyPr>
          <a:lstStyle/>
          <a:p>
            <a:pPr marL="0" marR="0" indent="0" algn="ctr">
              <a:lnSpc>
                <a:spcPct val="107000"/>
              </a:lnSpc>
              <a:spcBef>
                <a:spcPts val="0"/>
              </a:spcBef>
              <a:spcAft>
                <a:spcPts val="0"/>
              </a:spcAft>
              <a:buNone/>
            </a:pPr>
            <a:r>
              <a:rPr lang="en-US" sz="2400" b="1" dirty="0">
                <a:effectLst/>
                <a:latin typeface="Calibri" panose="020F0502020204030204" pitchFamily="34" charset="0"/>
                <a:ea typeface="Calibri" panose="020F0502020204030204" pitchFamily="34" charset="0"/>
                <a:cs typeface="Arial" panose="020B0604020202020204" pitchFamily="34"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
        <p:nvSpPr>
          <p:cNvPr id="4" name="Slide Number Placeholder 3">
            <a:extLst>
              <a:ext uri="{FF2B5EF4-FFF2-40B4-BE49-F238E27FC236}">
                <a16:creationId xmlns:a16="http://schemas.microsoft.com/office/drawing/2014/main" id="{A2242C90-E287-4358-9C8B-08916610F76B}"/>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D6C3DC6-EF6E-8948-BFE6-808D46D584D8}" type="slidenum">
              <a:rPr kumimoji="0" lang="en-US" sz="1050" b="1" i="0" u="none" strike="noStrike" kern="1200" cap="none" spc="0" normalizeH="0" baseline="0" noProof="0" smtClean="0">
                <a:ln>
                  <a:noFill/>
                </a:ln>
                <a:solidFill>
                  <a:prstClr val="white"/>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43</a:t>
            </a:fld>
            <a:endParaRPr kumimoji="0" lang="en-US" sz="1050" b="1" i="0" u="none" strike="noStrike" kern="1200" cap="none" spc="0" normalizeH="0" baseline="0" noProof="0" dirty="0">
              <a:ln>
                <a:noFill/>
              </a:ln>
              <a:solidFill>
                <a:prstClr val="white"/>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74B43DA9-A7FE-2093-6818-2BBFB9F03D84}"/>
              </a:ext>
            </a:extLst>
          </p:cNvPr>
          <p:cNvPicPr>
            <a:picLocks noChangeAspect="1"/>
          </p:cNvPicPr>
          <p:nvPr/>
        </p:nvPicPr>
        <p:blipFill>
          <a:blip r:embed="rId2"/>
          <a:stretch>
            <a:fillRect/>
          </a:stretch>
        </p:blipFill>
        <p:spPr>
          <a:xfrm>
            <a:off x="1593342" y="1571244"/>
            <a:ext cx="5957316" cy="3715512"/>
          </a:xfrm>
          <a:prstGeom prst="rect">
            <a:avLst/>
          </a:prstGeom>
        </p:spPr>
      </p:pic>
    </p:spTree>
    <p:extLst>
      <p:ext uri="{BB962C8B-B14F-4D97-AF65-F5344CB8AC3E}">
        <p14:creationId xmlns:p14="http://schemas.microsoft.com/office/powerpoint/2010/main" val="9094871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F3B3B6C5-748F-437C-AE76-DB11FEA99E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Calibri" panose="020F0502020204030204"/>
            </a:endParaRPr>
          </a:p>
        </p:txBody>
      </p:sp>
      <p:sp>
        <p:nvSpPr>
          <p:cNvPr id="17" name="Rectangle 11">
            <a:extLst>
              <a:ext uri="{FF2B5EF4-FFF2-40B4-BE49-F238E27FC236}">
                <a16:creationId xmlns:a16="http://schemas.microsoft.com/office/drawing/2014/main" id="{197CEB5D-9BB2-475C-BA8D-AC88BB8C97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1097280"/>
            <a:ext cx="8661654" cy="4663440"/>
          </a:xfrm>
          <a:prstGeom prst="rect">
            <a:avLst/>
          </a:prstGeom>
          <a:solidFill>
            <a:schemeClr val="bg2"/>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Calibri" panose="020F0502020204030204"/>
            </a:endParaRPr>
          </a:p>
        </p:txBody>
      </p:sp>
      <p:sp>
        <p:nvSpPr>
          <p:cNvPr id="4" name="Title 3">
            <a:extLst>
              <a:ext uri="{FF2B5EF4-FFF2-40B4-BE49-F238E27FC236}">
                <a16:creationId xmlns:a16="http://schemas.microsoft.com/office/drawing/2014/main" id="{B9A8BAD4-6A3E-46AF-97FE-9CB5B3538FAB}"/>
              </a:ext>
            </a:extLst>
          </p:cNvPr>
          <p:cNvSpPr>
            <a:spLocks noGrp="1"/>
          </p:cNvSpPr>
          <p:nvPr>
            <p:ph type="ctrTitle"/>
          </p:nvPr>
        </p:nvSpPr>
        <p:spPr>
          <a:xfrm>
            <a:off x="3285441" y="1581150"/>
            <a:ext cx="5074559" cy="3695701"/>
          </a:xfrm>
        </p:spPr>
        <p:txBody>
          <a:bodyPr anchor="ctr">
            <a:normAutofit/>
          </a:bodyPr>
          <a:lstStyle/>
          <a:p>
            <a:r>
              <a:rPr lang="en-US" sz="4050" b="1">
                <a:solidFill>
                  <a:schemeClr val="tx1">
                    <a:lumMod val="85000"/>
                    <a:lumOff val="15000"/>
                  </a:schemeClr>
                </a:solidFill>
              </a:rPr>
              <a:t>Principal’s Report</a:t>
            </a:r>
          </a:p>
        </p:txBody>
      </p:sp>
      <p:sp>
        <p:nvSpPr>
          <p:cNvPr id="5" name="Subtitle 4">
            <a:extLst>
              <a:ext uri="{FF2B5EF4-FFF2-40B4-BE49-F238E27FC236}">
                <a16:creationId xmlns:a16="http://schemas.microsoft.com/office/drawing/2014/main" id="{C43B6A44-0EF8-44B1-A77C-A5F5D7673234}"/>
              </a:ext>
            </a:extLst>
          </p:cNvPr>
          <p:cNvSpPr>
            <a:spLocks noGrp="1"/>
          </p:cNvSpPr>
          <p:nvPr>
            <p:ph type="subTitle" idx="1"/>
          </p:nvPr>
        </p:nvSpPr>
        <p:spPr>
          <a:xfrm>
            <a:off x="767443" y="1581148"/>
            <a:ext cx="2030953" cy="3695702"/>
          </a:xfrm>
        </p:spPr>
        <p:txBody>
          <a:bodyPr anchor="ctr">
            <a:normAutofit/>
          </a:bodyPr>
          <a:lstStyle/>
          <a:p>
            <a:pPr algn="r"/>
            <a:r>
              <a:rPr lang="en-US" sz="1500" b="1" dirty="0"/>
              <a:t>ACCA Board of Directors Meeting</a:t>
            </a:r>
          </a:p>
          <a:p>
            <a:pPr algn="r"/>
            <a:r>
              <a:rPr lang="en-US" sz="1500" b="1" dirty="0"/>
              <a:t>December 8, 2022</a:t>
            </a:r>
          </a:p>
        </p:txBody>
      </p:sp>
      <p:cxnSp>
        <p:nvCxnSpPr>
          <p:cNvPr id="18" name="Straight Connector 13">
            <a:extLst>
              <a:ext uri="{FF2B5EF4-FFF2-40B4-BE49-F238E27FC236}">
                <a16:creationId xmlns:a16="http://schemas.microsoft.com/office/drawing/2014/main" id="{BB14AD1F-ADD5-46E7-966F-4C0290232FF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41918" y="2400299"/>
            <a:ext cx="0" cy="20574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76532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A4926-FE37-316D-DF6A-E2653CC309D4}"/>
              </a:ext>
            </a:extLst>
          </p:cNvPr>
          <p:cNvSpPr>
            <a:spLocks noGrp="1"/>
          </p:cNvSpPr>
          <p:nvPr>
            <p:ph type="title"/>
          </p:nvPr>
        </p:nvSpPr>
        <p:spPr/>
        <p:txBody>
          <a:bodyPr/>
          <a:lstStyle/>
          <a:p>
            <a:r>
              <a:rPr lang="en-US" dirty="0"/>
              <a:t>Good News!</a:t>
            </a:r>
          </a:p>
        </p:txBody>
      </p:sp>
      <p:pic>
        <p:nvPicPr>
          <p:cNvPr id="4" name="Online Media 3" title="Miracle Mechanical: ACCA High School">
            <a:hlinkClick r:id="" action="ppaction://media"/>
            <a:extLst>
              <a:ext uri="{FF2B5EF4-FFF2-40B4-BE49-F238E27FC236}">
                <a16:creationId xmlns:a16="http://schemas.microsoft.com/office/drawing/2014/main" id="{4E2DDBF5-5F41-BF31-2EFA-50A69703F75B}"/>
              </a:ext>
            </a:extLst>
          </p:cNvPr>
          <p:cNvPicPr>
            <a:picLocks noGrp="1" noRot="1" noChangeAspect="1"/>
          </p:cNvPicPr>
          <p:nvPr>
            <p:ph idx="1"/>
            <a:videoFile r:link="rId1"/>
          </p:nvPr>
        </p:nvPicPr>
        <p:blipFill>
          <a:blip r:embed="rId3"/>
          <a:stretch>
            <a:fillRect/>
          </a:stretch>
        </p:blipFill>
        <p:spPr>
          <a:xfrm>
            <a:off x="1925241" y="2241948"/>
            <a:ext cx="5339953" cy="3017044"/>
          </a:xfrm>
          <a:prstGeom prst="rect">
            <a:avLst/>
          </a:prstGeom>
        </p:spPr>
      </p:pic>
    </p:spTree>
    <p:extLst>
      <p:ext uri="{BB962C8B-B14F-4D97-AF65-F5344CB8AC3E}">
        <p14:creationId xmlns:p14="http://schemas.microsoft.com/office/powerpoint/2010/main" val="1924304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D689A-AA58-BF35-0A5F-9531372BB9CD}"/>
              </a:ext>
            </a:extLst>
          </p:cNvPr>
          <p:cNvSpPr>
            <a:spLocks noGrp="1"/>
          </p:cNvSpPr>
          <p:nvPr>
            <p:ph type="title"/>
          </p:nvPr>
        </p:nvSpPr>
        <p:spPr/>
        <p:txBody>
          <a:bodyPr/>
          <a:lstStyle/>
          <a:p>
            <a:r>
              <a:rPr lang="en-US" dirty="0"/>
              <a:t>Topics</a:t>
            </a:r>
          </a:p>
        </p:txBody>
      </p:sp>
      <p:graphicFrame>
        <p:nvGraphicFramePr>
          <p:cNvPr id="5" name="Content Placeholder 2">
            <a:extLst>
              <a:ext uri="{FF2B5EF4-FFF2-40B4-BE49-F238E27FC236}">
                <a16:creationId xmlns:a16="http://schemas.microsoft.com/office/drawing/2014/main" id="{8092A95B-94F3-F6B6-C63F-E06E81BEE951}"/>
              </a:ext>
            </a:extLst>
          </p:cNvPr>
          <p:cNvGraphicFramePr>
            <a:graphicFrameLocks noGrp="1"/>
          </p:cNvGraphicFramePr>
          <p:nvPr>
            <p:ph idx="1"/>
            <p:extLst>
              <p:ext uri="{D42A27DB-BD31-4B8C-83A1-F6EECF244321}">
                <p14:modId xmlns:p14="http://schemas.microsoft.com/office/powerpoint/2010/main" val="2558145141"/>
              </p:ext>
            </p:extLst>
          </p:nvPr>
        </p:nvGraphicFramePr>
        <p:xfrm>
          <a:off x="822960" y="2241551"/>
          <a:ext cx="7543800" cy="3017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917094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F3FC3EA-69EE-52DF-A997-B423460D6B89}"/>
              </a:ext>
            </a:extLst>
          </p:cNvPr>
          <p:cNvSpPr>
            <a:spLocks noGrp="1"/>
          </p:cNvSpPr>
          <p:nvPr>
            <p:ph type="title"/>
          </p:nvPr>
        </p:nvSpPr>
        <p:spPr/>
        <p:txBody>
          <a:bodyPr>
            <a:normAutofit/>
          </a:bodyPr>
          <a:lstStyle/>
          <a:p>
            <a:r>
              <a:rPr lang="en-US" sz="2700" dirty="0"/>
              <a:t>Revised Board Training Requirements</a:t>
            </a:r>
          </a:p>
        </p:txBody>
      </p:sp>
      <p:sp>
        <p:nvSpPr>
          <p:cNvPr id="3" name="Content Placeholder 2">
            <a:extLst>
              <a:ext uri="{FF2B5EF4-FFF2-40B4-BE49-F238E27FC236}">
                <a16:creationId xmlns:a16="http://schemas.microsoft.com/office/drawing/2014/main" id="{1B53B4C8-306B-4799-D3BE-3DEEF2876343}"/>
              </a:ext>
            </a:extLst>
          </p:cNvPr>
          <p:cNvSpPr>
            <a:spLocks noGrp="1"/>
          </p:cNvSpPr>
          <p:nvPr>
            <p:ph sz="half" idx="1"/>
          </p:nvPr>
        </p:nvSpPr>
        <p:spPr/>
        <p:txBody>
          <a:bodyPr>
            <a:normAutofit fontScale="32500" lnSpcReduction="20000"/>
          </a:bodyPr>
          <a:lstStyle/>
          <a:p>
            <a:pPr marL="0" indent="0">
              <a:spcBef>
                <a:spcPts val="0"/>
              </a:spcBef>
              <a:spcAft>
                <a:spcPts val="0"/>
              </a:spcAft>
              <a:buNone/>
            </a:pPr>
            <a:r>
              <a:rPr lang="en-US" sz="3150" dirty="0">
                <a:latin typeface="Calibri" panose="020F0502020204030204" pitchFamily="34" charset="0"/>
                <a:ea typeface="Times New Roman" panose="02020603050405020304" pitchFamily="18" charset="0"/>
              </a:rPr>
              <a:t>The Office of College and Career Academies in partnership with the Charter Systems Foundation is working to ensure that your board members are receiving meaningful training.  In that vein, we have put together the calendar/list of available training opportunities below. Unless noted as virtual, all meetings are in-person. Training attendees will be provided with a QR code to document their attendance directly with my office. Please share my e-mail and the calendar/list with your board chairs. </a:t>
            </a:r>
            <a:endParaRPr lang="en-US" sz="3150" dirty="0">
              <a:latin typeface="Calibri" panose="020F0502020204030204" pitchFamily="34" charset="0"/>
              <a:ea typeface="Calibri" panose="020F0502020204030204" pitchFamily="34" charset="0"/>
            </a:endParaRPr>
          </a:p>
          <a:p>
            <a:pPr marL="0">
              <a:spcBef>
                <a:spcPts val="0"/>
              </a:spcBef>
              <a:spcAft>
                <a:spcPts val="0"/>
              </a:spcAft>
            </a:pPr>
            <a:r>
              <a:rPr lang="en-US" sz="3150" dirty="0">
                <a:latin typeface="Calibri" panose="020F0502020204030204" pitchFamily="34" charset="0"/>
                <a:ea typeface="Times New Roman" panose="02020603050405020304" pitchFamily="18" charset="0"/>
              </a:rPr>
              <a:t> </a:t>
            </a:r>
            <a:endParaRPr lang="en-US" sz="3150" dirty="0">
              <a:latin typeface="Calibri" panose="020F0502020204030204" pitchFamily="34" charset="0"/>
              <a:ea typeface="Calibri" panose="020F0502020204030204" pitchFamily="34" charset="0"/>
            </a:endParaRPr>
          </a:p>
          <a:p>
            <a:endParaRPr lang="en-US" dirty="0"/>
          </a:p>
        </p:txBody>
      </p:sp>
      <p:sp>
        <p:nvSpPr>
          <p:cNvPr id="8" name="Content Placeholder 7">
            <a:extLst>
              <a:ext uri="{FF2B5EF4-FFF2-40B4-BE49-F238E27FC236}">
                <a16:creationId xmlns:a16="http://schemas.microsoft.com/office/drawing/2014/main" id="{DB67DBDA-A958-1B4A-C066-4D3CC5BA810D}"/>
              </a:ext>
            </a:extLst>
          </p:cNvPr>
          <p:cNvSpPr>
            <a:spLocks noGrp="1"/>
          </p:cNvSpPr>
          <p:nvPr>
            <p:ph sz="half" idx="2"/>
          </p:nvPr>
        </p:nvSpPr>
        <p:spPr>
          <a:xfrm>
            <a:off x="4663439" y="1845735"/>
            <a:ext cx="4480561" cy="5479856"/>
          </a:xfrm>
        </p:spPr>
        <p:txBody>
          <a:bodyPr>
            <a:normAutofit fontScale="32500" lnSpcReduction="20000"/>
          </a:bodyPr>
          <a:lstStyle/>
          <a:p>
            <a:pPr marL="0" indent="0" eaLnBrk="0" fontAlgn="base" hangingPunct="0">
              <a:lnSpc>
                <a:spcPct val="100000"/>
              </a:lnSpc>
              <a:spcBef>
                <a:spcPct val="0"/>
              </a:spcBef>
              <a:spcAft>
                <a:spcPct val="0"/>
              </a:spcAft>
              <a:buClrTx/>
              <a:buSzTx/>
              <a:buNone/>
            </a:pPr>
            <a:r>
              <a:rPr lang="en-US" altLang="en-US" sz="3200" b="1" dirty="0">
                <a:solidFill>
                  <a:srgbClr val="258D23"/>
                </a:solidFill>
                <a:latin typeface="Calibri" panose="020F0502020204030204" pitchFamily="34" charset="0"/>
                <a:ea typeface="Calibri" panose="020F0502020204030204" pitchFamily="34" charset="0"/>
                <a:cs typeface="Calibri" panose="020F0502020204030204" pitchFamily="34" charset="0"/>
              </a:rPr>
              <a:t>Metro East (Technical College Partners: Atlanta Tech and Georgia Piedmont, Athens Tech and Southern Crescent Welcome)</a:t>
            </a:r>
            <a:r>
              <a:rPr lang="en-US" altLang="en-US" sz="3200" b="1" dirty="0">
                <a:solidFill>
                  <a:srgbClr val="403F42"/>
                </a:solidFill>
                <a:latin typeface="Calibri" panose="020F0502020204030204" pitchFamily="34" charset="0"/>
                <a:ea typeface="Calibri" panose="020F0502020204030204" pitchFamily="34" charset="0"/>
                <a:cs typeface="Calibri" panose="020F0502020204030204" pitchFamily="34" charset="0"/>
              </a:rPr>
              <a:t> </a:t>
            </a:r>
            <a:endParaRPr lang="en-US" altLang="en-US" sz="3200" dirty="0">
              <a:solidFill>
                <a:schemeClr val="tx1"/>
              </a:solidFill>
              <a:ea typeface="Calibri" panose="020F0502020204030204" pitchFamily="34" charset="0"/>
            </a:endParaRPr>
          </a:p>
          <a:p>
            <a:pPr marL="0" indent="0" eaLnBrk="0" fontAlgn="base" hangingPunct="0">
              <a:lnSpc>
                <a:spcPct val="100000"/>
              </a:lnSpc>
              <a:spcBef>
                <a:spcPct val="0"/>
              </a:spcBef>
              <a:spcAft>
                <a:spcPct val="0"/>
              </a:spcAft>
              <a:buClrTx/>
              <a:buSzTx/>
              <a:buNone/>
            </a:pPr>
            <a:r>
              <a:rPr lang="en-US" altLang="en-US" sz="3200" b="1" dirty="0">
                <a:latin typeface="Calibri" panose="020F0502020204030204" pitchFamily="34" charset="0"/>
                <a:ea typeface="Calibri" panose="020F0502020204030204" pitchFamily="34" charset="0"/>
                <a:cs typeface="Calibri" panose="020F0502020204030204" pitchFamily="34" charset="0"/>
              </a:rPr>
              <a:t>Host: Newton College and Career Academy - Chad Walker, CEO &amp; Newton County Development Authority</a:t>
            </a:r>
            <a:r>
              <a:rPr lang="en-US" altLang="en-US" sz="3200" b="1" dirty="0">
                <a:solidFill>
                  <a:srgbClr val="403F42"/>
                </a:solidFill>
                <a:latin typeface="Calibri" panose="020F0502020204030204" pitchFamily="34" charset="0"/>
                <a:ea typeface="Calibri" panose="020F0502020204030204" pitchFamily="34" charset="0"/>
                <a:cs typeface="Calibri" panose="020F0502020204030204" pitchFamily="34" charset="0"/>
              </a:rPr>
              <a:t> </a:t>
            </a:r>
            <a:endParaRPr lang="en-US" altLang="en-US" sz="3200" dirty="0">
              <a:solidFill>
                <a:schemeClr val="tx1"/>
              </a:solidFill>
              <a:ea typeface="Calibri" panose="020F0502020204030204" pitchFamily="34" charset="0"/>
            </a:endParaRPr>
          </a:p>
          <a:p>
            <a:pPr marL="0" indent="0" eaLnBrk="0" fontAlgn="base" hangingPunct="0">
              <a:lnSpc>
                <a:spcPct val="100000"/>
              </a:lnSpc>
              <a:spcBef>
                <a:spcPct val="0"/>
              </a:spcBef>
              <a:spcAft>
                <a:spcPct val="0"/>
              </a:spcAft>
              <a:buClrTx/>
              <a:buSzTx/>
              <a:buNone/>
            </a:pPr>
            <a:r>
              <a:rPr lang="en-US" altLang="en-US" sz="3200" b="1" dirty="0">
                <a:latin typeface="Calibri" panose="020F0502020204030204" pitchFamily="34" charset="0"/>
                <a:ea typeface="Calibri" panose="020F0502020204030204" pitchFamily="34" charset="0"/>
                <a:cs typeface="Calibri" panose="020F0502020204030204" pitchFamily="34" charset="0"/>
              </a:rPr>
              <a:t>Date: December 13th</a:t>
            </a:r>
            <a:r>
              <a:rPr lang="en-US" altLang="en-US" sz="3200" b="1" dirty="0">
                <a:solidFill>
                  <a:srgbClr val="403F42"/>
                </a:solidFill>
                <a:latin typeface="Calibri" panose="020F0502020204030204" pitchFamily="34" charset="0"/>
                <a:ea typeface="Calibri" panose="020F0502020204030204" pitchFamily="34" charset="0"/>
                <a:cs typeface="Calibri" panose="020F0502020204030204" pitchFamily="34" charset="0"/>
              </a:rPr>
              <a:t> </a:t>
            </a:r>
            <a:endParaRPr lang="en-US" altLang="en-US" sz="3200" dirty="0">
              <a:solidFill>
                <a:schemeClr val="tx1"/>
              </a:solidFill>
              <a:ea typeface="Calibri" panose="020F0502020204030204" pitchFamily="34" charset="0"/>
            </a:endParaRPr>
          </a:p>
          <a:p>
            <a:pPr marL="0" indent="0" eaLnBrk="0" fontAlgn="base" hangingPunct="0">
              <a:lnSpc>
                <a:spcPct val="100000"/>
              </a:lnSpc>
              <a:spcBef>
                <a:spcPct val="0"/>
              </a:spcBef>
              <a:spcAft>
                <a:spcPct val="0"/>
              </a:spcAft>
              <a:buClrTx/>
              <a:buSzTx/>
              <a:buNone/>
            </a:pPr>
            <a:r>
              <a:rPr lang="en-US" altLang="en-US" sz="3200" b="1" dirty="0">
                <a:latin typeface="Calibri" panose="020F0502020204030204" pitchFamily="34" charset="0"/>
                <a:ea typeface="Calibri" panose="020F0502020204030204" pitchFamily="34" charset="0"/>
                <a:cs typeface="Calibri" panose="020F0502020204030204" pitchFamily="34" charset="0"/>
              </a:rPr>
              <a:t>Time: 11:30 am - 1:30 pm (lunch provided)</a:t>
            </a:r>
            <a:r>
              <a:rPr lang="en-US" altLang="en-US" sz="3200" b="1" dirty="0">
                <a:solidFill>
                  <a:srgbClr val="403F42"/>
                </a:solidFill>
                <a:latin typeface="Calibri" panose="020F0502020204030204" pitchFamily="34" charset="0"/>
                <a:ea typeface="Calibri" panose="020F0502020204030204" pitchFamily="34" charset="0"/>
                <a:cs typeface="Calibri" panose="020F0502020204030204" pitchFamily="34" charset="0"/>
              </a:rPr>
              <a:t> </a:t>
            </a:r>
            <a:endParaRPr lang="en-US" altLang="en-US" sz="3200" dirty="0">
              <a:solidFill>
                <a:schemeClr val="tx1"/>
              </a:solidFill>
              <a:ea typeface="Calibri" panose="020F0502020204030204" pitchFamily="34" charset="0"/>
            </a:endParaRPr>
          </a:p>
          <a:p>
            <a:pPr marL="0" indent="0" eaLnBrk="0" fontAlgn="base" hangingPunct="0">
              <a:lnSpc>
                <a:spcPct val="100000"/>
              </a:lnSpc>
              <a:spcBef>
                <a:spcPct val="0"/>
              </a:spcBef>
              <a:spcAft>
                <a:spcPct val="0"/>
              </a:spcAft>
              <a:buClrTx/>
              <a:buSzTx/>
              <a:buNone/>
            </a:pPr>
            <a:r>
              <a:rPr lang="en-US" altLang="en-US" sz="3200" b="1" dirty="0">
                <a:latin typeface="Calibri" panose="020F0502020204030204" pitchFamily="34" charset="0"/>
                <a:ea typeface="Calibri" panose="020F0502020204030204" pitchFamily="34" charset="0"/>
                <a:cs typeface="Calibri" panose="020F0502020204030204" pitchFamily="34" charset="0"/>
              </a:rPr>
              <a:t>Location: Newton College and Career Academy</a:t>
            </a:r>
            <a:r>
              <a:rPr lang="en-US" altLang="en-US" sz="3200" b="1" dirty="0">
                <a:solidFill>
                  <a:srgbClr val="403F42"/>
                </a:solidFill>
                <a:latin typeface="Calibri" panose="020F0502020204030204" pitchFamily="34" charset="0"/>
                <a:ea typeface="Calibri" panose="020F0502020204030204" pitchFamily="34" charset="0"/>
                <a:cs typeface="Calibri" panose="020F0502020204030204" pitchFamily="34" charset="0"/>
              </a:rPr>
              <a:t> </a:t>
            </a:r>
            <a:endParaRPr lang="en-US" altLang="en-US" sz="3200" dirty="0">
              <a:solidFill>
                <a:schemeClr val="tx1"/>
              </a:solidFill>
              <a:ea typeface="Calibri" panose="020F0502020204030204" pitchFamily="34" charset="0"/>
            </a:endParaRPr>
          </a:p>
          <a:p>
            <a:pPr marL="0" indent="0" eaLnBrk="0" fontAlgn="base" hangingPunct="0">
              <a:lnSpc>
                <a:spcPct val="100000"/>
              </a:lnSpc>
              <a:spcBef>
                <a:spcPct val="0"/>
              </a:spcBef>
              <a:spcAft>
                <a:spcPct val="0"/>
              </a:spcAft>
              <a:buClrTx/>
              <a:buSzTx/>
              <a:buNone/>
            </a:pPr>
            <a:r>
              <a:rPr lang="en-US" altLang="en-US" sz="3200" b="1" dirty="0">
                <a:solidFill>
                  <a:srgbClr val="294B93"/>
                </a:solidFill>
                <a:latin typeface="Arial" panose="020B0604020202020204" pitchFamily="34" charset="0"/>
                <a:ea typeface="Calibri" panose="020F0502020204030204" pitchFamily="34" charset="0"/>
                <a:hlinkClick r:id="rId2" tooltip="Original URL: https://r20.rs6.net/tn.jsp?f=001LgknXwFHUHteW5EIrcvK1saHbC4_IkyYuq_0-h-WM5eW5u1H_1KCN1TIgP1M0ELw4ypaIN9SunPjwn_Q5IqI0uzXl9IIrxLuzPr99hv3KPpDh6FUXUUIts8ubn5T2FWDk-BvErY715iZafKNQRCKEC54D3DnGa91&amp;c=yMyzXi-ISbmRD3ott_4LlQEFplsGcHxY0_iWsdAwPsUoco"/>
              </a:rPr>
              <a:t>RSVP here!</a:t>
            </a:r>
            <a:r>
              <a:rPr lang="en-US" altLang="en-US" sz="3200" b="1" dirty="0">
                <a:solidFill>
                  <a:srgbClr val="403F42"/>
                </a:solidFill>
                <a:latin typeface="Arial" panose="020B0604020202020204" pitchFamily="34" charset="0"/>
                <a:ea typeface="Calibri" panose="020F0502020204030204" pitchFamily="34" charset="0"/>
              </a:rPr>
              <a:t> </a:t>
            </a:r>
          </a:p>
          <a:p>
            <a:pPr marL="0">
              <a:spcBef>
                <a:spcPts val="0"/>
              </a:spcBef>
              <a:spcAft>
                <a:spcPts val="0"/>
              </a:spcAft>
            </a:pPr>
            <a:endParaRPr lang="en-US" sz="3200" b="1" u="sng" dirty="0">
              <a:latin typeface="Calibri" panose="020F0502020204030204" pitchFamily="34" charset="0"/>
              <a:ea typeface="Calibri" panose="020F0502020204030204" pitchFamily="34" charset="0"/>
            </a:endParaRPr>
          </a:p>
          <a:p>
            <a:pPr marL="0">
              <a:spcBef>
                <a:spcPts val="0"/>
              </a:spcBef>
              <a:spcAft>
                <a:spcPts val="0"/>
              </a:spcAft>
            </a:pPr>
            <a:r>
              <a:rPr lang="en-US" sz="3200" b="1" u="sng" dirty="0">
                <a:latin typeface="Calibri" panose="020F0502020204030204" pitchFamily="34" charset="0"/>
                <a:ea typeface="Calibri" panose="020F0502020204030204" pitchFamily="34" charset="0"/>
              </a:rPr>
              <a:t>TCSG GCCAN Webinar Series (1 Hour)</a:t>
            </a:r>
            <a:endParaRPr lang="en-US" sz="3200" dirty="0">
              <a:latin typeface="Calibri" panose="020F0502020204030204" pitchFamily="34" charset="0"/>
              <a:ea typeface="Calibri" panose="020F0502020204030204" pitchFamily="34" charset="0"/>
            </a:endParaRPr>
          </a:p>
          <a:p>
            <a:pPr marL="0">
              <a:spcBef>
                <a:spcPts val="0"/>
              </a:spcBef>
              <a:spcAft>
                <a:spcPts val="0"/>
              </a:spcAft>
            </a:pPr>
            <a:r>
              <a:rPr lang="en-US" sz="3200" b="1" dirty="0">
                <a:latin typeface="Calibri" panose="020F0502020204030204" pitchFamily="34" charset="0"/>
                <a:ea typeface="Calibri" panose="020F0502020204030204" pitchFamily="34" charset="0"/>
              </a:rPr>
              <a:t>Keep an eye out for registration e-mails</a:t>
            </a:r>
            <a:endParaRPr lang="en-US" sz="3200" dirty="0">
              <a:latin typeface="Calibri" panose="020F0502020204030204" pitchFamily="34" charset="0"/>
              <a:ea typeface="Calibri" panose="020F0502020204030204" pitchFamily="34" charset="0"/>
            </a:endParaRPr>
          </a:p>
          <a:p>
            <a:pPr marL="0">
              <a:spcBef>
                <a:spcPts val="0"/>
              </a:spcBef>
              <a:spcAft>
                <a:spcPts val="0"/>
              </a:spcAft>
            </a:pPr>
            <a:r>
              <a:rPr lang="en-US" sz="3200" dirty="0">
                <a:latin typeface="Calibri" panose="020F0502020204030204" pitchFamily="34" charset="0"/>
                <a:ea typeface="Times New Roman" panose="02020603050405020304" pitchFamily="18" charset="0"/>
              </a:rPr>
              <a:t>· February 7th, 2023 10:00 AM: CCA Marketing</a:t>
            </a:r>
            <a:endParaRPr lang="en-US" sz="3200" dirty="0">
              <a:latin typeface="Calibri" panose="020F0502020204030204" pitchFamily="34" charset="0"/>
              <a:ea typeface="Calibri" panose="020F0502020204030204" pitchFamily="34" charset="0"/>
            </a:endParaRPr>
          </a:p>
          <a:p>
            <a:pPr marL="0">
              <a:spcBef>
                <a:spcPts val="0"/>
              </a:spcBef>
              <a:spcAft>
                <a:spcPts val="0"/>
              </a:spcAft>
            </a:pPr>
            <a:r>
              <a:rPr lang="en-US" sz="3200" dirty="0">
                <a:latin typeface="Calibri" panose="020F0502020204030204" pitchFamily="34" charset="0"/>
                <a:ea typeface="Times New Roman" panose="02020603050405020304" pitchFamily="18" charset="0"/>
              </a:rPr>
              <a:t>· March 2023 TBD: Innovation and Flexibility</a:t>
            </a:r>
            <a:endParaRPr lang="en-US" sz="3200" dirty="0">
              <a:latin typeface="Calibri" panose="020F0502020204030204" pitchFamily="34" charset="0"/>
              <a:ea typeface="Calibri" panose="020F0502020204030204" pitchFamily="34" charset="0"/>
            </a:endParaRPr>
          </a:p>
          <a:p>
            <a:pPr marL="0">
              <a:spcBef>
                <a:spcPts val="0"/>
              </a:spcBef>
              <a:spcAft>
                <a:spcPts val="0"/>
              </a:spcAft>
            </a:pPr>
            <a:r>
              <a:rPr lang="en-US" sz="3200" dirty="0">
                <a:latin typeface="Calibri" panose="020F0502020204030204" pitchFamily="34" charset="0"/>
                <a:ea typeface="Times New Roman" panose="02020603050405020304" pitchFamily="18" charset="0"/>
              </a:rPr>
              <a:t>· April 2023 TBD: CCA Funding and Fundraising</a:t>
            </a:r>
            <a:endParaRPr lang="en-US" sz="3200" dirty="0">
              <a:latin typeface="Calibri" panose="020F0502020204030204" pitchFamily="34" charset="0"/>
              <a:ea typeface="Calibri" panose="020F0502020204030204" pitchFamily="34" charset="0"/>
            </a:endParaRPr>
          </a:p>
          <a:p>
            <a:pPr marL="0">
              <a:spcBef>
                <a:spcPts val="0"/>
              </a:spcBef>
              <a:spcAft>
                <a:spcPts val="0"/>
              </a:spcAft>
            </a:pPr>
            <a:r>
              <a:rPr lang="en-US" sz="3200" dirty="0">
                <a:latin typeface="Times New Roman" panose="02020603050405020304" pitchFamily="18" charset="0"/>
                <a:ea typeface="Calibri" panose="020F0502020204030204" pitchFamily="34" charset="0"/>
              </a:rPr>
              <a:t> </a:t>
            </a:r>
            <a:endParaRPr lang="en-US" sz="3200" dirty="0">
              <a:latin typeface="Calibri" panose="020F0502020204030204" pitchFamily="34" charset="0"/>
              <a:ea typeface="Calibri" panose="020F0502020204030204" pitchFamily="34" charset="0"/>
            </a:endParaRPr>
          </a:p>
          <a:p>
            <a:pPr marL="0">
              <a:spcBef>
                <a:spcPts val="0"/>
              </a:spcBef>
              <a:spcAft>
                <a:spcPts val="0"/>
              </a:spcAft>
            </a:pPr>
            <a:r>
              <a:rPr lang="en-US" sz="3200" b="1" u="sng" dirty="0">
                <a:latin typeface="Calibri" panose="020F0502020204030204" pitchFamily="34" charset="0"/>
                <a:ea typeface="Calibri" panose="020F0502020204030204" pitchFamily="34" charset="0"/>
              </a:rPr>
              <a:t>Charter System Foundation Regional Flexibility &amp; Governance Workshops (4 Hours): </a:t>
            </a:r>
            <a:endParaRPr lang="en-US" sz="3200" dirty="0">
              <a:latin typeface="Calibri" panose="020F0502020204030204" pitchFamily="34" charset="0"/>
              <a:ea typeface="Calibri" panose="020F0502020204030204" pitchFamily="34" charset="0"/>
            </a:endParaRPr>
          </a:p>
          <a:p>
            <a:pPr marL="0">
              <a:spcBef>
                <a:spcPts val="0"/>
              </a:spcBef>
              <a:spcAft>
                <a:spcPts val="0"/>
              </a:spcAft>
            </a:pPr>
            <a:r>
              <a:rPr lang="en-US" sz="3200" b="1" dirty="0">
                <a:latin typeface="Calibri" panose="020F0502020204030204" pitchFamily="34" charset="0"/>
                <a:ea typeface="Calibri" panose="020F0502020204030204" pitchFamily="34" charset="0"/>
              </a:rPr>
              <a:t>Register through Charter Systems Foundation</a:t>
            </a:r>
            <a:endParaRPr lang="en-US" sz="3200" dirty="0">
              <a:latin typeface="Calibri" panose="020F0502020204030204" pitchFamily="34" charset="0"/>
              <a:ea typeface="Calibri" panose="020F0502020204030204" pitchFamily="34" charset="0"/>
            </a:endParaRPr>
          </a:p>
          <a:p>
            <a:pPr marL="0">
              <a:spcBef>
                <a:spcPts val="0"/>
              </a:spcBef>
              <a:spcAft>
                <a:spcPts val="0"/>
              </a:spcAft>
            </a:pPr>
            <a:r>
              <a:rPr lang="en-US" sz="3200" dirty="0">
                <a:latin typeface="Calibri" panose="020F0502020204030204" pitchFamily="34" charset="0"/>
                <a:ea typeface="Calibri" panose="020F0502020204030204" pitchFamily="34" charset="0"/>
              </a:rPr>
              <a:t>· January 25, 2023 Dublin City Schools (9 to 1pm)</a:t>
            </a:r>
          </a:p>
          <a:p>
            <a:pPr marL="0">
              <a:spcBef>
                <a:spcPts val="0"/>
              </a:spcBef>
              <a:spcAft>
                <a:spcPts val="0"/>
              </a:spcAft>
            </a:pPr>
            <a:r>
              <a:rPr lang="en-US" sz="3200" dirty="0">
                <a:latin typeface="Calibri" panose="020F0502020204030204" pitchFamily="34" charset="0"/>
                <a:ea typeface="Calibri" panose="020F0502020204030204" pitchFamily="34" charset="0"/>
              </a:rPr>
              <a:t>· January 26, 2023 Liberty County Schools (9-1pm)</a:t>
            </a:r>
          </a:p>
          <a:p>
            <a:pPr marL="0">
              <a:spcBef>
                <a:spcPts val="0"/>
              </a:spcBef>
              <a:spcAft>
                <a:spcPts val="0"/>
              </a:spcAft>
            </a:pPr>
            <a:r>
              <a:rPr lang="en-US" sz="3200" dirty="0">
                <a:latin typeface="Calibri" panose="020F0502020204030204" pitchFamily="34" charset="0"/>
                <a:ea typeface="Calibri" panose="020F0502020204030204" pitchFamily="34" charset="0"/>
              </a:rPr>
              <a:t>· March 8, 2023 Decatur City Schools (9-1pm)</a:t>
            </a:r>
          </a:p>
          <a:p>
            <a:pPr marL="0">
              <a:spcBef>
                <a:spcPts val="0"/>
              </a:spcBef>
              <a:spcAft>
                <a:spcPts val="0"/>
              </a:spcAft>
            </a:pPr>
            <a:r>
              <a:rPr lang="en-US" sz="3200" dirty="0">
                <a:latin typeface="Calibri" panose="020F0502020204030204" pitchFamily="34" charset="0"/>
                <a:ea typeface="Calibri" panose="020F0502020204030204" pitchFamily="34" charset="0"/>
              </a:rPr>
              <a:t>· March 29, 2023 Dougherty County Schools (9-1pm)</a:t>
            </a:r>
          </a:p>
          <a:p>
            <a:pPr marL="0">
              <a:spcBef>
                <a:spcPts val="0"/>
              </a:spcBef>
              <a:spcAft>
                <a:spcPts val="0"/>
              </a:spcAft>
            </a:pPr>
            <a:r>
              <a:rPr lang="en-US" sz="3200" dirty="0">
                <a:latin typeface="Times New Roman" panose="02020603050405020304" pitchFamily="18" charset="0"/>
                <a:ea typeface="Calibri" panose="020F0502020204030204" pitchFamily="34" charset="0"/>
              </a:rPr>
              <a:t> </a:t>
            </a:r>
            <a:endParaRPr lang="en-US" sz="3200" dirty="0">
              <a:latin typeface="Calibri" panose="020F0502020204030204" pitchFamily="34" charset="0"/>
              <a:ea typeface="Calibri" panose="020F0502020204030204" pitchFamily="34" charset="0"/>
            </a:endParaRPr>
          </a:p>
          <a:p>
            <a:pPr marL="0">
              <a:spcBef>
                <a:spcPts val="0"/>
              </a:spcBef>
              <a:spcAft>
                <a:spcPts val="0"/>
              </a:spcAft>
            </a:pPr>
            <a:r>
              <a:rPr lang="en-US" sz="3200" b="1" u="sng" dirty="0">
                <a:latin typeface="Calibri" panose="020F0502020204030204" pitchFamily="34" charset="0"/>
                <a:ea typeface="Calibri" panose="020F0502020204030204" pitchFamily="34" charset="0"/>
              </a:rPr>
              <a:t>Charter System Foundation Graduation Dual Enrollment Option B Webex (1 Hour):</a:t>
            </a:r>
            <a:endParaRPr lang="en-US" sz="3200" dirty="0">
              <a:latin typeface="Calibri" panose="020F0502020204030204" pitchFamily="34" charset="0"/>
              <a:ea typeface="Calibri" panose="020F0502020204030204" pitchFamily="34" charset="0"/>
            </a:endParaRPr>
          </a:p>
          <a:p>
            <a:pPr marL="0">
              <a:spcBef>
                <a:spcPts val="0"/>
              </a:spcBef>
              <a:spcAft>
                <a:spcPts val="0"/>
              </a:spcAft>
            </a:pPr>
            <a:r>
              <a:rPr lang="en-US" sz="3200" b="1" dirty="0">
                <a:latin typeface="Calibri" panose="020F0502020204030204" pitchFamily="34" charset="0"/>
                <a:ea typeface="Calibri" panose="020F0502020204030204" pitchFamily="34" charset="0"/>
              </a:rPr>
              <a:t>Register through Charter Systems Foundation</a:t>
            </a:r>
            <a:endParaRPr lang="en-US" sz="3200" dirty="0">
              <a:latin typeface="Calibri" panose="020F0502020204030204" pitchFamily="34" charset="0"/>
              <a:ea typeface="Calibri" panose="020F0502020204030204" pitchFamily="34" charset="0"/>
            </a:endParaRPr>
          </a:p>
          <a:p>
            <a:pPr marL="0">
              <a:spcBef>
                <a:spcPts val="0"/>
              </a:spcBef>
              <a:spcAft>
                <a:spcPts val="0"/>
              </a:spcAft>
            </a:pPr>
            <a:r>
              <a:rPr lang="en-US" sz="3200" dirty="0">
                <a:latin typeface="Calibri" panose="020F0502020204030204" pitchFamily="34" charset="0"/>
                <a:ea typeface="Calibri" panose="020F0502020204030204" pitchFamily="34" charset="0"/>
              </a:rPr>
              <a:t>· November 8, 2022 (8:30 to 9:30)</a:t>
            </a:r>
          </a:p>
          <a:p>
            <a:pPr marL="0">
              <a:spcBef>
                <a:spcPts val="0"/>
              </a:spcBef>
              <a:spcAft>
                <a:spcPts val="0"/>
              </a:spcAft>
            </a:pPr>
            <a:r>
              <a:rPr lang="en-US" sz="3200" dirty="0">
                <a:latin typeface="Calibri" panose="020F0502020204030204" pitchFamily="34" charset="0"/>
                <a:ea typeface="Calibri" panose="020F0502020204030204" pitchFamily="34" charset="0"/>
              </a:rPr>
              <a:t>· January 10, 2023 (8:30 to 9:30)</a:t>
            </a:r>
          </a:p>
          <a:p>
            <a:pPr marL="0">
              <a:spcBef>
                <a:spcPts val="0"/>
              </a:spcBef>
              <a:spcAft>
                <a:spcPts val="0"/>
              </a:spcAft>
            </a:pPr>
            <a:r>
              <a:rPr lang="en-US" sz="3200" dirty="0">
                <a:latin typeface="Calibri" panose="020F0502020204030204" pitchFamily="34" charset="0"/>
                <a:ea typeface="Calibri" panose="020F0502020204030204" pitchFamily="34" charset="0"/>
              </a:rPr>
              <a:t>· March 14, 2023 (8:30 to 9:30)</a:t>
            </a:r>
          </a:p>
          <a:p>
            <a:pPr marL="0">
              <a:spcBef>
                <a:spcPts val="0"/>
              </a:spcBef>
              <a:spcAft>
                <a:spcPts val="0"/>
              </a:spcAft>
            </a:pPr>
            <a:r>
              <a:rPr lang="en-US" sz="3200" dirty="0">
                <a:latin typeface="Times New Roman" panose="02020603050405020304" pitchFamily="18" charset="0"/>
                <a:ea typeface="Calibri" panose="020F0502020204030204" pitchFamily="34" charset="0"/>
              </a:rPr>
              <a:t> </a:t>
            </a:r>
            <a:endParaRPr lang="en-US" sz="3200" dirty="0">
              <a:latin typeface="Calibri" panose="020F0502020204030204" pitchFamily="34" charset="0"/>
              <a:ea typeface="Calibri" panose="020F0502020204030204" pitchFamily="34" charset="0"/>
            </a:endParaRPr>
          </a:p>
          <a:p>
            <a:pPr marL="0">
              <a:spcBef>
                <a:spcPts val="0"/>
              </a:spcBef>
              <a:spcAft>
                <a:spcPts val="0"/>
              </a:spcAft>
            </a:pPr>
            <a:r>
              <a:rPr lang="en-US" sz="3200" b="1" u="sng" dirty="0">
                <a:latin typeface="Calibri" panose="020F0502020204030204" pitchFamily="34" charset="0"/>
                <a:ea typeface="Calibri" panose="020F0502020204030204" pitchFamily="34" charset="0"/>
              </a:rPr>
              <a:t>GEER Healthcare Workshops Zoom (1 Hour):</a:t>
            </a:r>
            <a:endParaRPr lang="en-US" sz="3200" dirty="0">
              <a:latin typeface="Calibri" panose="020F0502020204030204" pitchFamily="34" charset="0"/>
              <a:ea typeface="Calibri" panose="020F0502020204030204" pitchFamily="34" charset="0"/>
            </a:endParaRPr>
          </a:p>
          <a:p>
            <a:pPr marL="0">
              <a:spcBef>
                <a:spcPts val="0"/>
              </a:spcBef>
              <a:spcAft>
                <a:spcPts val="0"/>
              </a:spcAft>
            </a:pPr>
            <a:r>
              <a:rPr lang="en-US" sz="3200" b="1" dirty="0">
                <a:latin typeface="Calibri" panose="020F0502020204030204" pitchFamily="34" charset="0"/>
                <a:ea typeface="Calibri" panose="020F0502020204030204" pitchFamily="34" charset="0"/>
              </a:rPr>
              <a:t>Keep an eye out for registration e-mail</a:t>
            </a:r>
            <a:endParaRPr lang="en-US" sz="3200" dirty="0">
              <a:latin typeface="Calibri" panose="020F0502020204030204" pitchFamily="34" charset="0"/>
              <a:ea typeface="Calibri" panose="020F0502020204030204" pitchFamily="34" charset="0"/>
            </a:endParaRPr>
          </a:p>
          <a:p>
            <a:pPr marL="0">
              <a:spcBef>
                <a:spcPts val="0"/>
              </a:spcBef>
              <a:spcAft>
                <a:spcPts val="0"/>
              </a:spcAft>
            </a:pPr>
            <a:r>
              <a:rPr lang="en-US" sz="3200" dirty="0">
                <a:latin typeface="Calibri" panose="020F0502020204030204" pitchFamily="34" charset="0"/>
                <a:ea typeface="Calibri" panose="020F0502020204030204" pitchFamily="34" charset="0"/>
              </a:rPr>
              <a:t>January 19, 2023 (3:30 to 4:30)</a:t>
            </a:r>
          </a:p>
          <a:p>
            <a:pPr marL="0">
              <a:spcBef>
                <a:spcPts val="0"/>
              </a:spcBef>
              <a:spcAft>
                <a:spcPts val="0"/>
              </a:spcAft>
            </a:pPr>
            <a:r>
              <a:rPr lang="en-US" sz="3200" dirty="0">
                <a:latin typeface="Times New Roman" panose="02020603050405020304" pitchFamily="18" charset="0"/>
                <a:ea typeface="Calibri" panose="020F0502020204030204" pitchFamily="34" charset="0"/>
              </a:rPr>
              <a:t> </a:t>
            </a:r>
            <a:endParaRPr lang="en-US" sz="3200" dirty="0">
              <a:latin typeface="Calibri" panose="020F0502020204030204" pitchFamily="34" charset="0"/>
              <a:ea typeface="Calibri" panose="020F0502020204030204" pitchFamily="34" charset="0"/>
            </a:endParaRPr>
          </a:p>
          <a:p>
            <a:pPr marL="0">
              <a:spcBef>
                <a:spcPts val="0"/>
              </a:spcBef>
              <a:spcAft>
                <a:spcPts val="0"/>
              </a:spcAft>
            </a:pPr>
            <a:r>
              <a:rPr lang="en-US" sz="3200" b="1" u="sng" dirty="0">
                <a:latin typeface="Calibri" panose="020F0502020204030204" pitchFamily="34" charset="0"/>
                <a:ea typeface="Calibri" panose="020F0502020204030204" pitchFamily="34" charset="0"/>
              </a:rPr>
              <a:t>Leadership Industry Council (GACCAN) Zoom (1 Hour):</a:t>
            </a:r>
            <a:endParaRPr lang="en-US" sz="3200" dirty="0">
              <a:latin typeface="Calibri" panose="020F0502020204030204" pitchFamily="34" charset="0"/>
              <a:ea typeface="Calibri" panose="020F0502020204030204" pitchFamily="34" charset="0"/>
            </a:endParaRPr>
          </a:p>
          <a:p>
            <a:pPr marL="0">
              <a:spcBef>
                <a:spcPts val="0"/>
              </a:spcBef>
              <a:spcAft>
                <a:spcPts val="0"/>
              </a:spcAft>
            </a:pPr>
            <a:r>
              <a:rPr lang="en-US" sz="3200" b="1" dirty="0">
                <a:latin typeface="Calibri" panose="020F0502020204030204" pitchFamily="34" charset="0"/>
                <a:ea typeface="Calibri" panose="020F0502020204030204" pitchFamily="34" charset="0"/>
              </a:rPr>
              <a:t>Keep an eye out for registration e-mails</a:t>
            </a:r>
            <a:endParaRPr lang="en-US" sz="3200" dirty="0">
              <a:latin typeface="Calibri" panose="020F0502020204030204" pitchFamily="34" charset="0"/>
              <a:ea typeface="Calibri" panose="020F0502020204030204" pitchFamily="34" charset="0"/>
            </a:endParaRPr>
          </a:p>
          <a:p>
            <a:pPr marL="0">
              <a:spcBef>
                <a:spcPts val="0"/>
              </a:spcBef>
              <a:spcAft>
                <a:spcPts val="0"/>
              </a:spcAft>
            </a:pPr>
            <a:r>
              <a:rPr lang="en-US" sz="3200" dirty="0">
                <a:latin typeface="Calibri" panose="020F0502020204030204" pitchFamily="34" charset="0"/>
                <a:ea typeface="Calibri" panose="020F0502020204030204" pitchFamily="34" charset="0"/>
              </a:rPr>
              <a:t>· January 19, 2023 (8:30 to 9:30)</a:t>
            </a:r>
          </a:p>
          <a:p>
            <a:pPr marL="0">
              <a:spcBef>
                <a:spcPts val="0"/>
              </a:spcBef>
              <a:spcAft>
                <a:spcPts val="0"/>
              </a:spcAft>
            </a:pPr>
            <a:r>
              <a:rPr lang="en-US" sz="3200" dirty="0">
                <a:latin typeface="Calibri" panose="020F0502020204030204" pitchFamily="34" charset="0"/>
                <a:ea typeface="Calibri" panose="020F0502020204030204" pitchFamily="34" charset="0"/>
              </a:rPr>
              <a:t>· February 16, 2023 (8:30 to 9:30)</a:t>
            </a:r>
          </a:p>
          <a:p>
            <a:pPr marL="0">
              <a:spcBef>
                <a:spcPts val="0"/>
              </a:spcBef>
              <a:spcAft>
                <a:spcPts val="0"/>
              </a:spcAft>
            </a:pPr>
            <a:r>
              <a:rPr lang="en-US" sz="3200" dirty="0">
                <a:latin typeface="Calibri" panose="020F0502020204030204" pitchFamily="34" charset="0"/>
                <a:ea typeface="Calibri" panose="020F0502020204030204" pitchFamily="34" charset="0"/>
              </a:rPr>
              <a:t>· March 16, 2023 (8:30 to 9:30)</a:t>
            </a:r>
          </a:p>
          <a:p>
            <a:pPr marL="0">
              <a:spcBef>
                <a:spcPts val="0"/>
              </a:spcBef>
              <a:spcAft>
                <a:spcPts val="0"/>
              </a:spcAft>
            </a:pPr>
            <a:r>
              <a:rPr lang="en-US" sz="3200" dirty="0">
                <a:latin typeface="Calibri" panose="020F0502020204030204" pitchFamily="34" charset="0"/>
                <a:ea typeface="Calibri" panose="020F0502020204030204" pitchFamily="34" charset="0"/>
              </a:rPr>
              <a:t>· April 20, 2023 (8:30 to 9:30)</a:t>
            </a:r>
          </a:p>
          <a:p>
            <a:pPr marL="0" indent="0" eaLnBrk="0" fontAlgn="base" hangingPunct="0">
              <a:lnSpc>
                <a:spcPct val="100000"/>
              </a:lnSpc>
              <a:spcBef>
                <a:spcPct val="0"/>
              </a:spcBef>
              <a:spcAft>
                <a:spcPct val="0"/>
              </a:spcAft>
              <a:buClrTx/>
              <a:buSzTx/>
              <a:buNone/>
            </a:pPr>
            <a:endParaRPr lang="en-US" altLang="en-US" sz="3200" b="1" dirty="0">
              <a:solidFill>
                <a:srgbClr val="403F42"/>
              </a:solidFill>
              <a:latin typeface="Arial" panose="020B0604020202020204" pitchFamily="34" charset="0"/>
              <a:ea typeface="Calibri" panose="020F0502020204030204" pitchFamily="34" charset="0"/>
            </a:endParaRPr>
          </a:p>
          <a:p>
            <a:pPr marL="0" indent="0" eaLnBrk="0" fontAlgn="base" hangingPunct="0">
              <a:lnSpc>
                <a:spcPct val="100000"/>
              </a:lnSpc>
              <a:spcBef>
                <a:spcPct val="0"/>
              </a:spcBef>
              <a:spcAft>
                <a:spcPct val="0"/>
              </a:spcAft>
              <a:buClrTx/>
              <a:buSzTx/>
              <a:buNone/>
            </a:pPr>
            <a:endParaRPr lang="en-US" altLang="en-US" sz="2400" dirty="0">
              <a:solidFill>
                <a:schemeClr val="tx1"/>
              </a:solidFill>
              <a:latin typeface="Arial" panose="020B0604020202020204" pitchFamily="34" charset="0"/>
            </a:endParaRPr>
          </a:p>
          <a:p>
            <a:endParaRPr lang="en-US" dirty="0"/>
          </a:p>
        </p:txBody>
      </p:sp>
    </p:spTree>
    <p:extLst>
      <p:ext uri="{BB962C8B-B14F-4D97-AF65-F5344CB8AC3E}">
        <p14:creationId xmlns:p14="http://schemas.microsoft.com/office/powerpoint/2010/main" val="37953458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0C166-F215-DE25-B8A8-6CF56CF575E4}"/>
              </a:ext>
            </a:extLst>
          </p:cNvPr>
          <p:cNvSpPr>
            <a:spLocks noGrp="1"/>
          </p:cNvSpPr>
          <p:nvPr>
            <p:ph type="title"/>
          </p:nvPr>
        </p:nvSpPr>
        <p:spPr/>
        <p:txBody>
          <a:bodyPr/>
          <a:lstStyle/>
          <a:p>
            <a:r>
              <a:rPr lang="en-US" dirty="0"/>
              <a:t>Meeting Dates </a:t>
            </a:r>
          </a:p>
        </p:txBody>
      </p:sp>
      <p:sp>
        <p:nvSpPr>
          <p:cNvPr id="3" name="Content Placeholder 2">
            <a:extLst>
              <a:ext uri="{FF2B5EF4-FFF2-40B4-BE49-F238E27FC236}">
                <a16:creationId xmlns:a16="http://schemas.microsoft.com/office/drawing/2014/main" id="{70D99589-F52B-A24C-8408-45E889FDCD32}"/>
              </a:ext>
            </a:extLst>
          </p:cNvPr>
          <p:cNvSpPr>
            <a:spLocks noGrp="1"/>
          </p:cNvSpPr>
          <p:nvPr>
            <p:ph idx="1"/>
          </p:nvPr>
        </p:nvSpPr>
        <p:spPr/>
        <p:txBody>
          <a:bodyPr/>
          <a:lstStyle/>
          <a:p>
            <a:r>
              <a:rPr lang="en-US" dirty="0"/>
              <a:t> 	</a:t>
            </a:r>
            <a:r>
              <a:rPr lang="en-US" sz="2100" dirty="0">
                <a:solidFill>
                  <a:schemeClr val="bg1">
                    <a:lumMod val="85000"/>
                  </a:schemeClr>
                </a:solidFill>
              </a:rPr>
              <a:t>Thursday, 9/08/22                        	4 p.m.</a:t>
            </a:r>
          </a:p>
          <a:p>
            <a:r>
              <a:rPr lang="en-US" sz="2100" dirty="0">
                <a:solidFill>
                  <a:schemeClr val="bg1">
                    <a:lumMod val="85000"/>
                  </a:schemeClr>
                </a:solidFill>
              </a:rPr>
              <a:t> 	Thursday, 12/08/22                         	4 p.m.</a:t>
            </a:r>
          </a:p>
          <a:p>
            <a:r>
              <a:rPr lang="en-US" sz="2100" dirty="0"/>
              <a:t> 	Thursday, 1/26/23                            	4 p.m.</a:t>
            </a:r>
          </a:p>
          <a:p>
            <a:r>
              <a:rPr lang="en-US" sz="2100" dirty="0"/>
              <a:t> 	Thursday, 2/09/23                          	4 p.m.</a:t>
            </a:r>
          </a:p>
          <a:p>
            <a:r>
              <a:rPr lang="en-US" sz="2100" dirty="0"/>
              <a:t> 	Thursday, 3/02/23                            	4 p.m.</a:t>
            </a:r>
          </a:p>
          <a:p>
            <a:r>
              <a:rPr lang="en-US" sz="2100" dirty="0"/>
              <a:t> 	Thursday, 5/18/23                            	4 p.m.</a:t>
            </a:r>
          </a:p>
          <a:p>
            <a:endParaRPr lang="en-US" dirty="0"/>
          </a:p>
        </p:txBody>
      </p:sp>
    </p:spTree>
    <p:extLst>
      <p:ext uri="{BB962C8B-B14F-4D97-AF65-F5344CB8AC3E}">
        <p14:creationId xmlns:p14="http://schemas.microsoft.com/office/powerpoint/2010/main" val="39681176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43" name="Straight Connector 42">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22" name="Picture 21" descr="Question marks in a line and one question mark is lit">
            <a:extLst>
              <a:ext uri="{FF2B5EF4-FFF2-40B4-BE49-F238E27FC236}">
                <a16:creationId xmlns:a16="http://schemas.microsoft.com/office/drawing/2014/main" id="{471AF6C9-4D35-7931-91BA-E0FD560E2371}"/>
              </a:ext>
            </a:extLst>
          </p:cNvPr>
          <p:cNvPicPr>
            <a:picLocks noChangeAspect="1"/>
          </p:cNvPicPr>
          <p:nvPr/>
        </p:nvPicPr>
        <p:blipFill rotWithShape="1">
          <a:blip r:embed="rId3"/>
          <a:srcRect r="44835" b="-1"/>
          <a:stretch/>
        </p:blipFill>
        <p:spPr>
          <a:xfrm>
            <a:off x="12" y="10"/>
            <a:ext cx="5667666" cy="6857990"/>
          </a:xfrm>
          <a:prstGeom prst="rect">
            <a:avLst/>
          </a:prstGeom>
        </p:spPr>
      </p:pic>
      <p:sp>
        <p:nvSpPr>
          <p:cNvPr id="45" name="Rectangle 44">
            <a:extLst>
              <a:ext uri="{FF2B5EF4-FFF2-40B4-BE49-F238E27FC236}">
                <a16:creationId xmlns:a16="http://schemas.microsoft.com/office/drawing/2014/main" id="{E9ED41B5-F9B0-4DE1-8C59-A980468A70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5710114" y="0"/>
            <a:ext cx="343855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3">
            <a:extLst>
              <a:ext uri="{FF2B5EF4-FFF2-40B4-BE49-F238E27FC236}">
                <a16:creationId xmlns:a16="http://schemas.microsoft.com/office/drawing/2014/main" id="{FD667704-AA56-2405-3516-E657960D0C55}"/>
              </a:ext>
            </a:extLst>
          </p:cNvPr>
          <p:cNvSpPr>
            <a:spLocks noGrp="1"/>
          </p:cNvSpPr>
          <p:nvPr>
            <p:ph type="title"/>
          </p:nvPr>
        </p:nvSpPr>
        <p:spPr>
          <a:xfrm>
            <a:off x="6072663" y="640080"/>
            <a:ext cx="2744435" cy="2926080"/>
          </a:xfrm>
        </p:spPr>
        <p:txBody>
          <a:bodyPr vert="horz" lIns="91440" tIns="45720" rIns="91440" bIns="45720" rtlCol="0" anchor="b">
            <a:normAutofit/>
          </a:bodyPr>
          <a:lstStyle/>
          <a:p>
            <a:pPr defTabSz="914400"/>
            <a:r>
              <a:rPr lang="en-US" sz="3800" b="1" spc="-50">
                <a:solidFill>
                  <a:srgbClr val="FFFFFF"/>
                </a:solidFill>
              </a:rPr>
              <a:t>Questions?</a:t>
            </a:r>
          </a:p>
        </p:txBody>
      </p:sp>
      <p:sp>
        <p:nvSpPr>
          <p:cNvPr id="47" name="Rectangle 46">
            <a:extLst>
              <a:ext uri="{FF2B5EF4-FFF2-40B4-BE49-F238E27FC236}">
                <a16:creationId xmlns:a16="http://schemas.microsoft.com/office/drawing/2014/main" id="{C482A030-873A-4216-B6A6-C3348B9CA2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7679"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86673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C5386-F21A-4F1D-A74D-C05A58EA2EC1}"/>
              </a:ext>
            </a:extLst>
          </p:cNvPr>
          <p:cNvSpPr>
            <a:spLocks noGrp="1"/>
          </p:cNvSpPr>
          <p:nvPr>
            <p:ph type="title"/>
          </p:nvPr>
        </p:nvSpPr>
        <p:spPr>
          <a:xfrm>
            <a:off x="571501" y="559678"/>
            <a:ext cx="8011184" cy="4952492"/>
          </a:xfrm>
        </p:spPr>
        <p:txBody>
          <a:bodyPr/>
          <a:lstStyle/>
          <a:p>
            <a:pPr algn="ctr"/>
            <a:r>
              <a:rPr lang="en-US" dirty="0"/>
              <a:t>Agenda</a:t>
            </a:r>
          </a:p>
        </p:txBody>
      </p:sp>
      <p:sp>
        <p:nvSpPr>
          <p:cNvPr id="3" name="Content Placeholder 2">
            <a:extLst>
              <a:ext uri="{FF2B5EF4-FFF2-40B4-BE49-F238E27FC236}">
                <a16:creationId xmlns:a16="http://schemas.microsoft.com/office/drawing/2014/main" id="{07A464EA-7BA3-4BE6-B9E3-C9D172B001FE}"/>
              </a:ext>
            </a:extLst>
          </p:cNvPr>
          <p:cNvSpPr>
            <a:spLocks noGrp="1"/>
          </p:cNvSpPr>
          <p:nvPr>
            <p:ph idx="1"/>
          </p:nvPr>
        </p:nvSpPr>
        <p:spPr>
          <a:xfrm>
            <a:off x="1001485" y="1719943"/>
            <a:ext cx="8229600" cy="4525963"/>
          </a:xfrm>
        </p:spPr>
        <p:txBody>
          <a:bodyPr>
            <a:normAutofit/>
          </a:bodyPr>
          <a:lstStyle/>
          <a:p>
            <a:pPr marL="0" marR="0" indent="0" algn="ctr">
              <a:lnSpc>
                <a:spcPct val="107000"/>
              </a:lnSpc>
              <a:spcBef>
                <a:spcPts val="0"/>
              </a:spcBef>
              <a:spcAft>
                <a:spcPts val="0"/>
              </a:spcAft>
              <a:buNone/>
            </a:pPr>
            <a:r>
              <a:rPr lang="en-US" sz="2400" b="1" dirty="0">
                <a:effectLst/>
                <a:latin typeface="Calibri" panose="020F0502020204030204" pitchFamily="34" charset="0"/>
                <a:ea typeface="Calibri" panose="020F0502020204030204" pitchFamily="34" charset="0"/>
                <a:cs typeface="Arial" panose="020B0604020202020204" pitchFamily="34"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
        <p:nvSpPr>
          <p:cNvPr id="4" name="Slide Number Placeholder 3">
            <a:extLst>
              <a:ext uri="{FF2B5EF4-FFF2-40B4-BE49-F238E27FC236}">
                <a16:creationId xmlns:a16="http://schemas.microsoft.com/office/drawing/2014/main" id="{A2242C90-E287-4358-9C8B-08916610F76B}"/>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D6C3DC6-EF6E-8948-BFE6-808D46D584D8}" type="slidenum">
              <a:rPr kumimoji="0" lang="en-US" sz="1050" b="1" i="0" u="none" strike="noStrike" kern="1200" cap="none" spc="0" normalizeH="0" baseline="0" noProof="0" smtClean="0">
                <a:ln>
                  <a:noFill/>
                </a:ln>
                <a:solidFill>
                  <a:prstClr val="white"/>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5</a:t>
            </a:fld>
            <a:endParaRPr kumimoji="0" lang="en-US" sz="1050" b="1" i="0" u="none" strike="noStrike" kern="1200" cap="none" spc="0" normalizeH="0" baseline="0" noProof="0" dirty="0">
              <a:ln>
                <a:noFill/>
              </a:ln>
              <a:solidFill>
                <a:prstClr val="white"/>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74B43DA9-A7FE-2093-6818-2BBFB9F03D84}"/>
              </a:ext>
            </a:extLst>
          </p:cNvPr>
          <p:cNvPicPr>
            <a:picLocks noChangeAspect="1"/>
          </p:cNvPicPr>
          <p:nvPr/>
        </p:nvPicPr>
        <p:blipFill>
          <a:blip r:embed="rId2"/>
          <a:stretch>
            <a:fillRect/>
          </a:stretch>
        </p:blipFill>
        <p:spPr>
          <a:xfrm>
            <a:off x="1593342" y="1571244"/>
            <a:ext cx="5957316" cy="3715512"/>
          </a:xfrm>
          <a:prstGeom prst="rect">
            <a:avLst/>
          </a:prstGeom>
        </p:spPr>
      </p:pic>
    </p:spTree>
    <p:extLst>
      <p:ext uri="{BB962C8B-B14F-4D97-AF65-F5344CB8AC3E}">
        <p14:creationId xmlns:p14="http://schemas.microsoft.com/office/powerpoint/2010/main" val="12307413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3E63B-B8D9-4872-9937-755305413B80}"/>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a16="http://schemas.microsoft.com/office/drawing/2014/main" id="{CDC0F2C4-4560-4C86-924B-0E0A391BB09D}"/>
              </a:ext>
            </a:extLst>
          </p:cNvPr>
          <p:cNvSpPr>
            <a:spLocks noGrp="1"/>
          </p:cNvSpPr>
          <p:nvPr>
            <p:ph idx="1"/>
          </p:nvPr>
        </p:nvSpPr>
        <p:spPr>
          <a:xfrm>
            <a:off x="914400" y="1600200"/>
            <a:ext cx="8229600" cy="4525963"/>
          </a:xfrm>
        </p:spPr>
        <p:txBody>
          <a:bodyPr>
            <a:normAutofit/>
          </a:bodyPr>
          <a:lstStyle/>
          <a:p>
            <a:pPr marL="0" marR="0" indent="0">
              <a:spcBef>
                <a:spcPts val="0"/>
              </a:spcBef>
              <a:spcAft>
                <a:spcPts val="0"/>
              </a:spcAft>
              <a:buNone/>
            </a:pPr>
            <a:endParaRPr lang="en-US" sz="2600" dirty="0">
              <a:effectLst/>
              <a:latin typeface="Calibri" panose="020F0502020204030204" pitchFamily="34" charset="0"/>
              <a:ea typeface="Calibri" panose="020F0502020204030204" pitchFamily="34" charset="0"/>
            </a:endParaRPr>
          </a:p>
          <a:p>
            <a:pPr marL="0" indent="0" algn="ctr">
              <a:buNone/>
            </a:pPr>
            <a:endParaRPr lang="en-US" sz="1800" i="1" dirty="0"/>
          </a:p>
        </p:txBody>
      </p:sp>
      <p:sp>
        <p:nvSpPr>
          <p:cNvPr id="4" name="Slide Number Placeholder 3">
            <a:extLst>
              <a:ext uri="{FF2B5EF4-FFF2-40B4-BE49-F238E27FC236}">
                <a16:creationId xmlns:a16="http://schemas.microsoft.com/office/drawing/2014/main" id="{6B9CA09C-B9D5-40B0-8135-C6A9B83B9586}"/>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D6C3DC6-EF6E-8948-BFE6-808D46D584D8}" type="slidenum">
              <a:rPr kumimoji="0" lang="en-US" sz="1050" b="1" i="0" u="none" strike="noStrike" kern="1200" cap="none" spc="0" normalizeH="0" baseline="0" noProof="0" smtClean="0">
                <a:ln>
                  <a:noFill/>
                </a:ln>
                <a:solidFill>
                  <a:prstClr val="white"/>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50</a:t>
            </a:fld>
            <a:endParaRPr kumimoji="0" lang="en-US" sz="1050" b="1" i="0" u="none" strike="noStrike" kern="1200" cap="none" spc="0" normalizeH="0" baseline="0" noProof="0" dirty="0">
              <a:ln>
                <a:noFill/>
              </a:ln>
              <a:solidFill>
                <a:prstClr val="white"/>
              </a:solidFill>
              <a:effectLst/>
              <a:uLnTx/>
              <a:uFillTx/>
              <a:latin typeface="Calibri"/>
              <a:ea typeface="+mn-ea"/>
              <a:cs typeface="+mn-cs"/>
            </a:endParaRPr>
          </a:p>
        </p:txBody>
      </p:sp>
      <p:pic>
        <p:nvPicPr>
          <p:cNvPr id="6" name="Picture 5" descr="A picture containing text&#10;&#10;Description automatically generated">
            <a:extLst>
              <a:ext uri="{FF2B5EF4-FFF2-40B4-BE49-F238E27FC236}">
                <a16:creationId xmlns:a16="http://schemas.microsoft.com/office/drawing/2014/main" id="{5FD1CE9B-568C-414F-95DC-3F9C049BF7AB}"/>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160478" y="2073245"/>
            <a:ext cx="3254183" cy="2425478"/>
          </a:xfrm>
          <a:prstGeom prst="rect">
            <a:avLst/>
          </a:prstGeom>
        </p:spPr>
      </p:pic>
    </p:spTree>
    <p:extLst>
      <p:ext uri="{BB962C8B-B14F-4D97-AF65-F5344CB8AC3E}">
        <p14:creationId xmlns:p14="http://schemas.microsoft.com/office/powerpoint/2010/main" val="41306291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9EFEC-8114-45BB-AAB2-C447B6DCAC08}"/>
              </a:ext>
            </a:extLst>
          </p:cNvPr>
          <p:cNvSpPr>
            <a:spLocks noGrp="1"/>
          </p:cNvSpPr>
          <p:nvPr>
            <p:ph type="title"/>
          </p:nvPr>
        </p:nvSpPr>
        <p:spPr/>
        <p:txBody>
          <a:bodyPr/>
          <a:lstStyle/>
          <a:p>
            <a:r>
              <a:rPr lang="en-US" dirty="0"/>
              <a:t>Public Comment</a:t>
            </a:r>
          </a:p>
        </p:txBody>
      </p:sp>
      <p:sp>
        <p:nvSpPr>
          <p:cNvPr id="3" name="Content Placeholder 2">
            <a:extLst>
              <a:ext uri="{FF2B5EF4-FFF2-40B4-BE49-F238E27FC236}">
                <a16:creationId xmlns:a16="http://schemas.microsoft.com/office/drawing/2014/main" id="{42CF02CA-D23E-4C06-8693-9F76520ECA94}"/>
              </a:ext>
            </a:extLst>
          </p:cNvPr>
          <p:cNvSpPr>
            <a:spLocks noGrp="1"/>
          </p:cNvSpPr>
          <p:nvPr>
            <p:ph idx="1"/>
          </p:nvPr>
        </p:nvSpPr>
        <p:spPr/>
        <p:txBody>
          <a:bodyPr>
            <a:normAutofit/>
          </a:bodyPr>
          <a:lstStyle/>
          <a:p>
            <a:pPr marL="748665" marR="73343">
              <a:spcBef>
                <a:spcPts val="0"/>
              </a:spcBef>
            </a:pPr>
            <a:r>
              <a:rPr lang="en-US" sz="1300" dirty="0">
                <a:latin typeface="Calibri" panose="020F0502020204030204" pitchFamily="34" charset="0"/>
                <a:ea typeface="Calibri" panose="020F0502020204030204" pitchFamily="34" charset="0"/>
                <a:cs typeface="Calibri" panose="020F0502020204030204" pitchFamily="34" charset="0"/>
              </a:rPr>
              <a:t>The Public Comment period is designed to gain input from the public</a:t>
            </a:r>
            <a:r>
              <a:rPr lang="en-US" sz="1300" spc="4" dirty="0">
                <a:latin typeface="Calibri" panose="020F0502020204030204" pitchFamily="34" charset="0"/>
                <a:ea typeface="Calibri" panose="020F0502020204030204" pitchFamily="34" charset="0"/>
                <a:cs typeface="Calibri" panose="020F0502020204030204" pitchFamily="34" charset="0"/>
              </a:rPr>
              <a:t> </a:t>
            </a:r>
            <a:r>
              <a:rPr lang="en-US" sz="1300" dirty="0">
                <a:latin typeface="Calibri" panose="020F0502020204030204" pitchFamily="34" charset="0"/>
                <a:ea typeface="Calibri" panose="020F0502020204030204" pitchFamily="34" charset="0"/>
                <a:cs typeface="Calibri" panose="020F0502020204030204" pitchFamily="34" charset="0"/>
              </a:rPr>
              <a:t>and not for immediate responses by the Board to the public comment presented.</a:t>
            </a:r>
            <a:r>
              <a:rPr lang="en-US" sz="1300" spc="4" dirty="0">
                <a:latin typeface="Calibri" panose="020F0502020204030204" pitchFamily="34" charset="0"/>
                <a:ea typeface="Calibri" panose="020F0502020204030204" pitchFamily="34" charset="0"/>
                <a:cs typeface="Calibri" panose="020F0502020204030204" pitchFamily="34" charset="0"/>
              </a:rPr>
              <a:t> </a:t>
            </a:r>
          </a:p>
          <a:p>
            <a:pPr marL="748665" marR="73343">
              <a:spcBef>
                <a:spcPts val="0"/>
              </a:spcBef>
            </a:pPr>
            <a:endParaRPr lang="en-US" sz="1300" spc="4" dirty="0">
              <a:latin typeface="Calibri" panose="020F0502020204030204" pitchFamily="34" charset="0"/>
              <a:ea typeface="Calibri" panose="020F0502020204030204" pitchFamily="34" charset="0"/>
              <a:cs typeface="Calibri" panose="020F0502020204030204" pitchFamily="34" charset="0"/>
            </a:endParaRPr>
          </a:p>
          <a:p>
            <a:pPr marL="748665" marR="73343">
              <a:spcBef>
                <a:spcPts val="0"/>
              </a:spcBef>
            </a:pPr>
            <a:r>
              <a:rPr lang="en-US" sz="1300" dirty="0">
                <a:latin typeface="Calibri" panose="020F0502020204030204" pitchFamily="34" charset="0"/>
                <a:ea typeface="Calibri" panose="020F0502020204030204" pitchFamily="34" charset="0"/>
                <a:cs typeface="Calibri" panose="020F0502020204030204" pitchFamily="34" charset="0"/>
              </a:rPr>
              <a:t>Each member of the public</a:t>
            </a:r>
            <a:r>
              <a:rPr lang="en-US" sz="1300" spc="4" dirty="0">
                <a:latin typeface="Calibri" panose="020F0502020204030204" pitchFamily="34" charset="0"/>
                <a:ea typeface="Calibri" panose="020F0502020204030204" pitchFamily="34" charset="0"/>
                <a:cs typeface="Calibri" panose="020F0502020204030204" pitchFamily="34" charset="0"/>
              </a:rPr>
              <a:t> </a:t>
            </a:r>
            <a:r>
              <a:rPr lang="en-US" sz="1300" dirty="0">
                <a:latin typeface="Calibri" panose="020F0502020204030204" pitchFamily="34" charset="0"/>
                <a:ea typeface="Calibri" panose="020F0502020204030204" pitchFamily="34" charset="0"/>
                <a:cs typeface="Calibri" panose="020F0502020204030204" pitchFamily="34" charset="0"/>
              </a:rPr>
              <a:t>will have 2 minutes to speak.</a:t>
            </a:r>
          </a:p>
          <a:p>
            <a:pPr marL="748665" marR="73343">
              <a:spcBef>
                <a:spcPts val="0"/>
              </a:spcBef>
            </a:pPr>
            <a:endParaRPr lang="en-US" sz="1300" spc="4" dirty="0">
              <a:latin typeface="Calibri" panose="020F0502020204030204" pitchFamily="34" charset="0"/>
              <a:ea typeface="Calibri" panose="020F0502020204030204" pitchFamily="34" charset="0"/>
              <a:cs typeface="Calibri" panose="020F0502020204030204" pitchFamily="34" charset="0"/>
            </a:endParaRPr>
          </a:p>
          <a:p>
            <a:pPr marL="748665" marR="73343">
              <a:spcBef>
                <a:spcPts val="0"/>
              </a:spcBef>
            </a:pPr>
            <a:r>
              <a:rPr lang="en-US" sz="1300" dirty="0">
                <a:latin typeface="Calibri" panose="020F0502020204030204" pitchFamily="34" charset="0"/>
                <a:ea typeface="Calibri" panose="020F0502020204030204" pitchFamily="34" charset="0"/>
                <a:cs typeface="Calibri" panose="020F0502020204030204" pitchFamily="34" charset="0"/>
              </a:rPr>
              <a:t>At the end of 20 minutes, we will close public comment and move on to the next</a:t>
            </a:r>
            <a:r>
              <a:rPr lang="en-US" sz="1300" spc="4" dirty="0">
                <a:latin typeface="Calibri" panose="020F0502020204030204" pitchFamily="34" charset="0"/>
                <a:ea typeface="Calibri" panose="020F0502020204030204" pitchFamily="34" charset="0"/>
                <a:cs typeface="Calibri" panose="020F0502020204030204" pitchFamily="34" charset="0"/>
              </a:rPr>
              <a:t> </a:t>
            </a:r>
            <a:r>
              <a:rPr lang="en-US" sz="1300" dirty="0">
                <a:latin typeface="Calibri" panose="020F0502020204030204" pitchFamily="34" charset="0"/>
                <a:ea typeface="Calibri" panose="020F0502020204030204" pitchFamily="34" charset="0"/>
                <a:cs typeface="Calibri" panose="020F0502020204030204" pitchFamily="34" charset="0"/>
              </a:rPr>
              <a:t>agenda</a:t>
            </a:r>
            <a:r>
              <a:rPr lang="en-US" sz="1300" spc="-15" dirty="0">
                <a:latin typeface="Calibri" panose="020F0502020204030204" pitchFamily="34" charset="0"/>
                <a:ea typeface="Calibri" panose="020F0502020204030204" pitchFamily="34" charset="0"/>
                <a:cs typeface="Calibri" panose="020F0502020204030204" pitchFamily="34" charset="0"/>
              </a:rPr>
              <a:t> </a:t>
            </a:r>
            <a:r>
              <a:rPr lang="en-US" sz="1300" dirty="0">
                <a:latin typeface="Calibri" panose="020F0502020204030204" pitchFamily="34" charset="0"/>
                <a:ea typeface="Calibri" panose="020F0502020204030204" pitchFamily="34" charset="0"/>
                <a:cs typeface="Calibri" panose="020F0502020204030204" pitchFamily="34" charset="0"/>
              </a:rPr>
              <a:t>item.</a:t>
            </a:r>
            <a:r>
              <a:rPr lang="en-US" sz="1300" spc="-8" dirty="0">
                <a:latin typeface="Calibri" panose="020F0502020204030204" pitchFamily="34" charset="0"/>
                <a:ea typeface="Calibri" panose="020F0502020204030204" pitchFamily="34" charset="0"/>
                <a:cs typeface="Calibri" panose="020F0502020204030204" pitchFamily="34" charset="0"/>
              </a:rPr>
              <a:t> </a:t>
            </a:r>
          </a:p>
          <a:p>
            <a:pPr marL="748665" marR="73343">
              <a:spcBef>
                <a:spcPts val="0"/>
              </a:spcBef>
            </a:pPr>
            <a:endParaRPr lang="en-US" sz="1300" spc="-8" dirty="0">
              <a:latin typeface="Calibri" panose="020F0502020204030204" pitchFamily="34" charset="0"/>
              <a:ea typeface="Calibri" panose="020F0502020204030204" pitchFamily="34" charset="0"/>
              <a:cs typeface="Calibri" panose="020F0502020204030204" pitchFamily="34" charset="0"/>
            </a:endParaRPr>
          </a:p>
          <a:p>
            <a:pPr marL="748665" marR="73343">
              <a:spcBef>
                <a:spcPts val="0"/>
              </a:spcBef>
            </a:pPr>
            <a:r>
              <a:rPr lang="en-US" sz="1300" dirty="0">
                <a:latin typeface="Calibri" panose="020F0502020204030204" pitchFamily="34" charset="0"/>
                <a:ea typeface="Calibri" panose="020F0502020204030204" pitchFamily="34" charset="0"/>
                <a:cs typeface="Calibri" panose="020F0502020204030204" pitchFamily="34" charset="0"/>
              </a:rPr>
              <a:t>If</a:t>
            </a:r>
            <a:r>
              <a:rPr lang="en-US" sz="1300" spc="-4" dirty="0">
                <a:latin typeface="Calibri" panose="020F0502020204030204" pitchFamily="34" charset="0"/>
                <a:ea typeface="Calibri" panose="020F0502020204030204" pitchFamily="34" charset="0"/>
                <a:cs typeface="Calibri" panose="020F0502020204030204" pitchFamily="34" charset="0"/>
              </a:rPr>
              <a:t> </a:t>
            </a:r>
            <a:r>
              <a:rPr lang="en-US" sz="1300" dirty="0">
                <a:latin typeface="Calibri" panose="020F0502020204030204" pitchFamily="34" charset="0"/>
                <a:ea typeface="Calibri" panose="020F0502020204030204" pitchFamily="34" charset="0"/>
                <a:cs typeface="Calibri" panose="020F0502020204030204" pitchFamily="34" charset="0"/>
              </a:rPr>
              <a:t>there</a:t>
            </a:r>
            <a:r>
              <a:rPr lang="en-US" sz="1300" spc="-4" dirty="0">
                <a:latin typeface="Calibri" panose="020F0502020204030204" pitchFamily="34" charset="0"/>
                <a:ea typeface="Calibri" panose="020F0502020204030204" pitchFamily="34" charset="0"/>
                <a:cs typeface="Calibri" panose="020F0502020204030204" pitchFamily="34" charset="0"/>
              </a:rPr>
              <a:t> </a:t>
            </a:r>
            <a:r>
              <a:rPr lang="en-US" sz="1300" dirty="0">
                <a:latin typeface="Calibri" panose="020F0502020204030204" pitchFamily="34" charset="0"/>
                <a:ea typeface="Calibri" panose="020F0502020204030204" pitchFamily="34" charset="0"/>
                <a:cs typeface="Calibri" panose="020F0502020204030204" pitchFamily="34" charset="0"/>
              </a:rPr>
              <a:t>are</a:t>
            </a:r>
            <a:r>
              <a:rPr lang="en-US" sz="1300" spc="-11" dirty="0">
                <a:latin typeface="Calibri" panose="020F0502020204030204" pitchFamily="34" charset="0"/>
                <a:ea typeface="Calibri" panose="020F0502020204030204" pitchFamily="34" charset="0"/>
                <a:cs typeface="Calibri" panose="020F0502020204030204" pitchFamily="34" charset="0"/>
              </a:rPr>
              <a:t> </a:t>
            </a:r>
            <a:r>
              <a:rPr lang="en-US" sz="1300" dirty="0">
                <a:latin typeface="Calibri" panose="020F0502020204030204" pitchFamily="34" charset="0"/>
                <a:ea typeface="Calibri" panose="020F0502020204030204" pitchFamily="34" charset="0"/>
                <a:cs typeface="Calibri" panose="020F0502020204030204" pitchFamily="34" charset="0"/>
              </a:rPr>
              <a:t>questions</a:t>
            </a:r>
            <a:r>
              <a:rPr lang="en-US" sz="1300" spc="-4" dirty="0">
                <a:latin typeface="Calibri" panose="020F0502020204030204" pitchFamily="34" charset="0"/>
                <a:ea typeface="Calibri" panose="020F0502020204030204" pitchFamily="34" charset="0"/>
                <a:cs typeface="Calibri" panose="020F0502020204030204" pitchFamily="34" charset="0"/>
              </a:rPr>
              <a:t> </a:t>
            </a:r>
            <a:r>
              <a:rPr lang="en-US" sz="1300" dirty="0">
                <a:latin typeface="Calibri" panose="020F0502020204030204" pitchFamily="34" charset="0"/>
                <a:ea typeface="Calibri" panose="020F0502020204030204" pitchFamily="34" charset="0"/>
                <a:cs typeface="Calibri" panose="020F0502020204030204" pitchFamily="34" charset="0"/>
              </a:rPr>
              <a:t>or</a:t>
            </a:r>
            <a:r>
              <a:rPr lang="en-US" sz="1300" spc="-11" dirty="0">
                <a:latin typeface="Calibri" panose="020F0502020204030204" pitchFamily="34" charset="0"/>
                <a:ea typeface="Calibri" panose="020F0502020204030204" pitchFamily="34" charset="0"/>
                <a:cs typeface="Calibri" panose="020F0502020204030204" pitchFamily="34" charset="0"/>
              </a:rPr>
              <a:t> </a:t>
            </a:r>
            <a:r>
              <a:rPr lang="en-US" sz="1300" dirty="0">
                <a:latin typeface="Calibri" panose="020F0502020204030204" pitchFamily="34" charset="0"/>
                <a:ea typeface="Calibri" panose="020F0502020204030204" pitchFamily="34" charset="0"/>
                <a:cs typeface="Calibri" panose="020F0502020204030204" pitchFamily="34" charset="0"/>
              </a:rPr>
              <a:t>information</a:t>
            </a:r>
            <a:r>
              <a:rPr lang="en-US" sz="1300" spc="-4" dirty="0">
                <a:latin typeface="Calibri" panose="020F0502020204030204" pitchFamily="34" charset="0"/>
                <a:ea typeface="Calibri" panose="020F0502020204030204" pitchFamily="34" charset="0"/>
                <a:cs typeface="Calibri" panose="020F0502020204030204" pitchFamily="34" charset="0"/>
              </a:rPr>
              <a:t> </a:t>
            </a:r>
            <a:r>
              <a:rPr lang="en-US" sz="1300" dirty="0">
                <a:latin typeface="Calibri" panose="020F0502020204030204" pitchFamily="34" charset="0"/>
                <a:ea typeface="Calibri" panose="020F0502020204030204" pitchFamily="34" charset="0"/>
                <a:cs typeface="Calibri" panose="020F0502020204030204" pitchFamily="34" charset="0"/>
              </a:rPr>
              <a:t>that</a:t>
            </a:r>
            <a:r>
              <a:rPr lang="en-US" sz="1300" spc="-11" dirty="0">
                <a:latin typeface="Calibri" panose="020F0502020204030204" pitchFamily="34" charset="0"/>
                <a:ea typeface="Calibri" panose="020F0502020204030204" pitchFamily="34" charset="0"/>
                <a:cs typeface="Calibri" panose="020F0502020204030204" pitchFamily="34" charset="0"/>
              </a:rPr>
              <a:t> </a:t>
            </a:r>
            <a:r>
              <a:rPr lang="en-US" sz="1300" dirty="0">
                <a:latin typeface="Calibri" panose="020F0502020204030204" pitchFamily="34" charset="0"/>
                <a:ea typeface="Calibri" panose="020F0502020204030204" pitchFamily="34" charset="0"/>
                <a:cs typeface="Calibri" panose="020F0502020204030204" pitchFamily="34" charset="0"/>
              </a:rPr>
              <a:t>you</a:t>
            </a:r>
            <a:r>
              <a:rPr lang="en-US" sz="1300" spc="-8" dirty="0">
                <a:latin typeface="Calibri" panose="020F0502020204030204" pitchFamily="34" charset="0"/>
                <a:ea typeface="Calibri" panose="020F0502020204030204" pitchFamily="34" charset="0"/>
                <a:cs typeface="Calibri" panose="020F0502020204030204" pitchFamily="34" charset="0"/>
              </a:rPr>
              <a:t> </a:t>
            </a:r>
            <a:r>
              <a:rPr lang="en-US" sz="1300" dirty="0">
                <a:latin typeface="Calibri" panose="020F0502020204030204" pitchFamily="34" charset="0"/>
                <a:ea typeface="Calibri" panose="020F0502020204030204" pitchFamily="34" charset="0"/>
                <a:cs typeface="Calibri" panose="020F0502020204030204" pitchFamily="34" charset="0"/>
              </a:rPr>
              <a:t>have</a:t>
            </a:r>
            <a:r>
              <a:rPr lang="en-US" sz="1300" spc="-15" dirty="0">
                <a:latin typeface="Calibri" panose="020F0502020204030204" pitchFamily="34" charset="0"/>
                <a:ea typeface="Calibri" panose="020F0502020204030204" pitchFamily="34" charset="0"/>
                <a:cs typeface="Calibri" panose="020F0502020204030204" pitchFamily="34" charset="0"/>
              </a:rPr>
              <a:t> </a:t>
            </a:r>
            <a:r>
              <a:rPr lang="en-US" sz="1300" dirty="0">
                <a:latin typeface="Calibri" panose="020F0502020204030204" pitchFamily="34" charset="0"/>
                <a:ea typeface="Calibri" panose="020F0502020204030204" pitchFamily="34" charset="0"/>
                <a:cs typeface="Calibri" panose="020F0502020204030204" pitchFamily="34" charset="0"/>
              </a:rPr>
              <a:t>for the</a:t>
            </a:r>
            <a:r>
              <a:rPr lang="en-US" sz="1300" spc="-15" dirty="0">
                <a:latin typeface="Calibri" panose="020F0502020204030204" pitchFamily="34" charset="0"/>
                <a:ea typeface="Calibri" panose="020F0502020204030204" pitchFamily="34" charset="0"/>
                <a:cs typeface="Calibri" panose="020F0502020204030204" pitchFamily="34" charset="0"/>
              </a:rPr>
              <a:t> Board</a:t>
            </a:r>
            <a:r>
              <a:rPr lang="en-US" sz="1300" dirty="0">
                <a:latin typeface="Calibri" panose="020F0502020204030204" pitchFamily="34" charset="0"/>
                <a:ea typeface="Calibri" panose="020F0502020204030204" pitchFamily="34" charset="0"/>
                <a:cs typeface="Calibri" panose="020F0502020204030204" pitchFamily="34" charset="0"/>
              </a:rPr>
              <a:t>, you</a:t>
            </a:r>
            <a:r>
              <a:rPr lang="en-US" sz="1300" spc="-195" dirty="0">
                <a:latin typeface="Calibri" panose="020F0502020204030204" pitchFamily="34" charset="0"/>
                <a:ea typeface="Calibri" panose="020F0502020204030204" pitchFamily="34" charset="0"/>
                <a:cs typeface="Calibri" panose="020F0502020204030204" pitchFamily="34" charset="0"/>
              </a:rPr>
              <a:t> </a:t>
            </a:r>
            <a:r>
              <a:rPr lang="en-US" sz="1300" dirty="0">
                <a:latin typeface="Calibri" panose="020F0502020204030204" pitchFamily="34" charset="0"/>
                <a:ea typeface="Calibri" panose="020F0502020204030204" pitchFamily="34" charset="0"/>
                <a:cs typeface="Calibri" panose="020F0502020204030204" pitchFamily="34" charset="0"/>
              </a:rPr>
              <a:t>may contact one or more Board members after this meeting. You can</a:t>
            </a:r>
            <a:r>
              <a:rPr lang="en-US" sz="1300" spc="4" dirty="0">
                <a:latin typeface="Calibri" panose="020F0502020204030204" pitchFamily="34" charset="0"/>
                <a:ea typeface="Calibri" panose="020F0502020204030204" pitchFamily="34" charset="0"/>
                <a:cs typeface="Calibri" panose="020F0502020204030204" pitchFamily="34" charset="0"/>
              </a:rPr>
              <a:t> </a:t>
            </a:r>
            <a:r>
              <a:rPr lang="en-US" sz="1300" dirty="0">
                <a:latin typeface="Calibri" panose="020F0502020204030204" pitchFamily="34" charset="0"/>
                <a:ea typeface="Calibri" panose="020F0502020204030204" pitchFamily="34" charset="0"/>
                <a:cs typeface="Calibri" panose="020F0502020204030204" pitchFamily="34" charset="0"/>
              </a:rPr>
              <a:t>find Board member contact information, meeting dates and agendas on ACCA’s website </a:t>
            </a:r>
            <a:r>
              <a:rPr lang="en-US" sz="1300" dirty="0">
                <a:latin typeface="Calibri" panose="020F0502020204030204" pitchFamily="34" charset="0"/>
                <a:ea typeface="Calibri" panose="020F0502020204030204" pitchFamily="34" charset="0"/>
                <a:cs typeface="Calibri" panose="020F0502020204030204" pitchFamily="34" charset="0"/>
                <a:hlinkClick r:id="rId2"/>
              </a:rPr>
              <a:t>https://www.atlantapublicschools.us/domain/10250</a:t>
            </a:r>
            <a:endParaRPr lang="en-US" sz="1300" dirty="0">
              <a:latin typeface="Calibri" panose="020F0502020204030204" pitchFamily="34" charset="0"/>
              <a:ea typeface="Calibri" panose="020F0502020204030204" pitchFamily="34" charset="0"/>
              <a:cs typeface="Calibri" panose="020F0502020204030204" pitchFamily="34" charset="0"/>
            </a:endParaRPr>
          </a:p>
          <a:p>
            <a:pPr marL="748665" marR="73343">
              <a:spcBef>
                <a:spcPts val="0"/>
              </a:spcBef>
            </a:pPr>
            <a:endParaRPr lang="en-US" sz="1500" dirty="0">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3475770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D5832-7238-447D-9DDE-2E71E5648CD4}"/>
              </a:ext>
            </a:extLst>
          </p:cNvPr>
          <p:cNvSpPr>
            <a:spLocks noGrp="1"/>
          </p:cNvSpPr>
          <p:nvPr>
            <p:ph type="title"/>
          </p:nvPr>
        </p:nvSpPr>
        <p:spPr>
          <a:xfrm>
            <a:off x="457200" y="274638"/>
            <a:ext cx="8229600" cy="1143000"/>
          </a:xfrm>
        </p:spPr>
        <p:txBody>
          <a:bodyPr anchor="ctr">
            <a:normAutofit/>
          </a:bodyPr>
          <a:lstStyle/>
          <a:p>
            <a:r>
              <a:rPr lang="en-US" dirty="0"/>
              <a:t>Adjournment</a:t>
            </a:r>
          </a:p>
        </p:txBody>
      </p:sp>
      <p:sp>
        <p:nvSpPr>
          <p:cNvPr id="4" name="Slide Number Placeholder 3">
            <a:extLst>
              <a:ext uri="{FF2B5EF4-FFF2-40B4-BE49-F238E27FC236}">
                <a16:creationId xmlns:a16="http://schemas.microsoft.com/office/drawing/2014/main" id="{DAEFDBC8-E96F-4759-BAC0-8377D4600838}"/>
              </a:ext>
            </a:extLst>
          </p:cNvPr>
          <p:cNvSpPr>
            <a:spLocks noGrp="1"/>
          </p:cNvSpPr>
          <p:nvPr>
            <p:ph type="sldNum" sz="quarter" idx="12"/>
          </p:nvPr>
        </p:nvSpPr>
        <p:spPr>
          <a:xfrm>
            <a:off x="6553200" y="6356350"/>
            <a:ext cx="2133600" cy="365125"/>
          </a:xfrm>
        </p:spPr>
        <p:txBody>
          <a:bodyPr anchor="ct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3D6C3DC6-EF6E-8948-BFE6-808D46D584D8}" type="slidenum">
              <a:rPr kumimoji="0" lang="en-US" sz="1050" b="1" i="0" u="none" strike="noStrike" kern="1200" cap="none" spc="0" normalizeH="0" baseline="0" noProof="0" smtClean="0">
                <a:ln>
                  <a:noFill/>
                </a:ln>
                <a:solidFill>
                  <a:prstClr val="white"/>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52</a:t>
            </a:fld>
            <a:endParaRPr kumimoji="0" lang="en-US" sz="1050" b="1" i="0" u="none" strike="noStrike" kern="1200" cap="none" spc="0" normalizeH="0" baseline="0" noProof="0">
              <a:ln>
                <a:noFill/>
              </a:ln>
              <a:solidFill>
                <a:prstClr val="white"/>
              </a:solidFill>
              <a:effectLst/>
              <a:uLnTx/>
              <a:uFillTx/>
              <a:latin typeface="Calibri"/>
              <a:ea typeface="+mn-ea"/>
              <a:cs typeface="+mn-cs"/>
            </a:endParaRPr>
          </a:p>
        </p:txBody>
      </p:sp>
      <p:pic>
        <p:nvPicPr>
          <p:cNvPr id="8" name="Content Placeholder 7" descr="A picture containing diagram&#10;&#10;Description automatically generated">
            <a:extLst>
              <a:ext uri="{FF2B5EF4-FFF2-40B4-BE49-F238E27FC236}">
                <a16:creationId xmlns:a16="http://schemas.microsoft.com/office/drawing/2014/main" id="{15085AD1-966C-9411-D040-E5A365207101}"/>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569648" y="1600200"/>
            <a:ext cx="8004703" cy="4525963"/>
          </a:xfrm>
        </p:spPr>
      </p:pic>
    </p:spTree>
    <p:extLst>
      <p:ext uri="{BB962C8B-B14F-4D97-AF65-F5344CB8AC3E}">
        <p14:creationId xmlns:p14="http://schemas.microsoft.com/office/powerpoint/2010/main" val="893512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5DF8F85-BEE7-2BE2-969E-0FBC0EA2BACF}"/>
              </a:ext>
            </a:extLst>
          </p:cNvPr>
          <p:cNvSpPr>
            <a:spLocks noGrp="1"/>
          </p:cNvSpPr>
          <p:nvPr>
            <p:ph type="title"/>
          </p:nvPr>
        </p:nvSpPr>
        <p:spPr/>
        <p:txBody>
          <a:bodyPr/>
          <a:lstStyle/>
          <a:p>
            <a:r>
              <a:rPr lang="en-US" dirty="0"/>
              <a:t>ACCA Board of Directors</a:t>
            </a:r>
          </a:p>
        </p:txBody>
      </p:sp>
      <p:graphicFrame>
        <p:nvGraphicFramePr>
          <p:cNvPr id="7" name="Content Placeholder 6">
            <a:extLst>
              <a:ext uri="{FF2B5EF4-FFF2-40B4-BE49-F238E27FC236}">
                <a16:creationId xmlns:a16="http://schemas.microsoft.com/office/drawing/2014/main" id="{82F615C3-D9C6-06E3-CD24-1D4DEC48FF52}"/>
              </a:ext>
            </a:extLst>
          </p:cNvPr>
          <p:cNvGraphicFramePr>
            <a:graphicFrameLocks noGrp="1"/>
          </p:cNvGraphicFramePr>
          <p:nvPr>
            <p:ph idx="1"/>
          </p:nvPr>
        </p:nvGraphicFramePr>
        <p:xfrm>
          <a:off x="1603375" y="2351056"/>
          <a:ext cx="5937250" cy="3024251"/>
        </p:xfrm>
        <a:graphic>
          <a:graphicData uri="http://schemas.openxmlformats.org/drawingml/2006/table">
            <a:tbl>
              <a:tblPr firstRow="1" firstCol="1" bandRow="1">
                <a:tableStyleId>{5C22544A-7EE6-4342-B048-85BDC9FD1C3A}</a:tableStyleId>
              </a:tblPr>
              <a:tblGrid>
                <a:gridCol w="2282825">
                  <a:extLst>
                    <a:ext uri="{9D8B030D-6E8A-4147-A177-3AD203B41FA5}">
                      <a16:colId xmlns:a16="http://schemas.microsoft.com/office/drawing/2014/main" val="2550860282"/>
                    </a:ext>
                  </a:extLst>
                </a:gridCol>
                <a:gridCol w="1943100">
                  <a:extLst>
                    <a:ext uri="{9D8B030D-6E8A-4147-A177-3AD203B41FA5}">
                      <a16:colId xmlns:a16="http://schemas.microsoft.com/office/drawing/2014/main" val="369790378"/>
                    </a:ext>
                  </a:extLst>
                </a:gridCol>
                <a:gridCol w="1711325">
                  <a:extLst>
                    <a:ext uri="{9D8B030D-6E8A-4147-A177-3AD203B41FA5}">
                      <a16:colId xmlns:a16="http://schemas.microsoft.com/office/drawing/2014/main" val="2327139235"/>
                    </a:ext>
                  </a:extLst>
                </a:gridCol>
              </a:tblGrid>
              <a:tr h="0">
                <a:tc>
                  <a:txBody>
                    <a:bodyPr/>
                    <a:lstStyle/>
                    <a:p>
                      <a:pPr marL="0" marR="0" algn="ctr">
                        <a:lnSpc>
                          <a:spcPct val="107000"/>
                        </a:lnSpc>
                        <a:spcBef>
                          <a:spcPts val="0"/>
                        </a:spcBef>
                        <a:spcAft>
                          <a:spcPts val="0"/>
                        </a:spcAft>
                      </a:pPr>
                      <a:r>
                        <a:rPr lang="en-US" sz="1400">
                          <a:effectLst/>
                        </a:rPr>
                        <a:t>Role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Name </a:t>
                      </a:r>
                      <a:r>
                        <a:rPr lang="en-US" sz="1200">
                          <a:effectLst/>
                        </a:rPr>
                        <a:t>(or Vacant)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Present or Absent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98207851"/>
                  </a:ext>
                </a:extLst>
              </a:tr>
              <a:tr h="0">
                <a:tc>
                  <a:txBody>
                    <a:bodyPr/>
                    <a:lstStyle/>
                    <a:p>
                      <a:pPr marL="0" marR="0">
                        <a:lnSpc>
                          <a:spcPct val="107000"/>
                        </a:lnSpc>
                        <a:spcBef>
                          <a:spcPts val="0"/>
                        </a:spcBef>
                        <a:spcAft>
                          <a:spcPts val="0"/>
                        </a:spcAft>
                      </a:pPr>
                      <a:r>
                        <a:rPr lang="en-US" sz="1200">
                          <a:effectLst/>
                        </a:rPr>
                        <a:t>Parent/Guardian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Lincoln Woods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78842321"/>
                  </a:ext>
                </a:extLst>
              </a:tr>
              <a:tr h="0">
                <a:tc>
                  <a:txBody>
                    <a:bodyPr/>
                    <a:lstStyle/>
                    <a:p>
                      <a:pPr marL="0" marR="0">
                        <a:lnSpc>
                          <a:spcPct val="107000"/>
                        </a:lnSpc>
                        <a:spcBef>
                          <a:spcPts val="0"/>
                        </a:spcBef>
                        <a:spcAft>
                          <a:spcPts val="0"/>
                        </a:spcAft>
                      </a:pPr>
                      <a:r>
                        <a:rPr lang="en-US" sz="1200">
                          <a:effectLst/>
                        </a:rPr>
                        <a:t>Business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Charyl Chatman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75137690"/>
                  </a:ext>
                </a:extLst>
              </a:tr>
              <a:tr h="0">
                <a:tc>
                  <a:txBody>
                    <a:bodyPr/>
                    <a:lstStyle/>
                    <a:p>
                      <a:pPr marL="0" marR="0">
                        <a:lnSpc>
                          <a:spcPct val="107000"/>
                        </a:lnSpc>
                        <a:spcBef>
                          <a:spcPts val="0"/>
                        </a:spcBef>
                        <a:spcAft>
                          <a:spcPts val="0"/>
                        </a:spcAft>
                      </a:pPr>
                      <a:r>
                        <a:rPr lang="en-US" sz="1200">
                          <a:effectLst/>
                        </a:rPr>
                        <a:t>Business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William Smith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66674034"/>
                  </a:ext>
                </a:extLst>
              </a:tr>
              <a:tr h="0">
                <a:tc>
                  <a:txBody>
                    <a:bodyPr/>
                    <a:lstStyle/>
                    <a:p>
                      <a:pPr marL="0" marR="0">
                        <a:lnSpc>
                          <a:spcPct val="107000"/>
                        </a:lnSpc>
                        <a:spcBef>
                          <a:spcPts val="0"/>
                        </a:spcBef>
                        <a:spcAft>
                          <a:spcPts val="0"/>
                        </a:spcAft>
                      </a:pPr>
                      <a:r>
                        <a:rPr lang="en-US" sz="1200">
                          <a:effectLst/>
                        </a:rPr>
                        <a:t>Business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Luke Scanlon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40512439"/>
                  </a:ext>
                </a:extLst>
              </a:tr>
              <a:tr h="0">
                <a:tc>
                  <a:txBody>
                    <a:bodyPr/>
                    <a:lstStyle/>
                    <a:p>
                      <a:pPr marL="0" marR="0">
                        <a:lnSpc>
                          <a:spcPct val="107000"/>
                        </a:lnSpc>
                        <a:spcBef>
                          <a:spcPts val="0"/>
                        </a:spcBef>
                        <a:spcAft>
                          <a:spcPts val="0"/>
                        </a:spcAft>
                      </a:pPr>
                      <a:r>
                        <a:rPr lang="en-US" sz="1200">
                          <a:effectLst/>
                        </a:rPr>
                        <a:t>Business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Jon Lewis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77511528"/>
                  </a:ext>
                </a:extLst>
              </a:tr>
              <a:tr h="0">
                <a:tc>
                  <a:txBody>
                    <a:bodyPr/>
                    <a:lstStyle/>
                    <a:p>
                      <a:pPr marL="0" marR="0">
                        <a:lnSpc>
                          <a:spcPct val="107000"/>
                        </a:lnSpc>
                        <a:spcBef>
                          <a:spcPts val="0"/>
                        </a:spcBef>
                        <a:spcAft>
                          <a:spcPts val="0"/>
                        </a:spcAft>
                      </a:pPr>
                      <a:r>
                        <a:rPr lang="en-US" sz="1200">
                          <a:effectLst/>
                        </a:rPr>
                        <a:t>Business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Patricia Horton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53719601"/>
                  </a:ext>
                </a:extLst>
              </a:tr>
              <a:tr h="0">
                <a:tc>
                  <a:txBody>
                    <a:bodyPr/>
                    <a:lstStyle/>
                    <a:p>
                      <a:pPr marL="0" marR="0">
                        <a:lnSpc>
                          <a:spcPct val="107000"/>
                        </a:lnSpc>
                        <a:spcBef>
                          <a:spcPts val="0"/>
                        </a:spcBef>
                        <a:spcAft>
                          <a:spcPts val="0"/>
                        </a:spcAft>
                      </a:pPr>
                      <a:r>
                        <a:rPr lang="en-US" sz="1200">
                          <a:effectLst/>
                        </a:rPr>
                        <a:t>Metro RESA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Tim Cairl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59580807"/>
                  </a:ext>
                </a:extLst>
              </a:tr>
              <a:tr h="0">
                <a:tc>
                  <a:txBody>
                    <a:bodyPr/>
                    <a:lstStyle/>
                    <a:p>
                      <a:pPr marL="0" marR="0">
                        <a:lnSpc>
                          <a:spcPct val="107000"/>
                        </a:lnSpc>
                        <a:spcBef>
                          <a:spcPts val="0"/>
                        </a:spcBef>
                        <a:spcAft>
                          <a:spcPts val="0"/>
                        </a:spcAft>
                      </a:pPr>
                      <a:r>
                        <a:rPr lang="en-US" sz="1200">
                          <a:effectLst/>
                        </a:rPr>
                        <a:t>Secondary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Dwionne Freeman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97622027"/>
                  </a:ext>
                </a:extLst>
              </a:tr>
              <a:tr h="0">
                <a:tc>
                  <a:txBody>
                    <a:bodyPr/>
                    <a:lstStyle/>
                    <a:p>
                      <a:pPr marL="0" marR="0">
                        <a:lnSpc>
                          <a:spcPct val="107000"/>
                        </a:lnSpc>
                        <a:spcBef>
                          <a:spcPts val="0"/>
                        </a:spcBef>
                        <a:spcAft>
                          <a:spcPts val="0"/>
                        </a:spcAft>
                      </a:pPr>
                      <a:r>
                        <a:rPr lang="en-US" sz="1200">
                          <a:effectLst/>
                        </a:rPr>
                        <a:t>Secondary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Selena Florence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41960801"/>
                  </a:ext>
                </a:extLst>
              </a:tr>
              <a:tr h="0">
                <a:tc>
                  <a:txBody>
                    <a:bodyPr/>
                    <a:lstStyle/>
                    <a:p>
                      <a:pPr marL="0" marR="0">
                        <a:lnSpc>
                          <a:spcPct val="107000"/>
                        </a:lnSpc>
                        <a:spcBef>
                          <a:spcPts val="0"/>
                        </a:spcBef>
                        <a:spcAft>
                          <a:spcPts val="0"/>
                        </a:spcAft>
                      </a:pPr>
                      <a:r>
                        <a:rPr lang="en-US" sz="1200">
                          <a:effectLst/>
                        </a:rPr>
                        <a:t>Post-Secondary Representative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Caroline Angelo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98245264"/>
                  </a:ext>
                </a:extLst>
              </a:tr>
              <a:tr h="0">
                <a:tc>
                  <a:txBody>
                    <a:bodyPr/>
                    <a:lstStyle/>
                    <a:p>
                      <a:pPr marL="0" marR="0">
                        <a:lnSpc>
                          <a:spcPct val="107000"/>
                        </a:lnSpc>
                        <a:spcBef>
                          <a:spcPts val="0"/>
                        </a:spcBef>
                        <a:spcAft>
                          <a:spcPts val="0"/>
                        </a:spcAft>
                      </a:pPr>
                      <a:r>
                        <a:rPr lang="en-US" sz="1200">
                          <a:effectLst/>
                        </a:rPr>
                        <a:t>Post-Secondary Representative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Niya Eady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19658579"/>
                  </a:ext>
                </a:extLst>
              </a:tr>
              <a:tr h="0">
                <a:tc>
                  <a:txBody>
                    <a:bodyPr/>
                    <a:lstStyle/>
                    <a:p>
                      <a:pPr marL="0" marR="0">
                        <a:lnSpc>
                          <a:spcPct val="107000"/>
                        </a:lnSpc>
                        <a:spcBef>
                          <a:spcPts val="0"/>
                        </a:spcBef>
                        <a:spcAft>
                          <a:spcPts val="0"/>
                        </a:spcAft>
                      </a:pPr>
                      <a:r>
                        <a:rPr lang="en-US" sz="1200">
                          <a:effectLst/>
                        </a:rPr>
                        <a:t>Ex-Officio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Eshe’ Collins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91116525"/>
                  </a:ext>
                </a:extLst>
              </a:tr>
              <a:tr h="0">
                <a:tc>
                  <a:txBody>
                    <a:bodyPr/>
                    <a:lstStyle/>
                    <a:p>
                      <a:pPr marL="0" marR="0">
                        <a:lnSpc>
                          <a:spcPct val="107000"/>
                        </a:lnSpc>
                        <a:spcBef>
                          <a:spcPts val="0"/>
                        </a:spcBef>
                        <a:spcAft>
                          <a:spcPts val="0"/>
                        </a:spcAft>
                      </a:pPr>
                      <a:r>
                        <a:rPr lang="en-US" sz="1200">
                          <a:effectLst/>
                        </a:rPr>
                        <a:t>Ex-Officio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Tasharah Wilson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96087212"/>
                  </a:ext>
                </a:extLst>
              </a:tr>
              <a:tr h="0">
                <a:tc>
                  <a:txBody>
                    <a:bodyPr/>
                    <a:lstStyle/>
                    <a:p>
                      <a:pPr marL="0" marR="0">
                        <a:lnSpc>
                          <a:spcPct val="107000"/>
                        </a:lnSpc>
                        <a:spcBef>
                          <a:spcPts val="0"/>
                        </a:spcBef>
                        <a:spcAft>
                          <a:spcPts val="0"/>
                        </a:spcAft>
                      </a:pPr>
                      <a:r>
                        <a:rPr lang="en-US" sz="1200">
                          <a:effectLst/>
                        </a:rPr>
                        <a:t>Student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Jordan Best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40411391"/>
                  </a:ext>
                </a:extLst>
              </a:tr>
              <a:tr h="0">
                <a:tc>
                  <a:txBody>
                    <a:bodyPr/>
                    <a:lstStyle/>
                    <a:p>
                      <a:pPr marL="0" marR="0">
                        <a:lnSpc>
                          <a:spcPct val="107000"/>
                        </a:lnSpc>
                        <a:spcBef>
                          <a:spcPts val="0"/>
                        </a:spcBef>
                        <a:spcAft>
                          <a:spcPts val="0"/>
                        </a:spcAft>
                      </a:pPr>
                      <a:r>
                        <a:rPr lang="en-US" sz="1200">
                          <a:effectLst/>
                        </a:rPr>
                        <a:t>Student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Joshua Gray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45199191"/>
                  </a:ext>
                </a:extLst>
              </a:tr>
            </a:tbl>
          </a:graphicData>
        </a:graphic>
      </p:graphicFrame>
      <p:sp>
        <p:nvSpPr>
          <p:cNvPr id="4" name="Slide Number Placeholder 3">
            <a:extLst>
              <a:ext uri="{FF2B5EF4-FFF2-40B4-BE49-F238E27FC236}">
                <a16:creationId xmlns:a16="http://schemas.microsoft.com/office/drawing/2014/main" id="{C9607B60-7759-39D1-038A-FEDCAE6593C2}"/>
              </a:ext>
            </a:extLst>
          </p:cNvPr>
          <p:cNvSpPr>
            <a:spLocks noGrp="1"/>
          </p:cNvSpPr>
          <p:nvPr>
            <p:ph type="sldNum" sz="quarter" idx="12"/>
          </p:nvPr>
        </p:nvSpPr>
        <p:spPr/>
        <p:txBody>
          <a:bodyPr/>
          <a:lstStyle/>
          <a:p>
            <a:fld id="{3D6C3DC6-EF6E-8948-BFE6-808D46D584D8}" type="slidenum">
              <a:rPr lang="en-US" smtClean="0">
                <a:solidFill>
                  <a:srgbClr val="F5F5F5"/>
                </a:solidFill>
              </a:rPr>
              <a:pPr/>
              <a:t>6</a:t>
            </a:fld>
            <a:endParaRPr lang="en-US" dirty="0">
              <a:solidFill>
                <a:srgbClr val="F5F5F5"/>
              </a:solidFill>
            </a:endParaRPr>
          </a:p>
        </p:txBody>
      </p:sp>
    </p:spTree>
    <p:extLst>
      <p:ext uri="{BB962C8B-B14F-4D97-AF65-F5344CB8AC3E}">
        <p14:creationId xmlns:p14="http://schemas.microsoft.com/office/powerpoint/2010/main" val="2966234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C5386-F21A-4F1D-A74D-C05A58EA2EC1}"/>
              </a:ext>
            </a:extLst>
          </p:cNvPr>
          <p:cNvSpPr>
            <a:spLocks noGrp="1"/>
          </p:cNvSpPr>
          <p:nvPr>
            <p:ph type="title"/>
          </p:nvPr>
        </p:nvSpPr>
        <p:spPr>
          <a:xfrm>
            <a:off x="571501" y="559678"/>
            <a:ext cx="8011184" cy="4952492"/>
          </a:xfrm>
        </p:spPr>
        <p:txBody>
          <a:bodyPr/>
          <a:lstStyle/>
          <a:p>
            <a:pPr algn="ctr"/>
            <a:r>
              <a:rPr lang="en-US" dirty="0"/>
              <a:t>Agenda</a:t>
            </a:r>
          </a:p>
        </p:txBody>
      </p:sp>
      <p:sp>
        <p:nvSpPr>
          <p:cNvPr id="3" name="Content Placeholder 2">
            <a:extLst>
              <a:ext uri="{FF2B5EF4-FFF2-40B4-BE49-F238E27FC236}">
                <a16:creationId xmlns:a16="http://schemas.microsoft.com/office/drawing/2014/main" id="{07A464EA-7BA3-4BE6-B9E3-C9D172B001FE}"/>
              </a:ext>
            </a:extLst>
          </p:cNvPr>
          <p:cNvSpPr>
            <a:spLocks noGrp="1"/>
          </p:cNvSpPr>
          <p:nvPr>
            <p:ph idx="1"/>
          </p:nvPr>
        </p:nvSpPr>
        <p:spPr>
          <a:xfrm>
            <a:off x="1001485" y="1719943"/>
            <a:ext cx="8229600" cy="4525963"/>
          </a:xfrm>
        </p:spPr>
        <p:txBody>
          <a:bodyPr>
            <a:normAutofit/>
          </a:bodyPr>
          <a:lstStyle/>
          <a:p>
            <a:pPr marL="0" marR="0" indent="0" algn="ctr">
              <a:lnSpc>
                <a:spcPct val="107000"/>
              </a:lnSpc>
              <a:spcBef>
                <a:spcPts val="0"/>
              </a:spcBef>
              <a:spcAft>
                <a:spcPts val="0"/>
              </a:spcAft>
              <a:buNone/>
            </a:pPr>
            <a:r>
              <a:rPr lang="en-US" sz="2400" b="1" dirty="0">
                <a:effectLst/>
                <a:latin typeface="Calibri" panose="020F0502020204030204" pitchFamily="34" charset="0"/>
                <a:ea typeface="Calibri" panose="020F0502020204030204" pitchFamily="34" charset="0"/>
                <a:cs typeface="Arial" panose="020B0604020202020204" pitchFamily="34"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
        <p:nvSpPr>
          <p:cNvPr id="4" name="Slide Number Placeholder 3">
            <a:extLst>
              <a:ext uri="{FF2B5EF4-FFF2-40B4-BE49-F238E27FC236}">
                <a16:creationId xmlns:a16="http://schemas.microsoft.com/office/drawing/2014/main" id="{A2242C90-E287-4358-9C8B-08916610F76B}"/>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D6C3DC6-EF6E-8948-BFE6-808D46D584D8}" type="slidenum">
              <a:rPr kumimoji="0" lang="en-US" sz="1050" b="1" i="0" u="none" strike="noStrike" kern="1200" cap="none" spc="0" normalizeH="0" baseline="0" noProof="0" smtClean="0">
                <a:ln>
                  <a:noFill/>
                </a:ln>
                <a:solidFill>
                  <a:prstClr val="white"/>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7</a:t>
            </a:fld>
            <a:endParaRPr kumimoji="0" lang="en-US" sz="1050" b="1" i="0" u="none" strike="noStrike" kern="1200" cap="none" spc="0" normalizeH="0" baseline="0" noProof="0" dirty="0">
              <a:ln>
                <a:noFill/>
              </a:ln>
              <a:solidFill>
                <a:prstClr val="white"/>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74B43DA9-A7FE-2093-6818-2BBFB9F03D84}"/>
              </a:ext>
            </a:extLst>
          </p:cNvPr>
          <p:cNvPicPr>
            <a:picLocks noChangeAspect="1"/>
          </p:cNvPicPr>
          <p:nvPr/>
        </p:nvPicPr>
        <p:blipFill>
          <a:blip r:embed="rId2"/>
          <a:stretch>
            <a:fillRect/>
          </a:stretch>
        </p:blipFill>
        <p:spPr>
          <a:xfrm>
            <a:off x="1593342" y="1571244"/>
            <a:ext cx="5957316" cy="3715512"/>
          </a:xfrm>
          <a:prstGeom prst="rect">
            <a:avLst/>
          </a:prstGeom>
        </p:spPr>
      </p:pic>
    </p:spTree>
    <p:extLst>
      <p:ext uri="{BB962C8B-B14F-4D97-AF65-F5344CB8AC3E}">
        <p14:creationId xmlns:p14="http://schemas.microsoft.com/office/powerpoint/2010/main" val="759977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6E9D3-0AB6-9788-0CC6-1EFAEFF05A25}"/>
              </a:ext>
            </a:extLst>
          </p:cNvPr>
          <p:cNvSpPr>
            <a:spLocks noGrp="1"/>
          </p:cNvSpPr>
          <p:nvPr>
            <p:ph type="title"/>
          </p:nvPr>
        </p:nvSpPr>
        <p:spPr>
          <a:xfrm>
            <a:off x="1792288" y="4800600"/>
            <a:ext cx="5486400" cy="566738"/>
          </a:xfrm>
        </p:spPr>
        <p:txBody>
          <a:bodyPr anchor="b">
            <a:normAutofit/>
          </a:bodyPr>
          <a:lstStyle/>
          <a:p>
            <a:endParaRPr lang="en-US" dirty="0"/>
          </a:p>
        </p:txBody>
      </p:sp>
      <p:pic>
        <p:nvPicPr>
          <p:cNvPr id="4098" name="Picture 2" descr="Can a public body block release of meeting minutes under OPRA simply by  failing to approve them? - New Jersey Foundation for Open Government">
            <a:extLst>
              <a:ext uri="{FF2B5EF4-FFF2-40B4-BE49-F238E27FC236}">
                <a16:creationId xmlns:a16="http://schemas.microsoft.com/office/drawing/2014/main" id="{CF2CAA56-A595-5FCA-A048-34E6E448F005}"/>
              </a:ext>
            </a:extLst>
          </p:cNvPr>
          <p:cNvPicPr>
            <a:picLocks noGrp="1" noChangeAspect="1" noChangeArrowheads="1"/>
          </p:cNvPicPr>
          <p:nvPr>
            <p:ph type="pic" idx="1"/>
          </p:nvPr>
        </p:nvPicPr>
        <p:blipFill rotWithShape="1">
          <a:blip r:embed="rId2">
            <a:extLst>
              <a:ext uri="{28A0092B-C50C-407E-A947-70E740481C1C}">
                <a14:useLocalDpi xmlns:a14="http://schemas.microsoft.com/office/drawing/2010/main" val="0"/>
              </a:ext>
            </a:extLst>
          </a:blip>
          <a:stretch/>
        </p:blipFill>
        <p:spPr bwMode="auto">
          <a:xfrm>
            <a:off x="1792288" y="1483741"/>
            <a:ext cx="5486400" cy="2372868"/>
          </a:xfrm>
          <a:prstGeom prst="rect">
            <a:avLst/>
          </a:prstGeom>
          <a:solidFill>
            <a:srgbClr val="FFFFFF"/>
          </a:solidFill>
        </p:spPr>
      </p:pic>
      <p:sp>
        <p:nvSpPr>
          <p:cNvPr id="4103" name="Text Placeholder 3">
            <a:extLst>
              <a:ext uri="{FF2B5EF4-FFF2-40B4-BE49-F238E27FC236}">
                <a16:creationId xmlns:a16="http://schemas.microsoft.com/office/drawing/2014/main" id="{AC25F8F0-FC4D-0457-D4F0-49CE47DBE346}"/>
              </a:ext>
            </a:extLst>
          </p:cNvPr>
          <p:cNvSpPr>
            <a:spLocks noGrp="1"/>
          </p:cNvSpPr>
          <p:nvPr>
            <p:ph type="body" sz="half" idx="2"/>
          </p:nvPr>
        </p:nvSpPr>
        <p:spPr>
          <a:xfrm>
            <a:off x="1792288" y="5367338"/>
            <a:ext cx="5486400" cy="804862"/>
          </a:xfrm>
        </p:spPr>
        <p:txBody>
          <a:bodyPr/>
          <a:lstStyle/>
          <a:p>
            <a:r>
              <a:rPr lang="en-US" dirty="0"/>
              <a:t>Meeting Minutes from 9/08/2022</a:t>
            </a:r>
          </a:p>
        </p:txBody>
      </p:sp>
      <p:sp>
        <p:nvSpPr>
          <p:cNvPr id="4" name="Slide Number Placeholder 3">
            <a:extLst>
              <a:ext uri="{FF2B5EF4-FFF2-40B4-BE49-F238E27FC236}">
                <a16:creationId xmlns:a16="http://schemas.microsoft.com/office/drawing/2014/main" id="{858D5FC6-6ECA-3205-E032-5E5E1E3D06C0}"/>
              </a:ext>
            </a:extLst>
          </p:cNvPr>
          <p:cNvSpPr>
            <a:spLocks noGrp="1"/>
          </p:cNvSpPr>
          <p:nvPr>
            <p:ph type="sldNum" sz="quarter" idx="12"/>
          </p:nvPr>
        </p:nvSpPr>
        <p:spPr>
          <a:xfrm>
            <a:off x="6553200" y="6356350"/>
            <a:ext cx="2133600" cy="365125"/>
          </a:xfrm>
        </p:spPr>
        <p:txBody>
          <a:bodyPr anchor="ctr">
            <a:normAutofit/>
          </a:bodyPr>
          <a:lstStyle/>
          <a:p>
            <a:pPr>
              <a:spcAft>
                <a:spcPts val="600"/>
              </a:spcAft>
            </a:pPr>
            <a:fld id="{3D6C3DC6-EF6E-8948-BFE6-808D46D584D8}" type="slidenum">
              <a:rPr lang="en-US" smtClean="0"/>
              <a:pPr>
                <a:spcAft>
                  <a:spcPts val="600"/>
                </a:spcAft>
              </a:pPr>
              <a:t>8</a:t>
            </a:fld>
            <a:endParaRPr lang="en-US"/>
          </a:p>
        </p:txBody>
      </p:sp>
    </p:spTree>
    <p:extLst>
      <p:ext uri="{BB962C8B-B14F-4D97-AF65-F5344CB8AC3E}">
        <p14:creationId xmlns:p14="http://schemas.microsoft.com/office/powerpoint/2010/main" val="4209060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08836-40C5-46C2-81BA-21AA27176925}"/>
              </a:ext>
            </a:extLst>
          </p:cNvPr>
          <p:cNvSpPr>
            <a:spLocks noGrp="1"/>
          </p:cNvSpPr>
          <p:nvPr>
            <p:ph type="ctrTitle"/>
          </p:nvPr>
        </p:nvSpPr>
        <p:spPr>
          <a:xfrm>
            <a:off x="3480274" y="2914650"/>
            <a:ext cx="5284250" cy="1789938"/>
          </a:xfrm>
        </p:spPr>
        <p:txBody>
          <a:bodyPr/>
          <a:lstStyle/>
          <a:p>
            <a:r>
              <a:rPr lang="en-US" dirty="0">
                <a:solidFill>
                  <a:srgbClr val="FFFFFF"/>
                </a:solidFill>
              </a:rPr>
              <a:t>GO Team Meeting #2</a:t>
            </a:r>
            <a:endParaRPr lang="en-US" dirty="0"/>
          </a:p>
        </p:txBody>
      </p:sp>
      <p:sp>
        <p:nvSpPr>
          <p:cNvPr id="3" name="Subtitle 2">
            <a:extLst>
              <a:ext uri="{FF2B5EF4-FFF2-40B4-BE49-F238E27FC236}">
                <a16:creationId xmlns:a16="http://schemas.microsoft.com/office/drawing/2014/main" id="{72CC4EC4-809C-4FD2-AA20-009F08590DA6}"/>
              </a:ext>
            </a:extLst>
          </p:cNvPr>
          <p:cNvSpPr>
            <a:spLocks noGrp="1"/>
          </p:cNvSpPr>
          <p:nvPr>
            <p:ph type="subTitle" idx="1"/>
          </p:nvPr>
        </p:nvSpPr>
        <p:spPr/>
        <p:txBody>
          <a:bodyPr/>
          <a:lstStyle/>
          <a:p>
            <a:r>
              <a:rPr lang="en-US" dirty="0">
                <a:solidFill>
                  <a:srgbClr val="FFFFFF"/>
                </a:solidFill>
              </a:rPr>
              <a:t>Where we are – Where we’re going</a:t>
            </a:r>
            <a:endParaRPr lang="en-US" dirty="0"/>
          </a:p>
        </p:txBody>
      </p:sp>
    </p:spTree>
    <p:extLst>
      <p:ext uri="{BB962C8B-B14F-4D97-AF65-F5344CB8AC3E}">
        <p14:creationId xmlns:p14="http://schemas.microsoft.com/office/powerpoint/2010/main" val="800962904"/>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1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1_Headlines">
  <a:themeElements>
    <a:clrScheme name="Headlines">
      <a:dk1>
        <a:sysClr val="windowText" lastClr="000000"/>
      </a:dk1>
      <a:lt1>
        <a:sysClr val="window" lastClr="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Headlines">
      <a:majorFont>
        <a:latin typeface="Century Schoolbook" panose="02040604050505020304"/>
        <a:ea typeface=""/>
        <a:cs typeface=""/>
        <a:font script="Jpan" typeface="メイリオ"/>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algn="ctr"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 id="{3841520A-25F2-4EB8-BE4C-611DB5ABEED9}" vid="{ECD25A4C-D97E-4C12-84B1-63580BFFAEEB}"/>
    </a:ext>
  </a:extLst>
</a:theme>
</file>

<file path=ppt/theme/theme12.xml><?xml version="1.0" encoding="utf-8"?>
<a:theme xmlns:a="http://schemas.openxmlformats.org/drawingml/2006/main" name="Retrospect">
  <a:themeElements>
    <a:clrScheme name="CCAES">
      <a:dk1>
        <a:srgbClr val="005685"/>
      </a:dk1>
      <a:lt1>
        <a:sysClr val="window" lastClr="FFFFFF"/>
      </a:lt1>
      <a:dk2>
        <a:srgbClr val="44546A"/>
      </a:dk2>
      <a:lt2>
        <a:srgbClr val="E7E6E6"/>
      </a:lt2>
      <a:accent1>
        <a:srgbClr val="0D85AB"/>
      </a:accent1>
      <a:accent2>
        <a:srgbClr val="EE7C29"/>
      </a:accent2>
      <a:accent3>
        <a:srgbClr val="A5A5A5"/>
      </a:accent3>
      <a:accent4>
        <a:srgbClr val="EE7C29"/>
      </a:accent4>
      <a:accent5>
        <a:srgbClr val="0D85AB"/>
      </a:accent5>
      <a:accent6>
        <a:srgbClr val="0D85AB"/>
      </a:accent6>
      <a:hlink>
        <a:srgbClr val="EE7C29"/>
      </a:hlink>
      <a:folHlink>
        <a:srgbClr val="0D85AB"/>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13.xml><?xml version="1.0" encoding="utf-8"?>
<a:theme xmlns:a="http://schemas.openxmlformats.org/drawingml/2006/main" name="ShapesVTI">
  <a:themeElements>
    <a:clrScheme name="APS 5">
      <a:dk1>
        <a:sysClr val="windowText" lastClr="000000"/>
      </a:dk1>
      <a:lt1>
        <a:sysClr val="window" lastClr="FFFFFF"/>
      </a:lt1>
      <a:dk2>
        <a:srgbClr val="0083A9"/>
      </a:dk2>
      <a:lt2>
        <a:srgbClr val="E7E6E6"/>
      </a:lt2>
      <a:accent1>
        <a:srgbClr val="F3CF45"/>
      </a:accent1>
      <a:accent2>
        <a:srgbClr val="D47B22"/>
      </a:accent2>
      <a:accent3>
        <a:srgbClr val="A92A91"/>
      </a:accent3>
      <a:accent4>
        <a:srgbClr val="0083A9"/>
      </a:accent4>
      <a:accent5>
        <a:srgbClr val="A92A91"/>
      </a:accent5>
      <a:accent6>
        <a:srgbClr val="159839"/>
      </a:accent6>
      <a:hlink>
        <a:srgbClr val="D47B22"/>
      </a:hlink>
      <a:folHlink>
        <a:srgbClr val="159839"/>
      </a:folHlink>
    </a:clrScheme>
    <a:fontScheme name="Festival">
      <a:majorFont>
        <a:latin typeface="Tw Cen M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apesVTI" id="{C78D20FD-A872-4243-8597-B534C62538FF}" vid="{7CAFCCF9-7834-41D6-B6AB-7D225A18A4E9}"/>
    </a:ext>
  </a:extLst>
</a:theme>
</file>

<file path=ppt/theme/theme14.xml><?xml version="1.0" encoding="utf-8"?>
<a:theme xmlns:a="http://schemas.openxmlformats.org/drawingml/2006/main" name="Office Theme">
  <a:themeElements>
    <a:clrScheme name="APS 4">
      <a:dk1>
        <a:sysClr val="windowText" lastClr="000000"/>
      </a:dk1>
      <a:lt1>
        <a:sysClr val="window" lastClr="FFFFFF"/>
      </a:lt1>
      <a:dk2>
        <a:srgbClr val="0083A9"/>
      </a:dk2>
      <a:lt2>
        <a:srgbClr val="E7E6E6"/>
      </a:lt2>
      <a:accent1>
        <a:srgbClr val="F3CF45"/>
      </a:accent1>
      <a:accent2>
        <a:srgbClr val="D47B22"/>
      </a:accent2>
      <a:accent3>
        <a:srgbClr val="0083A9"/>
      </a:accent3>
      <a:accent4>
        <a:srgbClr val="A92A91"/>
      </a:accent4>
      <a:accent5>
        <a:srgbClr val="595B5D"/>
      </a:accent5>
      <a:accent6>
        <a:srgbClr val="159839"/>
      </a:accent6>
      <a:hlink>
        <a:srgbClr val="D47B22"/>
      </a:hlink>
      <a:folHlink>
        <a:srgbClr val="159839"/>
      </a:folHlink>
    </a:clrScheme>
    <a:fontScheme name="Custom 75">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versal Color Block_Win32_AP_v2" id="{3EA4D81A-EBDE-431D-8B15-A5A6F500D5A4}" vid="{8EBF5489-0BE1-418D-A69C-2193D304C7E7}"/>
    </a:ext>
  </a:extLst>
</a:theme>
</file>

<file path=ppt/theme/theme15.xml><?xml version="1.0" encoding="utf-8"?>
<a:theme xmlns:a="http://schemas.openxmlformats.org/drawingml/2006/main" name="3_APS_powerpoint_template_2016-17">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6_APS_powerpoint_template_2016-17">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_APS_powerpoint_template_2016-17">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6_Custom Design">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1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B088E750FB87F439BAD6BE3B18C0B0C" ma:contentTypeVersion="7" ma:contentTypeDescription="Create a new document." ma:contentTypeScope="" ma:versionID="caa68c24285ded56b5ed5b9c7f5875b7">
  <xsd:schema xmlns:xsd="http://www.w3.org/2001/XMLSchema" xmlns:xs="http://www.w3.org/2001/XMLSchema" xmlns:p="http://schemas.microsoft.com/office/2006/metadata/properties" xmlns:ns2="d37e30bb-5f32-4411-a640-0b4044b692bf" targetNamespace="http://schemas.microsoft.com/office/2006/metadata/properties" ma:root="true" ma:fieldsID="94e1ed0e9015fcdbb98b45fe0979176a" ns2:_="">
    <xsd:import namespace="d37e30bb-5f32-4411-a640-0b4044b692b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7e30bb-5f32-4411-a640-0b4044b692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1912341-9544-4F08-8FA1-CBA3014C96EE}">
  <ds:schemaRefs>
    <ds:schemaRef ds:uri="http://schemas.microsoft.com/sharepoint/v3/contenttype/forms"/>
  </ds:schemaRefs>
</ds:datastoreItem>
</file>

<file path=customXml/itemProps2.xml><?xml version="1.0" encoding="utf-8"?>
<ds:datastoreItem xmlns:ds="http://schemas.openxmlformats.org/officeDocument/2006/customXml" ds:itemID="{5860D824-1F42-4605-A966-FFCBCF63520E}">
  <ds:schemaRefs>
    <ds:schemaRef ds:uri="http://purl.org/dc/terms/"/>
    <ds:schemaRef ds:uri="http://schemas.openxmlformats.org/package/2006/metadata/core-properties"/>
    <ds:schemaRef ds:uri="d37e30bb-5f32-4411-a640-0b4044b692bf"/>
    <ds:schemaRef ds:uri="http://purl.org/dc/dcmitype/"/>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D88755A6-7184-4D85-87E8-49948E634F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7e30bb-5f32-4411-a640-0b4044b692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22957</TotalTime>
  <Words>2819</Words>
  <Application>Microsoft Office PowerPoint</Application>
  <PresentationFormat>On-screen Show (4:3)</PresentationFormat>
  <Paragraphs>869</Paragraphs>
  <Slides>52</Slides>
  <Notes>9</Notes>
  <HiddenSlides>0</HiddenSlides>
  <MMClips>1</MMClips>
  <ScaleCrop>false</ScaleCrop>
  <HeadingPairs>
    <vt:vector size="8" baseType="variant">
      <vt:variant>
        <vt:lpstr>Fonts Used</vt:lpstr>
      </vt:variant>
      <vt:variant>
        <vt:i4>11</vt:i4>
      </vt:variant>
      <vt:variant>
        <vt:lpstr>Theme</vt:lpstr>
      </vt:variant>
      <vt:variant>
        <vt:i4>18</vt:i4>
      </vt:variant>
      <vt:variant>
        <vt:lpstr>Embedded OLE Servers</vt:lpstr>
      </vt:variant>
      <vt:variant>
        <vt:i4>2</vt:i4>
      </vt:variant>
      <vt:variant>
        <vt:lpstr>Slide Titles</vt:lpstr>
      </vt:variant>
      <vt:variant>
        <vt:i4>52</vt:i4>
      </vt:variant>
    </vt:vector>
  </HeadingPairs>
  <TitlesOfParts>
    <vt:vector size="83" baseType="lpstr">
      <vt:lpstr>Angsana New</vt:lpstr>
      <vt:lpstr>Arial</vt:lpstr>
      <vt:lpstr>Avenir Next LT Pro</vt:lpstr>
      <vt:lpstr>Calibri</vt:lpstr>
      <vt:lpstr>Calibri Light</vt:lpstr>
      <vt:lpstr>Century Schoolbook</vt:lpstr>
      <vt:lpstr>Corbel</vt:lpstr>
      <vt:lpstr>Tahoma</vt:lpstr>
      <vt:lpstr>Tenorite</vt:lpstr>
      <vt:lpstr>Times New Roman</vt:lpstr>
      <vt:lpstr>Tw Cen MT</vt:lpstr>
      <vt:lpstr>Custom Design</vt:lpstr>
      <vt:lpstr>1_Custom Design</vt:lpstr>
      <vt:lpstr>2_Custom Design</vt:lpstr>
      <vt:lpstr>3_Custom Design</vt:lpstr>
      <vt:lpstr>6_Custom Design</vt:lpstr>
      <vt:lpstr>5_Custom Design</vt:lpstr>
      <vt:lpstr>4_Custom Design</vt:lpstr>
      <vt:lpstr>8_Custom Design</vt:lpstr>
      <vt:lpstr>10_Custom Design</vt:lpstr>
      <vt:lpstr>11_Custom Design</vt:lpstr>
      <vt:lpstr>1_Headlines</vt:lpstr>
      <vt:lpstr>Retrospect</vt:lpstr>
      <vt:lpstr>ShapesVTI</vt:lpstr>
      <vt:lpstr>Office Theme</vt:lpstr>
      <vt:lpstr>3_APS_powerpoint_template_2016-17</vt:lpstr>
      <vt:lpstr>6_APS_powerpoint_template_2016-17</vt:lpstr>
      <vt:lpstr>1_APS_powerpoint_template_2016-17</vt:lpstr>
      <vt:lpstr>1_Office Theme</vt:lpstr>
      <vt:lpstr>Document</vt:lpstr>
      <vt:lpstr>Worksheet</vt:lpstr>
      <vt:lpstr>Board of Directors Meeting </vt:lpstr>
      <vt:lpstr>Welcome  ACCA Board Members  &amp; Visitors!</vt:lpstr>
      <vt:lpstr>Public Comment</vt:lpstr>
      <vt:lpstr>Virtual Meeting Norms</vt:lpstr>
      <vt:lpstr>Agenda</vt:lpstr>
      <vt:lpstr>ACCA Board of Directors</vt:lpstr>
      <vt:lpstr>Agenda</vt:lpstr>
      <vt:lpstr>PowerPoint Presentation</vt:lpstr>
      <vt:lpstr>GO Team Meeting #2</vt:lpstr>
      <vt:lpstr>Where We Are</vt:lpstr>
      <vt:lpstr>Timeline for GO Teams</vt:lpstr>
      <vt:lpstr>Discussion Items</vt:lpstr>
      <vt:lpstr>Current Strategic Plan</vt:lpstr>
      <vt:lpstr>PowerPoint Presentation</vt:lpstr>
      <vt:lpstr>Data</vt:lpstr>
      <vt:lpstr>Economic and Workforce Development Data</vt:lpstr>
      <vt:lpstr>PowerPoint Presentation</vt:lpstr>
      <vt:lpstr>Partnerships</vt:lpstr>
      <vt:lpstr>PowerPoint Presentation</vt:lpstr>
      <vt:lpstr>Teaching and Assessing for Learning</vt:lpstr>
      <vt:lpstr>End of Pathway Assessment Results</vt:lpstr>
      <vt:lpstr>PowerPoint Presentation</vt:lpstr>
      <vt:lpstr>PowerPoint Presentation</vt:lpstr>
      <vt:lpstr>Strategic Planning and Sustainability</vt:lpstr>
      <vt:lpstr>Recruitment Activity Summary—FY21</vt:lpstr>
      <vt:lpstr>PowerPoint Presentation</vt:lpstr>
      <vt:lpstr>PowerPoint Presentation</vt:lpstr>
      <vt:lpstr>Recruitment Update As of 12/2/2022</vt:lpstr>
      <vt:lpstr>Recruitment Update As of 12/2/2022  </vt:lpstr>
      <vt:lpstr>Governance and Leadership</vt:lpstr>
      <vt:lpstr>PowerPoint Presentation</vt:lpstr>
      <vt:lpstr>GO Team Discussion: Data Protocol</vt:lpstr>
      <vt:lpstr>Activity &amp; Discussion</vt:lpstr>
      <vt:lpstr>PowerPoint Presentation</vt:lpstr>
      <vt:lpstr>Action on the Updated Strategic Plan</vt:lpstr>
      <vt:lpstr>Preparing for Budget Development</vt:lpstr>
      <vt:lpstr>PowerPoint Presentation</vt:lpstr>
      <vt:lpstr>PowerPoint Presentation</vt:lpstr>
      <vt:lpstr>PowerPoint Presentation</vt:lpstr>
      <vt:lpstr>Action on the Strategic Plan Priorities</vt:lpstr>
      <vt:lpstr>Where we’re going</vt:lpstr>
      <vt:lpstr>Thank you</vt:lpstr>
      <vt:lpstr>Agenda</vt:lpstr>
      <vt:lpstr>Principal’s Report</vt:lpstr>
      <vt:lpstr>Good News!</vt:lpstr>
      <vt:lpstr>Topics</vt:lpstr>
      <vt:lpstr>Revised Board Training Requirements</vt:lpstr>
      <vt:lpstr>Meeting Dates </vt:lpstr>
      <vt:lpstr>Questions?</vt:lpstr>
      <vt:lpstr>Announcements</vt:lpstr>
      <vt:lpstr>Public Comment</vt:lpstr>
      <vt:lpstr>Adjournment</vt:lpstr>
    </vt:vector>
  </TitlesOfParts>
  <Company>Atlanta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Graphics Designer Office of Communications</dc:creator>
  <cp:lastModifiedBy>Wilson, Tasharah</cp:lastModifiedBy>
  <cp:revision>388</cp:revision>
  <cp:lastPrinted>2022-12-08T20:22:40Z</cp:lastPrinted>
  <dcterms:created xsi:type="dcterms:W3CDTF">2014-12-15T21:46:52Z</dcterms:created>
  <dcterms:modified xsi:type="dcterms:W3CDTF">2022-12-08T20:23:42Z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0x0101009B088E750FB87F439BAD6BE3B18C0B0C</vt:lpwstr>
  </property>
</Properties>
</file>