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5"/>
  </p:notesMasterIdLst>
  <p:sldIdLst>
    <p:sldId id="256" r:id="rId2"/>
    <p:sldId id="257" r:id="rId3"/>
    <p:sldId id="555" r:id="rId4"/>
    <p:sldId id="558" r:id="rId5"/>
    <p:sldId id="258" r:id="rId6"/>
    <p:sldId id="260" r:id="rId7"/>
    <p:sldId id="3870" r:id="rId8"/>
    <p:sldId id="3881" r:id="rId9"/>
    <p:sldId id="265" r:id="rId10"/>
    <p:sldId id="3883" r:id="rId11"/>
    <p:sldId id="3876" r:id="rId12"/>
    <p:sldId id="3877" r:id="rId13"/>
    <p:sldId id="285" r:id="rId14"/>
  </p:sldIdLst>
  <p:sldSz cx="12192000" cy="6858000"/>
  <p:notesSz cx="7010400" cy="92964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54" roundtripDataSignature="AMtx7mhAzi8WU0hKmhd6ohIE4/IL4T+dE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FAE3E11-6EFA-4B34-9311-972C4EA6A26C}">
  <a:tblStyle styleId="{0FAE3E11-6EFA-4B34-9311-972C4EA6A26C}"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F28C4BAE-2785-4E79-83B9-0BF0E46751D1}" styleName="Table_1">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6EDF1"/>
          </a:solidFill>
        </a:fill>
      </a:tcStyle>
    </a:wholeTbl>
    <a:band1H>
      <a:tcTxStyle/>
      <a:tcStyle>
        <a:tcBdr/>
        <a:fill>
          <a:solidFill>
            <a:srgbClr val="CAD8E2"/>
          </a:solidFill>
        </a:fill>
      </a:tcStyle>
    </a:band1H>
    <a:band2H>
      <a:tcTxStyle/>
      <a:tcStyle>
        <a:tcBdr/>
      </a:tcStyle>
    </a:band2H>
    <a:band1V>
      <a:tcTxStyle/>
      <a:tcStyle>
        <a:tcBdr/>
        <a:fill>
          <a:solidFill>
            <a:srgbClr val="CAD8E2"/>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1415" autoAdjust="0"/>
  </p:normalViewPr>
  <p:slideViewPr>
    <p:cSldViewPr snapToGrid="0">
      <p:cViewPr varScale="1">
        <p:scale>
          <a:sx n="91" d="100"/>
          <a:sy n="91" d="100"/>
        </p:scale>
        <p:origin x="1314" y="78"/>
      </p:cViewPr>
      <p:guideLst/>
    </p:cSldViewPr>
  </p:slideViewPr>
  <p:notesTextViewPr>
    <p:cViewPr>
      <p:scale>
        <a:sx n="3" d="2"/>
        <a:sy n="3" d="2"/>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54"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notesMaster" Target="notesMasters/notesMaster1.xml"/><Relationship Id="rId57"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56"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37840" cy="466434"/>
          </a:xfrm>
          <a:prstGeom prst="rect">
            <a:avLst/>
          </a:prstGeom>
          <a:noFill/>
          <a:ln>
            <a:noFill/>
          </a:ln>
        </p:spPr>
        <p:txBody>
          <a:bodyPr spcFirstLastPara="1" wrap="square" lIns="93162" tIns="46568" rIns="93162" bIns="46568"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970938" y="0"/>
            <a:ext cx="3037840" cy="466434"/>
          </a:xfrm>
          <a:prstGeom prst="rect">
            <a:avLst/>
          </a:prstGeom>
          <a:noFill/>
          <a:ln>
            <a:noFill/>
          </a:ln>
        </p:spPr>
        <p:txBody>
          <a:bodyPr spcFirstLastPara="1" wrap="square" lIns="93162" tIns="46568" rIns="93162" bIns="46568"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1040" y="4473892"/>
            <a:ext cx="5608320" cy="3660458"/>
          </a:xfrm>
          <a:prstGeom prst="rect">
            <a:avLst/>
          </a:prstGeom>
          <a:noFill/>
          <a:ln>
            <a:noFill/>
          </a:ln>
        </p:spPr>
        <p:txBody>
          <a:bodyPr spcFirstLastPara="1" wrap="square" lIns="93162" tIns="46568" rIns="93162" bIns="46568"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29967"/>
            <a:ext cx="3037840" cy="466433"/>
          </a:xfrm>
          <a:prstGeom prst="rect">
            <a:avLst/>
          </a:prstGeom>
          <a:noFill/>
          <a:ln>
            <a:noFill/>
          </a:ln>
        </p:spPr>
        <p:txBody>
          <a:bodyPr spcFirstLastPara="1" wrap="square" lIns="93162" tIns="46568" rIns="93162" bIns="46568"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970938" y="8829967"/>
            <a:ext cx="3037840" cy="466433"/>
          </a:xfrm>
          <a:prstGeom prst="rect">
            <a:avLst/>
          </a:prstGeom>
          <a:noFill/>
          <a:ln>
            <a:noFill/>
          </a:ln>
        </p:spPr>
        <p:txBody>
          <a:bodyPr spcFirstLastPara="1" wrap="square" lIns="93162" tIns="46568" rIns="93162" bIns="46568" anchor="b" anchorCtr="0">
            <a:noAutofit/>
          </a:bodyPr>
          <a:lstStyle/>
          <a:p>
            <a:pPr algn="r"/>
            <a:fld id="{00000000-1234-1234-1234-123412341234}" type="slidenum">
              <a:rPr lang="en-US" sz="1200" smtClean="0">
                <a:solidFill>
                  <a:schemeClr val="dk1"/>
                </a:solidFill>
                <a:latin typeface="Calibri"/>
                <a:ea typeface="Calibri"/>
                <a:cs typeface="Calibri"/>
                <a:sym typeface="Calibri"/>
              </a:rPr>
              <a:pPr algn="r"/>
              <a:t>‹#›</a:t>
            </a:fld>
            <a:endParaRPr lang="en-US" sz="120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1:notes"/>
          <p:cNvSpPr txBox="1">
            <a:spLocks noGrp="1"/>
          </p:cNvSpPr>
          <p:nvPr>
            <p:ph type="body" idx="1"/>
          </p:nvPr>
        </p:nvSpPr>
        <p:spPr>
          <a:xfrm>
            <a:off x="701040" y="4473892"/>
            <a:ext cx="5608320" cy="3660458"/>
          </a:xfrm>
          <a:prstGeom prst="rect">
            <a:avLst/>
          </a:prstGeom>
        </p:spPr>
        <p:txBody>
          <a:bodyPr spcFirstLastPara="1" wrap="square" lIns="93162" tIns="46568" rIns="93162" bIns="46568" anchor="t" anchorCtr="0">
            <a:noAutofit/>
          </a:bodyPr>
          <a:lstStyle/>
          <a:p>
            <a:pPr marL="0" indent="0"/>
            <a:endParaRPr/>
          </a:p>
        </p:txBody>
      </p:sp>
      <p:sp>
        <p:nvSpPr>
          <p:cNvPr id="191" name="Google Shape;191;p1: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EC04287-682A-49D2-8897-00CF4AF8B77F}" type="slidenum">
              <a:rPr lang="en-US" smtClean="0"/>
              <a:t>10</a:t>
            </a:fld>
            <a:endParaRPr lang="en-US"/>
          </a:p>
        </p:txBody>
      </p:sp>
    </p:spTree>
    <p:extLst>
      <p:ext uri="{BB962C8B-B14F-4D97-AF65-F5344CB8AC3E}">
        <p14:creationId xmlns:p14="http://schemas.microsoft.com/office/powerpoint/2010/main" val="15982531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456468">
              <a:defRPr/>
            </a:pPr>
            <a:fld id="{06FECA5B-CB69-434F-96AB-1E7E18E86F8F}" type="slidenum">
              <a:rPr lang="en-US">
                <a:solidFill>
                  <a:prstClr val="black"/>
                </a:solidFill>
                <a:latin typeface="Calibri"/>
              </a:rPr>
              <a:pPr defTabSz="456468">
                <a:defRPr/>
              </a:pPr>
              <a:t>11</a:t>
            </a:fld>
            <a:endParaRPr lang="en-US" dirty="0">
              <a:solidFill>
                <a:prstClr val="black"/>
              </a:solidFill>
              <a:latin typeface="Calibri"/>
            </a:endParaRPr>
          </a:p>
        </p:txBody>
      </p:sp>
    </p:spTree>
    <p:extLst>
      <p:ext uri="{BB962C8B-B14F-4D97-AF65-F5344CB8AC3E}">
        <p14:creationId xmlns:p14="http://schemas.microsoft.com/office/powerpoint/2010/main" val="3669017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6FECA5B-CB69-434F-96AB-1E7E18E86F8F}" type="slidenum">
              <a:rPr lang="en-US" smtClean="0"/>
              <a:t>12</a:t>
            </a:fld>
            <a:endParaRPr lang="en-US" dirty="0"/>
          </a:p>
        </p:txBody>
      </p:sp>
    </p:spTree>
    <p:extLst>
      <p:ext uri="{BB962C8B-B14F-4D97-AF65-F5344CB8AC3E}">
        <p14:creationId xmlns:p14="http://schemas.microsoft.com/office/powerpoint/2010/main" val="31608915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Google Shape;429;p30:notes"/>
          <p:cNvSpPr txBox="1">
            <a:spLocks noGrp="1"/>
          </p:cNvSpPr>
          <p:nvPr>
            <p:ph type="body" idx="1"/>
          </p:nvPr>
        </p:nvSpPr>
        <p:spPr>
          <a:xfrm>
            <a:off x="701040" y="4473892"/>
            <a:ext cx="5608320" cy="3660458"/>
          </a:xfrm>
          <a:prstGeom prst="rect">
            <a:avLst/>
          </a:prstGeom>
        </p:spPr>
        <p:txBody>
          <a:bodyPr spcFirstLastPara="1" wrap="square" lIns="93162" tIns="46568" rIns="93162" bIns="46568" anchor="t" anchorCtr="0">
            <a:noAutofit/>
          </a:bodyPr>
          <a:lstStyle/>
          <a:p>
            <a:pPr marL="0" indent="0"/>
            <a:endParaRPr/>
          </a:p>
        </p:txBody>
      </p:sp>
      <p:sp>
        <p:nvSpPr>
          <p:cNvPr id="430" name="Google Shape;430;p30: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2:notes"/>
          <p:cNvSpPr txBox="1">
            <a:spLocks noGrp="1"/>
          </p:cNvSpPr>
          <p:nvPr>
            <p:ph type="body" idx="1"/>
          </p:nvPr>
        </p:nvSpPr>
        <p:spPr>
          <a:xfrm>
            <a:off x="701040" y="4473892"/>
            <a:ext cx="5608320" cy="3660458"/>
          </a:xfrm>
          <a:prstGeom prst="rect">
            <a:avLst/>
          </a:prstGeom>
        </p:spPr>
        <p:txBody>
          <a:bodyPr spcFirstLastPara="1" wrap="square" lIns="93162" tIns="46568" rIns="93162" bIns="46568" anchor="t" anchorCtr="0">
            <a:noAutofit/>
          </a:bodyPr>
          <a:lstStyle/>
          <a:p>
            <a:pPr marL="0" indent="0"/>
            <a:endParaRPr/>
          </a:p>
        </p:txBody>
      </p:sp>
      <p:sp>
        <p:nvSpPr>
          <p:cNvPr id="197" name="Google Shape;197;p2: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EC04287-682A-49D2-8897-00CF4AF8B77F}" type="slidenum">
              <a:rPr lang="en-US" smtClean="0"/>
              <a:t>3</a:t>
            </a:fld>
            <a:endParaRPr lang="en-US"/>
          </a:p>
        </p:txBody>
      </p:sp>
    </p:spTree>
    <p:extLst>
      <p:ext uri="{BB962C8B-B14F-4D97-AF65-F5344CB8AC3E}">
        <p14:creationId xmlns:p14="http://schemas.microsoft.com/office/powerpoint/2010/main" val="13889556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algn="r"/>
            <a:fld id="{00000000-1234-1234-1234-123412341234}" type="slidenum">
              <a:rPr lang="en-US" sz="1200" smtClean="0">
                <a:solidFill>
                  <a:schemeClr val="dk1"/>
                </a:solidFill>
                <a:latin typeface="Calibri"/>
                <a:ea typeface="Calibri"/>
                <a:cs typeface="Calibri"/>
                <a:sym typeface="Calibri"/>
              </a:rPr>
              <a:pPr algn="r"/>
              <a:t>4</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197561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3:notes"/>
          <p:cNvSpPr txBox="1">
            <a:spLocks noGrp="1"/>
          </p:cNvSpPr>
          <p:nvPr>
            <p:ph type="body" idx="1"/>
          </p:nvPr>
        </p:nvSpPr>
        <p:spPr>
          <a:xfrm>
            <a:off x="701040" y="4473892"/>
            <a:ext cx="5608320" cy="3660458"/>
          </a:xfrm>
          <a:prstGeom prst="rect">
            <a:avLst/>
          </a:prstGeom>
        </p:spPr>
        <p:txBody>
          <a:bodyPr spcFirstLastPara="1" wrap="square" lIns="93162" tIns="46568" rIns="93162" bIns="46568" anchor="t" anchorCtr="0">
            <a:noAutofit/>
          </a:bodyPr>
          <a:lstStyle/>
          <a:p>
            <a:pPr marL="0" indent="0"/>
            <a:endParaRPr/>
          </a:p>
        </p:txBody>
      </p:sp>
      <p:sp>
        <p:nvSpPr>
          <p:cNvPr id="203" name="Google Shape;203;p3: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5:notes"/>
          <p:cNvSpPr txBox="1">
            <a:spLocks noGrp="1"/>
          </p:cNvSpPr>
          <p:nvPr>
            <p:ph type="body" idx="1"/>
          </p:nvPr>
        </p:nvSpPr>
        <p:spPr>
          <a:xfrm>
            <a:off x="701040" y="4473892"/>
            <a:ext cx="5608320" cy="3660458"/>
          </a:xfrm>
          <a:prstGeom prst="rect">
            <a:avLst/>
          </a:prstGeom>
        </p:spPr>
        <p:txBody>
          <a:bodyPr spcFirstLastPara="1" wrap="square" lIns="93162" tIns="46568" rIns="93162" bIns="46568" anchor="t" anchorCtr="0">
            <a:noAutofit/>
          </a:bodyPr>
          <a:lstStyle/>
          <a:p>
            <a:pPr marL="0" indent="0"/>
            <a:endParaRPr dirty="0"/>
          </a:p>
        </p:txBody>
      </p:sp>
      <p:sp>
        <p:nvSpPr>
          <p:cNvPr id="238" name="Google Shape;238;p5: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algn="r"/>
            <a:fld id="{00000000-1234-1234-1234-123412341234}" type="slidenum">
              <a:rPr lang="en-US" sz="1200" smtClean="0">
                <a:solidFill>
                  <a:schemeClr val="dk1"/>
                </a:solidFill>
                <a:latin typeface="Calibri"/>
                <a:ea typeface="Calibri"/>
                <a:cs typeface="Calibri"/>
                <a:sym typeface="Calibri"/>
              </a:rPr>
              <a:pPr algn="r"/>
              <a:t>7</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412497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5:notes"/>
          <p:cNvSpPr txBox="1">
            <a:spLocks noGrp="1"/>
          </p:cNvSpPr>
          <p:nvPr>
            <p:ph type="body" idx="1"/>
          </p:nvPr>
        </p:nvSpPr>
        <p:spPr>
          <a:xfrm>
            <a:off x="701040" y="4473892"/>
            <a:ext cx="5608320" cy="3660458"/>
          </a:xfrm>
          <a:prstGeom prst="rect">
            <a:avLst/>
          </a:prstGeom>
        </p:spPr>
        <p:txBody>
          <a:bodyPr spcFirstLastPara="1" wrap="square" lIns="93162" tIns="46568" rIns="93162" bIns="46568" anchor="t" anchorCtr="0">
            <a:noAutofit/>
          </a:bodyPr>
          <a:lstStyle/>
          <a:p>
            <a:pPr marL="0" indent="0"/>
            <a:endParaRPr/>
          </a:p>
        </p:txBody>
      </p:sp>
      <p:sp>
        <p:nvSpPr>
          <p:cNvPr id="238" name="Google Shape;238;p5: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97090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p10:notes"/>
          <p:cNvSpPr txBox="1">
            <a:spLocks noGrp="1"/>
          </p:cNvSpPr>
          <p:nvPr>
            <p:ph type="body" idx="1"/>
          </p:nvPr>
        </p:nvSpPr>
        <p:spPr>
          <a:xfrm>
            <a:off x="701040" y="4473892"/>
            <a:ext cx="5608320" cy="3660458"/>
          </a:xfrm>
          <a:prstGeom prst="rect">
            <a:avLst/>
          </a:prstGeom>
        </p:spPr>
        <p:txBody>
          <a:bodyPr spcFirstLastPara="1" wrap="square" lIns="93162" tIns="46568" rIns="93162" bIns="46568" anchor="t" anchorCtr="0">
            <a:noAutofit/>
          </a:bodyPr>
          <a:lstStyle/>
          <a:p>
            <a:pPr marL="0" indent="0"/>
            <a:endParaRPr/>
          </a:p>
        </p:txBody>
      </p:sp>
      <p:sp>
        <p:nvSpPr>
          <p:cNvPr id="279" name="Google Shape;279;p10: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18"/>
        <p:cNvGrpSpPr/>
        <p:nvPr/>
      </p:nvGrpSpPr>
      <p:grpSpPr>
        <a:xfrm>
          <a:off x="0" y="0"/>
          <a:ext cx="0" cy="0"/>
          <a:chOff x="0" y="0"/>
          <a:chExt cx="0" cy="0"/>
        </a:xfrm>
      </p:grpSpPr>
      <p:sp>
        <p:nvSpPr>
          <p:cNvPr id="19" name="Google Shape;19;p32"/>
          <p:cNvSpPr/>
          <p:nvPr/>
        </p:nvSpPr>
        <p:spPr>
          <a:xfrm>
            <a:off x="3175" y="6400800"/>
            <a:ext cx="12188825" cy="457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32"/>
          <p:cNvSpPr/>
          <p:nvPr/>
        </p:nvSpPr>
        <p:spPr>
          <a:xfrm>
            <a:off x="15" y="6334316"/>
            <a:ext cx="12188825" cy="6400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32"/>
          <p:cNvSpPr txBox="1">
            <a:spLocks noGrp="1"/>
          </p:cNvSpPr>
          <p:nvPr>
            <p:ph type="ctrTitle"/>
          </p:nvPr>
        </p:nvSpPr>
        <p:spPr>
          <a:xfrm>
            <a:off x="1097280" y="758952"/>
            <a:ext cx="10058400" cy="356616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0D85AB"/>
              </a:buClr>
              <a:buSzPts val="8000"/>
              <a:buFont typeface="Calibri"/>
              <a:buNone/>
              <a:defRPr sz="8000">
                <a:solidFill>
                  <a:srgbClr val="0D85AB"/>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 name="Google Shape;22;p32"/>
          <p:cNvSpPr txBox="1">
            <a:spLocks noGrp="1"/>
          </p:cNvSpPr>
          <p:nvPr>
            <p:ph type="subTitle" idx="1"/>
          </p:nvPr>
        </p:nvSpPr>
        <p:spPr>
          <a:xfrm>
            <a:off x="1100051" y="4455620"/>
            <a:ext cx="10058400" cy="11430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1200"/>
              </a:spcBef>
              <a:spcAft>
                <a:spcPts val="0"/>
              </a:spcAft>
              <a:buSzPts val="2400"/>
              <a:buNone/>
              <a:defRPr sz="2400" cap="none">
                <a:solidFill>
                  <a:srgbClr val="000000"/>
                </a:solidFill>
                <a:latin typeface="Calibri"/>
                <a:ea typeface="Calibri"/>
                <a:cs typeface="Calibri"/>
                <a:sym typeface="Calibri"/>
              </a:defRPr>
            </a:lvl1pPr>
            <a:lvl2pPr lvl="1" algn="ctr">
              <a:lnSpc>
                <a:spcPct val="90000"/>
              </a:lnSpc>
              <a:spcBef>
                <a:spcPts val="200"/>
              </a:spcBef>
              <a:spcAft>
                <a:spcPts val="0"/>
              </a:spcAft>
              <a:buSzPts val="2400"/>
              <a:buNone/>
              <a:defRPr sz="2400"/>
            </a:lvl2pPr>
            <a:lvl3pPr lvl="2" algn="ctr">
              <a:lnSpc>
                <a:spcPct val="90000"/>
              </a:lnSpc>
              <a:spcBef>
                <a:spcPts val="400"/>
              </a:spcBef>
              <a:spcAft>
                <a:spcPts val="0"/>
              </a:spcAft>
              <a:buSzPts val="2400"/>
              <a:buNone/>
              <a:defRPr sz="2400"/>
            </a:lvl3pPr>
            <a:lvl4pPr lvl="3" algn="ctr">
              <a:lnSpc>
                <a:spcPct val="90000"/>
              </a:lnSpc>
              <a:spcBef>
                <a:spcPts val="400"/>
              </a:spcBef>
              <a:spcAft>
                <a:spcPts val="0"/>
              </a:spcAft>
              <a:buSzPts val="2000"/>
              <a:buNone/>
              <a:defRPr sz="2000"/>
            </a:lvl4pPr>
            <a:lvl5pPr lvl="4" algn="ctr">
              <a:lnSpc>
                <a:spcPct val="90000"/>
              </a:lnSpc>
              <a:spcBef>
                <a:spcPts val="400"/>
              </a:spcBef>
              <a:spcAft>
                <a:spcPts val="0"/>
              </a:spcAft>
              <a:buSzPts val="2000"/>
              <a:buNone/>
              <a:defRPr sz="2000"/>
            </a:lvl5pPr>
            <a:lvl6pPr lvl="5" algn="ctr">
              <a:lnSpc>
                <a:spcPct val="90000"/>
              </a:lnSpc>
              <a:spcBef>
                <a:spcPts val="400"/>
              </a:spcBef>
              <a:spcAft>
                <a:spcPts val="0"/>
              </a:spcAft>
              <a:buSzPts val="2000"/>
              <a:buNone/>
              <a:defRPr sz="2000"/>
            </a:lvl6pPr>
            <a:lvl7pPr lvl="6" algn="ctr">
              <a:lnSpc>
                <a:spcPct val="90000"/>
              </a:lnSpc>
              <a:spcBef>
                <a:spcPts val="400"/>
              </a:spcBef>
              <a:spcAft>
                <a:spcPts val="0"/>
              </a:spcAft>
              <a:buSzPts val="2000"/>
              <a:buNone/>
              <a:defRPr sz="2000"/>
            </a:lvl7pPr>
            <a:lvl8pPr lvl="7" algn="ctr">
              <a:lnSpc>
                <a:spcPct val="90000"/>
              </a:lnSpc>
              <a:spcBef>
                <a:spcPts val="400"/>
              </a:spcBef>
              <a:spcAft>
                <a:spcPts val="0"/>
              </a:spcAft>
              <a:buSzPts val="2000"/>
              <a:buNone/>
              <a:defRPr sz="2000"/>
            </a:lvl8pPr>
            <a:lvl9pPr lvl="8" algn="ctr">
              <a:lnSpc>
                <a:spcPct val="90000"/>
              </a:lnSpc>
              <a:spcBef>
                <a:spcPts val="400"/>
              </a:spcBef>
              <a:spcAft>
                <a:spcPts val="400"/>
              </a:spcAft>
              <a:buSzPts val="2000"/>
              <a:buNone/>
              <a:defRPr sz="2000"/>
            </a:lvl9pPr>
          </a:lstStyle>
          <a:p>
            <a:endParaRPr/>
          </a:p>
        </p:txBody>
      </p:sp>
      <p:sp>
        <p:nvSpPr>
          <p:cNvPr id="23" name="Google Shape;23;p32"/>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32"/>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2"/>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cxnSp>
        <p:nvCxnSpPr>
          <p:cNvPr id="26" name="Google Shape;26;p32"/>
          <p:cNvCxnSpPr/>
          <p:nvPr/>
        </p:nvCxnSpPr>
        <p:spPr>
          <a:xfrm>
            <a:off x="1207658" y="4343400"/>
            <a:ext cx="9875520" cy="0"/>
          </a:xfrm>
          <a:prstGeom prst="straightConnector1">
            <a:avLst/>
          </a:prstGeom>
          <a:noFill/>
          <a:ln w="9525" cap="flat" cmpd="sng">
            <a:solidFill>
              <a:srgbClr val="0D85AB"/>
            </a:solidFill>
            <a:prstDash val="solid"/>
            <a:round/>
            <a:headEnd type="none" w="sm" len="sm"/>
            <a:tailEnd type="none" w="sm" len="sm"/>
          </a:ln>
        </p:spPr>
      </p:cxnSp>
      <p:pic>
        <p:nvPicPr>
          <p:cNvPr id="27" name="Google Shape;27;p32"/>
          <p:cNvPicPr preferRelativeResize="0"/>
          <p:nvPr/>
        </p:nvPicPr>
        <p:blipFill rotWithShape="1">
          <a:blip r:embed="rId2">
            <a:alphaModFix/>
          </a:blip>
          <a:srcRect/>
          <a:stretch/>
        </p:blipFill>
        <p:spPr>
          <a:xfrm>
            <a:off x="4913274" y="759070"/>
            <a:ext cx="2365453" cy="1371719"/>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8"/>
        <p:cNvGrpSpPr/>
        <p:nvPr/>
      </p:nvGrpSpPr>
      <p:grpSpPr>
        <a:xfrm>
          <a:off x="0" y="0"/>
          <a:ext cx="0" cy="0"/>
          <a:chOff x="0" y="0"/>
          <a:chExt cx="0" cy="0"/>
        </a:xfrm>
      </p:grpSpPr>
      <p:sp>
        <p:nvSpPr>
          <p:cNvPr id="29" name="Google Shape;29;p33"/>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0D85AB"/>
              </a:buClr>
              <a:buSzPts val="4800"/>
              <a:buFont typeface="Calibri"/>
              <a:buNone/>
              <a:defRPr>
                <a:solidFill>
                  <a:srgbClr val="0D85AB"/>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 name="Google Shape;30;p33"/>
          <p:cNvSpPr txBox="1">
            <a:spLocks noGrp="1"/>
          </p:cNvSpPr>
          <p:nvPr>
            <p:ph type="body" idx="1"/>
          </p:nvPr>
        </p:nvSpPr>
        <p:spPr>
          <a:xfrm>
            <a:off x="1097280" y="1845734"/>
            <a:ext cx="10058400" cy="4023360"/>
          </a:xfrm>
          <a:prstGeom prst="rect">
            <a:avLst/>
          </a:prstGeom>
          <a:noFill/>
          <a:ln>
            <a:noFill/>
          </a:ln>
        </p:spPr>
        <p:txBody>
          <a:bodyPr spcFirstLastPara="1" wrap="square" lIns="0" tIns="45700" rIns="0" bIns="45700" anchor="t" anchorCtr="0">
            <a:normAutofit/>
          </a:bodyPr>
          <a:lstStyle>
            <a:lvl1pPr marL="457200" lvl="0" indent="-355600" algn="l">
              <a:lnSpc>
                <a:spcPct val="90000"/>
              </a:lnSpc>
              <a:spcBef>
                <a:spcPts val="1200"/>
              </a:spcBef>
              <a:spcAft>
                <a:spcPts val="0"/>
              </a:spcAft>
              <a:buSzPts val="2000"/>
              <a:buChar char=" "/>
              <a:defRPr>
                <a:solidFill>
                  <a:srgbClr val="000000"/>
                </a:solidFill>
              </a:defRPr>
            </a:lvl1pPr>
            <a:lvl2pPr marL="914400" lvl="1" indent="-342900" algn="l">
              <a:lnSpc>
                <a:spcPct val="90000"/>
              </a:lnSpc>
              <a:spcBef>
                <a:spcPts val="200"/>
              </a:spcBef>
              <a:spcAft>
                <a:spcPts val="0"/>
              </a:spcAft>
              <a:buSzPts val="1800"/>
              <a:buChar char="◦"/>
              <a:defRPr>
                <a:solidFill>
                  <a:srgbClr val="000000"/>
                </a:solidFill>
              </a:defRPr>
            </a:lvl2pPr>
            <a:lvl3pPr marL="1371600" lvl="2" indent="-317500" algn="l">
              <a:lnSpc>
                <a:spcPct val="90000"/>
              </a:lnSpc>
              <a:spcBef>
                <a:spcPts val="400"/>
              </a:spcBef>
              <a:spcAft>
                <a:spcPts val="0"/>
              </a:spcAft>
              <a:buSzPts val="1400"/>
              <a:buChar char="◦"/>
              <a:defRPr>
                <a:solidFill>
                  <a:srgbClr val="000000"/>
                </a:solidFill>
              </a:defRPr>
            </a:lvl3pPr>
            <a:lvl4pPr marL="1828800" lvl="3" indent="-317500" algn="l">
              <a:lnSpc>
                <a:spcPct val="90000"/>
              </a:lnSpc>
              <a:spcBef>
                <a:spcPts val="400"/>
              </a:spcBef>
              <a:spcAft>
                <a:spcPts val="0"/>
              </a:spcAft>
              <a:buSzPts val="1400"/>
              <a:buChar char="◦"/>
              <a:defRPr>
                <a:solidFill>
                  <a:srgbClr val="000000"/>
                </a:solidFill>
              </a:defRPr>
            </a:lvl4pPr>
            <a:lvl5pPr marL="2286000" lvl="4" indent="-317500" algn="l">
              <a:lnSpc>
                <a:spcPct val="90000"/>
              </a:lnSpc>
              <a:spcBef>
                <a:spcPts val="400"/>
              </a:spcBef>
              <a:spcAft>
                <a:spcPts val="0"/>
              </a:spcAft>
              <a:buSzPts val="1400"/>
              <a:buChar char="◦"/>
              <a:defRPr>
                <a:solidFill>
                  <a:srgbClr val="000000"/>
                </a:solidFill>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31" name="Google Shape;31;p33"/>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33"/>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33"/>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34" name="Google Shape;34;p33"/>
          <p:cNvPicPr preferRelativeResize="0"/>
          <p:nvPr/>
        </p:nvPicPr>
        <p:blipFill rotWithShape="1">
          <a:blip r:embed="rId2">
            <a:alphaModFix/>
          </a:blip>
          <a:srcRect/>
          <a:stretch/>
        </p:blipFill>
        <p:spPr>
          <a:xfrm>
            <a:off x="9975559" y="689760"/>
            <a:ext cx="1185455" cy="68580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5"/>
        <p:cNvGrpSpPr/>
        <p:nvPr/>
      </p:nvGrpSpPr>
      <p:grpSpPr>
        <a:xfrm>
          <a:off x="0" y="0"/>
          <a:ext cx="0" cy="0"/>
          <a:chOff x="0" y="0"/>
          <a:chExt cx="0" cy="0"/>
        </a:xfrm>
      </p:grpSpPr>
      <p:sp>
        <p:nvSpPr>
          <p:cNvPr id="36" name="Google Shape;36;p34"/>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00000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 name="Google Shape;37;p34"/>
          <p:cNvSpPr txBox="1">
            <a:spLocks noGrp="1"/>
          </p:cNvSpPr>
          <p:nvPr>
            <p:ph type="body" idx="1"/>
          </p:nvPr>
        </p:nvSpPr>
        <p:spPr>
          <a:xfrm>
            <a:off x="1097280" y="1846052"/>
            <a:ext cx="4937760" cy="736282"/>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200"/>
              </a:spcBef>
              <a:spcAft>
                <a:spcPts val="0"/>
              </a:spcAft>
              <a:buSzPts val="2000"/>
              <a:buNone/>
              <a:defRPr sz="2000" b="0" cap="none">
                <a:solidFill>
                  <a:srgbClr val="000000"/>
                </a:solidFill>
              </a:defRPr>
            </a:lvl1pPr>
            <a:lvl2pPr marL="914400" lvl="1" indent="-228600" algn="l">
              <a:lnSpc>
                <a:spcPct val="90000"/>
              </a:lnSpc>
              <a:spcBef>
                <a:spcPts val="200"/>
              </a:spcBef>
              <a:spcAft>
                <a:spcPts val="0"/>
              </a:spcAft>
              <a:buSzPts val="2000"/>
              <a:buNone/>
              <a:defRPr sz="2000" b="1"/>
            </a:lvl2pPr>
            <a:lvl3pPr marL="1371600" lvl="2" indent="-228600" algn="l">
              <a:lnSpc>
                <a:spcPct val="90000"/>
              </a:lnSpc>
              <a:spcBef>
                <a:spcPts val="400"/>
              </a:spcBef>
              <a:spcAft>
                <a:spcPts val="0"/>
              </a:spcAft>
              <a:buSzPts val="1800"/>
              <a:buNone/>
              <a:defRPr sz="1800" b="1"/>
            </a:lvl3pPr>
            <a:lvl4pPr marL="1828800" lvl="3" indent="-228600" algn="l">
              <a:lnSpc>
                <a:spcPct val="90000"/>
              </a:lnSpc>
              <a:spcBef>
                <a:spcPts val="400"/>
              </a:spcBef>
              <a:spcAft>
                <a:spcPts val="0"/>
              </a:spcAft>
              <a:buSzPts val="1600"/>
              <a:buNone/>
              <a:defRPr sz="1600" b="1"/>
            </a:lvl4pPr>
            <a:lvl5pPr marL="2286000" lvl="4" indent="-228600" algn="l">
              <a:lnSpc>
                <a:spcPct val="90000"/>
              </a:lnSpc>
              <a:spcBef>
                <a:spcPts val="400"/>
              </a:spcBef>
              <a:spcAft>
                <a:spcPts val="0"/>
              </a:spcAft>
              <a:buSzPts val="1600"/>
              <a:buNone/>
              <a:defRPr sz="1600" b="1"/>
            </a:lvl5pPr>
            <a:lvl6pPr marL="2743200" lvl="5" indent="-228600" algn="l">
              <a:lnSpc>
                <a:spcPct val="90000"/>
              </a:lnSpc>
              <a:spcBef>
                <a:spcPts val="400"/>
              </a:spcBef>
              <a:spcAft>
                <a:spcPts val="0"/>
              </a:spcAft>
              <a:buSzPts val="1600"/>
              <a:buNone/>
              <a:defRPr sz="1600" b="1"/>
            </a:lvl6pPr>
            <a:lvl7pPr marL="3200400" lvl="6" indent="-228600" algn="l">
              <a:lnSpc>
                <a:spcPct val="90000"/>
              </a:lnSpc>
              <a:spcBef>
                <a:spcPts val="400"/>
              </a:spcBef>
              <a:spcAft>
                <a:spcPts val="0"/>
              </a:spcAft>
              <a:buSzPts val="1600"/>
              <a:buNone/>
              <a:defRPr sz="1600" b="1"/>
            </a:lvl7pPr>
            <a:lvl8pPr marL="3657600" lvl="7" indent="-228600" algn="l">
              <a:lnSpc>
                <a:spcPct val="90000"/>
              </a:lnSpc>
              <a:spcBef>
                <a:spcPts val="400"/>
              </a:spcBef>
              <a:spcAft>
                <a:spcPts val="0"/>
              </a:spcAft>
              <a:buSzPts val="1600"/>
              <a:buNone/>
              <a:defRPr sz="1600" b="1"/>
            </a:lvl8pPr>
            <a:lvl9pPr marL="4114800" lvl="8" indent="-228600" algn="l">
              <a:lnSpc>
                <a:spcPct val="90000"/>
              </a:lnSpc>
              <a:spcBef>
                <a:spcPts val="400"/>
              </a:spcBef>
              <a:spcAft>
                <a:spcPts val="400"/>
              </a:spcAft>
              <a:buSzPts val="1600"/>
              <a:buNone/>
              <a:defRPr sz="1600" b="1"/>
            </a:lvl9pPr>
          </a:lstStyle>
          <a:p>
            <a:endParaRPr/>
          </a:p>
        </p:txBody>
      </p:sp>
      <p:sp>
        <p:nvSpPr>
          <p:cNvPr id="38" name="Google Shape;38;p34"/>
          <p:cNvSpPr txBox="1">
            <a:spLocks noGrp="1"/>
          </p:cNvSpPr>
          <p:nvPr>
            <p:ph type="body" idx="2"/>
          </p:nvPr>
        </p:nvSpPr>
        <p:spPr>
          <a:xfrm>
            <a:off x="1097280" y="2582334"/>
            <a:ext cx="4937760" cy="3378200"/>
          </a:xfrm>
          <a:prstGeom prst="rect">
            <a:avLst/>
          </a:prstGeom>
          <a:noFill/>
          <a:ln>
            <a:noFill/>
          </a:ln>
        </p:spPr>
        <p:txBody>
          <a:bodyPr spcFirstLastPara="1" wrap="square" lIns="0" tIns="45700" rIns="0" bIns="45700" anchor="t" anchorCtr="0">
            <a:normAutofit/>
          </a:bodyPr>
          <a:lstStyle>
            <a:lvl1pPr marL="457200" lvl="0" indent="-355600" algn="l">
              <a:lnSpc>
                <a:spcPct val="90000"/>
              </a:lnSpc>
              <a:spcBef>
                <a:spcPts val="1200"/>
              </a:spcBef>
              <a:spcAft>
                <a:spcPts val="0"/>
              </a:spcAft>
              <a:buSzPts val="2000"/>
              <a:buChar char=" "/>
              <a:defRPr>
                <a:solidFill>
                  <a:srgbClr val="000000"/>
                </a:solidFill>
              </a:defRPr>
            </a:lvl1pPr>
            <a:lvl2pPr marL="914400" lvl="1" indent="-342900" algn="l">
              <a:lnSpc>
                <a:spcPct val="90000"/>
              </a:lnSpc>
              <a:spcBef>
                <a:spcPts val="200"/>
              </a:spcBef>
              <a:spcAft>
                <a:spcPts val="0"/>
              </a:spcAft>
              <a:buSzPts val="1800"/>
              <a:buChar char="◦"/>
              <a:defRPr>
                <a:solidFill>
                  <a:srgbClr val="000000"/>
                </a:solidFill>
              </a:defRPr>
            </a:lvl2pPr>
            <a:lvl3pPr marL="1371600" lvl="2" indent="-317500" algn="l">
              <a:lnSpc>
                <a:spcPct val="90000"/>
              </a:lnSpc>
              <a:spcBef>
                <a:spcPts val="400"/>
              </a:spcBef>
              <a:spcAft>
                <a:spcPts val="0"/>
              </a:spcAft>
              <a:buSzPts val="1400"/>
              <a:buChar char="◦"/>
              <a:defRPr>
                <a:solidFill>
                  <a:srgbClr val="000000"/>
                </a:solidFill>
              </a:defRPr>
            </a:lvl3pPr>
            <a:lvl4pPr marL="1828800" lvl="3" indent="-317500" algn="l">
              <a:lnSpc>
                <a:spcPct val="90000"/>
              </a:lnSpc>
              <a:spcBef>
                <a:spcPts val="400"/>
              </a:spcBef>
              <a:spcAft>
                <a:spcPts val="0"/>
              </a:spcAft>
              <a:buSzPts val="1400"/>
              <a:buChar char="◦"/>
              <a:defRPr>
                <a:solidFill>
                  <a:srgbClr val="000000"/>
                </a:solidFill>
              </a:defRPr>
            </a:lvl4pPr>
            <a:lvl5pPr marL="2286000" lvl="4" indent="-317500" algn="l">
              <a:lnSpc>
                <a:spcPct val="90000"/>
              </a:lnSpc>
              <a:spcBef>
                <a:spcPts val="400"/>
              </a:spcBef>
              <a:spcAft>
                <a:spcPts val="0"/>
              </a:spcAft>
              <a:buSzPts val="1400"/>
              <a:buChar char="◦"/>
              <a:defRPr>
                <a:solidFill>
                  <a:srgbClr val="000000"/>
                </a:solidFill>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39" name="Google Shape;39;p34"/>
          <p:cNvSpPr txBox="1">
            <a:spLocks noGrp="1"/>
          </p:cNvSpPr>
          <p:nvPr>
            <p:ph type="body" idx="3"/>
          </p:nvPr>
        </p:nvSpPr>
        <p:spPr>
          <a:xfrm>
            <a:off x="6217920" y="1846052"/>
            <a:ext cx="4937760" cy="736282"/>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200"/>
              </a:spcBef>
              <a:spcAft>
                <a:spcPts val="0"/>
              </a:spcAft>
              <a:buSzPts val="2000"/>
              <a:buNone/>
              <a:defRPr sz="2000" b="0" cap="none">
                <a:solidFill>
                  <a:srgbClr val="000000"/>
                </a:solidFill>
              </a:defRPr>
            </a:lvl1pPr>
            <a:lvl2pPr marL="914400" lvl="1" indent="-228600" algn="l">
              <a:lnSpc>
                <a:spcPct val="90000"/>
              </a:lnSpc>
              <a:spcBef>
                <a:spcPts val="200"/>
              </a:spcBef>
              <a:spcAft>
                <a:spcPts val="0"/>
              </a:spcAft>
              <a:buSzPts val="2000"/>
              <a:buNone/>
              <a:defRPr sz="2000" b="1"/>
            </a:lvl2pPr>
            <a:lvl3pPr marL="1371600" lvl="2" indent="-228600" algn="l">
              <a:lnSpc>
                <a:spcPct val="90000"/>
              </a:lnSpc>
              <a:spcBef>
                <a:spcPts val="400"/>
              </a:spcBef>
              <a:spcAft>
                <a:spcPts val="0"/>
              </a:spcAft>
              <a:buSzPts val="1800"/>
              <a:buNone/>
              <a:defRPr sz="1800" b="1"/>
            </a:lvl3pPr>
            <a:lvl4pPr marL="1828800" lvl="3" indent="-228600" algn="l">
              <a:lnSpc>
                <a:spcPct val="90000"/>
              </a:lnSpc>
              <a:spcBef>
                <a:spcPts val="400"/>
              </a:spcBef>
              <a:spcAft>
                <a:spcPts val="0"/>
              </a:spcAft>
              <a:buSzPts val="1600"/>
              <a:buNone/>
              <a:defRPr sz="1600" b="1"/>
            </a:lvl4pPr>
            <a:lvl5pPr marL="2286000" lvl="4" indent="-228600" algn="l">
              <a:lnSpc>
                <a:spcPct val="90000"/>
              </a:lnSpc>
              <a:spcBef>
                <a:spcPts val="400"/>
              </a:spcBef>
              <a:spcAft>
                <a:spcPts val="0"/>
              </a:spcAft>
              <a:buSzPts val="1600"/>
              <a:buNone/>
              <a:defRPr sz="1600" b="1"/>
            </a:lvl5pPr>
            <a:lvl6pPr marL="2743200" lvl="5" indent="-228600" algn="l">
              <a:lnSpc>
                <a:spcPct val="90000"/>
              </a:lnSpc>
              <a:spcBef>
                <a:spcPts val="400"/>
              </a:spcBef>
              <a:spcAft>
                <a:spcPts val="0"/>
              </a:spcAft>
              <a:buSzPts val="1600"/>
              <a:buNone/>
              <a:defRPr sz="1600" b="1"/>
            </a:lvl6pPr>
            <a:lvl7pPr marL="3200400" lvl="6" indent="-228600" algn="l">
              <a:lnSpc>
                <a:spcPct val="90000"/>
              </a:lnSpc>
              <a:spcBef>
                <a:spcPts val="400"/>
              </a:spcBef>
              <a:spcAft>
                <a:spcPts val="0"/>
              </a:spcAft>
              <a:buSzPts val="1600"/>
              <a:buNone/>
              <a:defRPr sz="1600" b="1"/>
            </a:lvl7pPr>
            <a:lvl8pPr marL="3657600" lvl="7" indent="-228600" algn="l">
              <a:lnSpc>
                <a:spcPct val="90000"/>
              </a:lnSpc>
              <a:spcBef>
                <a:spcPts val="400"/>
              </a:spcBef>
              <a:spcAft>
                <a:spcPts val="0"/>
              </a:spcAft>
              <a:buSzPts val="1600"/>
              <a:buNone/>
              <a:defRPr sz="1600" b="1"/>
            </a:lvl8pPr>
            <a:lvl9pPr marL="4114800" lvl="8" indent="-228600" algn="l">
              <a:lnSpc>
                <a:spcPct val="90000"/>
              </a:lnSpc>
              <a:spcBef>
                <a:spcPts val="400"/>
              </a:spcBef>
              <a:spcAft>
                <a:spcPts val="400"/>
              </a:spcAft>
              <a:buSzPts val="1600"/>
              <a:buNone/>
              <a:defRPr sz="1600" b="1"/>
            </a:lvl9pPr>
          </a:lstStyle>
          <a:p>
            <a:endParaRPr/>
          </a:p>
        </p:txBody>
      </p:sp>
      <p:sp>
        <p:nvSpPr>
          <p:cNvPr id="40" name="Google Shape;40;p34"/>
          <p:cNvSpPr txBox="1">
            <a:spLocks noGrp="1"/>
          </p:cNvSpPr>
          <p:nvPr>
            <p:ph type="body" idx="4"/>
          </p:nvPr>
        </p:nvSpPr>
        <p:spPr>
          <a:xfrm>
            <a:off x="6217920" y="2582334"/>
            <a:ext cx="4937760" cy="3378200"/>
          </a:xfrm>
          <a:prstGeom prst="rect">
            <a:avLst/>
          </a:prstGeom>
          <a:noFill/>
          <a:ln>
            <a:noFill/>
          </a:ln>
        </p:spPr>
        <p:txBody>
          <a:bodyPr spcFirstLastPara="1" wrap="square" lIns="0" tIns="45700" rIns="0" bIns="45700" anchor="t" anchorCtr="0">
            <a:normAutofit/>
          </a:bodyPr>
          <a:lstStyle>
            <a:lvl1pPr marL="457200" lvl="0" indent="-355600" algn="l">
              <a:lnSpc>
                <a:spcPct val="90000"/>
              </a:lnSpc>
              <a:spcBef>
                <a:spcPts val="1200"/>
              </a:spcBef>
              <a:spcAft>
                <a:spcPts val="0"/>
              </a:spcAft>
              <a:buSzPts val="2000"/>
              <a:buChar char=" "/>
              <a:defRPr>
                <a:solidFill>
                  <a:srgbClr val="000000"/>
                </a:solidFill>
              </a:defRPr>
            </a:lvl1pPr>
            <a:lvl2pPr marL="914400" lvl="1" indent="-342900" algn="l">
              <a:lnSpc>
                <a:spcPct val="90000"/>
              </a:lnSpc>
              <a:spcBef>
                <a:spcPts val="200"/>
              </a:spcBef>
              <a:spcAft>
                <a:spcPts val="0"/>
              </a:spcAft>
              <a:buSzPts val="1800"/>
              <a:buChar char="◦"/>
              <a:defRPr>
                <a:solidFill>
                  <a:srgbClr val="000000"/>
                </a:solidFill>
              </a:defRPr>
            </a:lvl2pPr>
            <a:lvl3pPr marL="1371600" lvl="2" indent="-317500" algn="l">
              <a:lnSpc>
                <a:spcPct val="90000"/>
              </a:lnSpc>
              <a:spcBef>
                <a:spcPts val="400"/>
              </a:spcBef>
              <a:spcAft>
                <a:spcPts val="0"/>
              </a:spcAft>
              <a:buSzPts val="1400"/>
              <a:buChar char="◦"/>
              <a:defRPr>
                <a:solidFill>
                  <a:srgbClr val="000000"/>
                </a:solidFill>
              </a:defRPr>
            </a:lvl3pPr>
            <a:lvl4pPr marL="1828800" lvl="3" indent="-317500" algn="l">
              <a:lnSpc>
                <a:spcPct val="90000"/>
              </a:lnSpc>
              <a:spcBef>
                <a:spcPts val="400"/>
              </a:spcBef>
              <a:spcAft>
                <a:spcPts val="0"/>
              </a:spcAft>
              <a:buSzPts val="1400"/>
              <a:buChar char="◦"/>
              <a:defRPr>
                <a:solidFill>
                  <a:srgbClr val="000000"/>
                </a:solidFill>
              </a:defRPr>
            </a:lvl4pPr>
            <a:lvl5pPr marL="2286000" lvl="4" indent="-317500" algn="l">
              <a:lnSpc>
                <a:spcPct val="90000"/>
              </a:lnSpc>
              <a:spcBef>
                <a:spcPts val="400"/>
              </a:spcBef>
              <a:spcAft>
                <a:spcPts val="0"/>
              </a:spcAft>
              <a:buSzPts val="1400"/>
              <a:buChar char="◦"/>
              <a:defRPr>
                <a:solidFill>
                  <a:srgbClr val="000000"/>
                </a:solidFill>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41" name="Google Shape;41;p34"/>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34"/>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34"/>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44" name="Google Shape;44;p34"/>
          <p:cNvPicPr preferRelativeResize="0"/>
          <p:nvPr/>
        </p:nvPicPr>
        <p:blipFill rotWithShape="1">
          <a:blip r:embed="rId2">
            <a:alphaModFix/>
          </a:blip>
          <a:srcRect/>
          <a:stretch/>
        </p:blipFill>
        <p:spPr>
          <a:xfrm>
            <a:off x="9978127" y="685696"/>
            <a:ext cx="1184565" cy="68580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45"/>
        <p:cNvGrpSpPr/>
        <p:nvPr/>
      </p:nvGrpSpPr>
      <p:grpSpPr>
        <a:xfrm>
          <a:off x="0" y="0"/>
          <a:ext cx="0" cy="0"/>
          <a:chOff x="0" y="0"/>
          <a:chExt cx="0" cy="0"/>
        </a:xfrm>
      </p:grpSpPr>
      <p:sp>
        <p:nvSpPr>
          <p:cNvPr id="46" name="Google Shape;46;p35"/>
          <p:cNvSpPr/>
          <p:nvPr/>
        </p:nvSpPr>
        <p:spPr>
          <a:xfrm>
            <a:off x="3175" y="6400800"/>
            <a:ext cx="12188825" cy="457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35"/>
          <p:cNvSpPr/>
          <p:nvPr/>
        </p:nvSpPr>
        <p:spPr>
          <a:xfrm>
            <a:off x="15" y="6334316"/>
            <a:ext cx="12188825" cy="6400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35"/>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35"/>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35"/>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51" name="Google Shape;51;p35" descr="A close up of a sign&#10;&#10;Description automatically generated"/>
          <p:cNvPicPr preferRelativeResize="0"/>
          <p:nvPr/>
        </p:nvPicPr>
        <p:blipFill rotWithShape="1">
          <a:blip r:embed="rId2">
            <a:alphaModFix/>
          </a:blip>
          <a:srcRect/>
          <a:stretch/>
        </p:blipFill>
        <p:spPr>
          <a:xfrm>
            <a:off x="9892246" y="681495"/>
            <a:ext cx="1232510" cy="68580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Picture with Caption" type="picTx">
  <p:cSld name="PICTURE_WITH_CAPTION_TEXT">
    <p:spTree>
      <p:nvGrpSpPr>
        <p:cNvPr id="1" name="Shape 75"/>
        <p:cNvGrpSpPr/>
        <p:nvPr/>
      </p:nvGrpSpPr>
      <p:grpSpPr>
        <a:xfrm>
          <a:off x="0" y="0"/>
          <a:ext cx="0" cy="0"/>
          <a:chOff x="0" y="0"/>
          <a:chExt cx="0" cy="0"/>
        </a:xfrm>
      </p:grpSpPr>
      <p:sp>
        <p:nvSpPr>
          <p:cNvPr id="76" name="Google Shape;76;p43"/>
          <p:cNvSpPr/>
          <p:nvPr/>
        </p:nvSpPr>
        <p:spPr>
          <a:xfrm>
            <a:off x="0" y="4953000"/>
            <a:ext cx="12188825" cy="19050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43"/>
          <p:cNvSpPr/>
          <p:nvPr/>
        </p:nvSpPr>
        <p:spPr>
          <a:xfrm>
            <a:off x="15" y="4915076"/>
            <a:ext cx="12188825" cy="6400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43"/>
          <p:cNvSpPr txBox="1">
            <a:spLocks noGrp="1"/>
          </p:cNvSpPr>
          <p:nvPr>
            <p:ph type="title"/>
          </p:nvPr>
        </p:nvSpPr>
        <p:spPr>
          <a:xfrm>
            <a:off x="1097280" y="5074920"/>
            <a:ext cx="10113264" cy="822960"/>
          </a:xfrm>
          <a:prstGeom prst="rect">
            <a:avLst/>
          </a:prstGeom>
          <a:noFill/>
          <a:ln>
            <a:noFill/>
          </a:ln>
        </p:spPr>
        <p:txBody>
          <a:bodyPr spcFirstLastPara="1" wrap="square" lIns="91425" tIns="0" rIns="91425" bIns="0" anchor="b" anchorCtr="0">
            <a:noAutofit/>
          </a:bodyPr>
          <a:lstStyle>
            <a:lvl1pPr lvl="0" algn="l">
              <a:lnSpc>
                <a:spcPct val="85000"/>
              </a:lnSpc>
              <a:spcBef>
                <a:spcPts val="0"/>
              </a:spcBef>
              <a:spcAft>
                <a:spcPts val="0"/>
              </a:spcAft>
              <a:buClr>
                <a:srgbClr val="FFFFFF"/>
              </a:buClr>
              <a:buSzPts val="3600"/>
              <a:buFont typeface="Calibri"/>
              <a:buNone/>
              <a:defRPr sz="3600" b="0">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79" name="Google Shape;79;p43"/>
          <p:cNvPicPr preferRelativeResize="0">
            <a:picLocks noGrp="1"/>
          </p:cNvPicPr>
          <p:nvPr>
            <p:ph type="pic" idx="2"/>
          </p:nvPr>
        </p:nvPicPr>
        <p:blipFill/>
        <p:spPr>
          <a:xfrm>
            <a:off x="15" y="0"/>
            <a:ext cx="12191985" cy="4915076"/>
          </a:xfrm>
          <a:prstGeom prst="rect">
            <a:avLst/>
          </a:prstGeom>
          <a:blipFill rotWithShape="1">
            <a:blip r:embed="rId2">
              <a:alphaModFix/>
            </a:blip>
            <a:stretch>
              <a:fillRect/>
            </a:stretch>
          </a:blipFill>
          <a:ln>
            <a:noFill/>
          </a:ln>
        </p:spPr>
      </p:pic>
      <p:sp>
        <p:nvSpPr>
          <p:cNvPr id="80" name="Google Shape;80;p43"/>
          <p:cNvSpPr txBox="1">
            <a:spLocks noGrp="1"/>
          </p:cNvSpPr>
          <p:nvPr>
            <p:ph type="body" idx="1"/>
          </p:nvPr>
        </p:nvSpPr>
        <p:spPr>
          <a:xfrm>
            <a:off x="1097280" y="5907023"/>
            <a:ext cx="10113264" cy="594360"/>
          </a:xfrm>
          <a:prstGeom prst="rect">
            <a:avLst/>
          </a:prstGeom>
          <a:noFill/>
          <a:ln>
            <a:noFill/>
          </a:ln>
        </p:spPr>
        <p:txBody>
          <a:bodyPr spcFirstLastPara="1" wrap="square" lIns="91425" tIns="0" rIns="91425" bIns="0" anchor="t" anchorCtr="0">
            <a:normAutofit/>
          </a:bodyPr>
          <a:lstStyle>
            <a:lvl1pPr marL="457200" lvl="0" indent="-228600" algn="l">
              <a:lnSpc>
                <a:spcPct val="90000"/>
              </a:lnSpc>
              <a:spcBef>
                <a:spcPts val="0"/>
              </a:spcBef>
              <a:spcAft>
                <a:spcPts val="0"/>
              </a:spcAft>
              <a:buSzPts val="1500"/>
              <a:buNone/>
              <a:defRPr sz="1500">
                <a:solidFill>
                  <a:srgbClr val="FFFFFF"/>
                </a:solidFill>
              </a:defRPr>
            </a:lvl1pPr>
            <a:lvl2pPr marL="914400" lvl="1" indent="-228600" algn="l">
              <a:lnSpc>
                <a:spcPct val="90000"/>
              </a:lnSpc>
              <a:spcBef>
                <a:spcPts val="600"/>
              </a:spcBef>
              <a:spcAft>
                <a:spcPts val="0"/>
              </a:spcAft>
              <a:buSzPts val="1200"/>
              <a:buNone/>
              <a:defRPr sz="1200"/>
            </a:lvl2pPr>
            <a:lvl3pPr marL="1371600" lvl="2" indent="-228600" algn="l">
              <a:lnSpc>
                <a:spcPct val="90000"/>
              </a:lnSpc>
              <a:spcBef>
                <a:spcPts val="400"/>
              </a:spcBef>
              <a:spcAft>
                <a:spcPts val="0"/>
              </a:spcAft>
              <a:buSzPts val="1000"/>
              <a:buNone/>
              <a:defRPr sz="1000"/>
            </a:lvl3pPr>
            <a:lvl4pPr marL="1828800" lvl="3" indent="-228600" algn="l">
              <a:lnSpc>
                <a:spcPct val="90000"/>
              </a:lnSpc>
              <a:spcBef>
                <a:spcPts val="400"/>
              </a:spcBef>
              <a:spcAft>
                <a:spcPts val="0"/>
              </a:spcAft>
              <a:buSzPts val="900"/>
              <a:buNone/>
              <a:defRPr sz="900"/>
            </a:lvl4pPr>
            <a:lvl5pPr marL="2286000" lvl="4" indent="-228600" algn="l">
              <a:lnSpc>
                <a:spcPct val="90000"/>
              </a:lnSpc>
              <a:spcBef>
                <a:spcPts val="400"/>
              </a:spcBef>
              <a:spcAft>
                <a:spcPts val="0"/>
              </a:spcAft>
              <a:buSzPts val="900"/>
              <a:buNone/>
              <a:defRPr sz="900"/>
            </a:lvl5pPr>
            <a:lvl6pPr marL="2743200" lvl="5" indent="-228600" algn="l">
              <a:lnSpc>
                <a:spcPct val="90000"/>
              </a:lnSpc>
              <a:spcBef>
                <a:spcPts val="400"/>
              </a:spcBef>
              <a:spcAft>
                <a:spcPts val="0"/>
              </a:spcAft>
              <a:buSzPts val="900"/>
              <a:buNone/>
              <a:defRPr sz="900"/>
            </a:lvl6pPr>
            <a:lvl7pPr marL="3200400" lvl="6" indent="-228600" algn="l">
              <a:lnSpc>
                <a:spcPct val="90000"/>
              </a:lnSpc>
              <a:spcBef>
                <a:spcPts val="400"/>
              </a:spcBef>
              <a:spcAft>
                <a:spcPts val="0"/>
              </a:spcAft>
              <a:buSzPts val="900"/>
              <a:buNone/>
              <a:defRPr sz="900"/>
            </a:lvl7pPr>
            <a:lvl8pPr marL="3657600" lvl="7" indent="-228600" algn="l">
              <a:lnSpc>
                <a:spcPct val="90000"/>
              </a:lnSpc>
              <a:spcBef>
                <a:spcPts val="400"/>
              </a:spcBef>
              <a:spcAft>
                <a:spcPts val="0"/>
              </a:spcAft>
              <a:buSzPts val="900"/>
              <a:buNone/>
              <a:defRPr sz="900"/>
            </a:lvl8pPr>
            <a:lvl9pPr marL="4114800" lvl="8" indent="-228600" algn="l">
              <a:lnSpc>
                <a:spcPct val="90000"/>
              </a:lnSpc>
              <a:spcBef>
                <a:spcPts val="400"/>
              </a:spcBef>
              <a:spcAft>
                <a:spcPts val="400"/>
              </a:spcAft>
              <a:buSzPts val="900"/>
              <a:buNone/>
              <a:defRPr sz="900"/>
            </a:lvl9pPr>
          </a:lstStyle>
          <a:p>
            <a:endParaRPr/>
          </a:p>
        </p:txBody>
      </p:sp>
      <p:sp>
        <p:nvSpPr>
          <p:cNvPr id="81" name="Google Shape;81;p43"/>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43"/>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43"/>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84"/>
        <p:cNvGrpSpPr/>
        <p:nvPr/>
      </p:nvGrpSpPr>
      <p:grpSpPr>
        <a:xfrm>
          <a:off x="0" y="0"/>
          <a:ext cx="0" cy="0"/>
          <a:chOff x="0" y="0"/>
          <a:chExt cx="0" cy="0"/>
        </a:xfrm>
      </p:grpSpPr>
      <p:sp>
        <p:nvSpPr>
          <p:cNvPr id="85" name="Google Shape;85;p44"/>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00000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6" name="Google Shape;86;p44"/>
          <p:cNvSpPr txBox="1">
            <a:spLocks noGrp="1"/>
          </p:cNvSpPr>
          <p:nvPr>
            <p:ph type="body" idx="1"/>
          </p:nvPr>
        </p:nvSpPr>
        <p:spPr>
          <a:xfrm rot="5400000">
            <a:off x="4114800" y="-1171786"/>
            <a:ext cx="4023360" cy="10058400"/>
          </a:xfrm>
          <a:prstGeom prst="rect">
            <a:avLst/>
          </a:prstGeom>
          <a:noFill/>
          <a:ln>
            <a:noFill/>
          </a:ln>
        </p:spPr>
        <p:txBody>
          <a:bodyPr spcFirstLastPara="1" wrap="square" lIns="45700" tIns="0" rIns="45700" bIns="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87" name="Google Shape;87;p44"/>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8" name="Google Shape;88;p44"/>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9" name="Google Shape;89;p44"/>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Vertical Title and Text" type="vertTitleAndTx">
  <p:cSld name="VERTICAL_TITLE_AND_VERTICAL_TEXT">
    <p:spTree>
      <p:nvGrpSpPr>
        <p:cNvPr id="1" name="Shape 90"/>
        <p:cNvGrpSpPr/>
        <p:nvPr/>
      </p:nvGrpSpPr>
      <p:grpSpPr>
        <a:xfrm>
          <a:off x="0" y="0"/>
          <a:ext cx="0" cy="0"/>
          <a:chOff x="0" y="0"/>
          <a:chExt cx="0" cy="0"/>
        </a:xfrm>
      </p:grpSpPr>
      <p:sp>
        <p:nvSpPr>
          <p:cNvPr id="91" name="Google Shape;91;p45"/>
          <p:cNvSpPr/>
          <p:nvPr/>
        </p:nvSpPr>
        <p:spPr>
          <a:xfrm>
            <a:off x="3175" y="6400800"/>
            <a:ext cx="12188825" cy="457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45"/>
          <p:cNvSpPr/>
          <p:nvPr/>
        </p:nvSpPr>
        <p:spPr>
          <a:xfrm>
            <a:off x="15" y="6334316"/>
            <a:ext cx="12188825" cy="6400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45"/>
          <p:cNvSpPr txBox="1">
            <a:spLocks noGrp="1"/>
          </p:cNvSpPr>
          <p:nvPr>
            <p:ph type="title"/>
          </p:nvPr>
        </p:nvSpPr>
        <p:spPr>
          <a:xfrm rot="5400000">
            <a:off x="7160640" y="1979039"/>
            <a:ext cx="5757421" cy="262890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00000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4" name="Google Shape;94;p45"/>
          <p:cNvSpPr txBox="1">
            <a:spLocks noGrp="1"/>
          </p:cNvSpPr>
          <p:nvPr>
            <p:ph type="body" idx="1"/>
          </p:nvPr>
        </p:nvSpPr>
        <p:spPr>
          <a:xfrm rot="5400000">
            <a:off x="1826639" y="-573661"/>
            <a:ext cx="5757422" cy="7734300"/>
          </a:xfrm>
          <a:prstGeom prst="rect">
            <a:avLst/>
          </a:prstGeom>
          <a:noFill/>
          <a:ln>
            <a:noFill/>
          </a:ln>
        </p:spPr>
        <p:txBody>
          <a:bodyPr spcFirstLastPara="1" wrap="square" lIns="45700" tIns="0" rIns="45700" bIns="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95" name="Google Shape;95;p45"/>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6" name="Google Shape;96;p45"/>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7" name="Google Shape;97;p45"/>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1"/>
          <p:cNvSpPr/>
          <p:nvPr/>
        </p:nvSpPr>
        <p:spPr>
          <a:xfrm>
            <a:off x="1" y="6400800"/>
            <a:ext cx="12192000" cy="457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31"/>
          <p:cNvSpPr/>
          <p:nvPr/>
        </p:nvSpPr>
        <p:spPr>
          <a:xfrm>
            <a:off x="0" y="6334316"/>
            <a:ext cx="12192000" cy="6599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31"/>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lvl1pPr marR="0" lvl="0" algn="l" rtl="0">
              <a:lnSpc>
                <a:spcPct val="85000"/>
              </a:lnSpc>
              <a:spcBef>
                <a:spcPts val="0"/>
              </a:spcBef>
              <a:spcAft>
                <a:spcPts val="0"/>
              </a:spcAft>
              <a:buClr>
                <a:srgbClr val="000000"/>
              </a:buClr>
              <a:buSzPts val="4800"/>
              <a:buFont typeface="Calibri"/>
              <a:buNone/>
              <a:defRPr sz="4800" b="0" i="0" u="none" strike="noStrike" cap="none">
                <a:solidFill>
                  <a:srgbClr val="000000"/>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3" name="Google Shape;13;p31"/>
          <p:cNvSpPr txBox="1">
            <a:spLocks noGrp="1"/>
          </p:cNvSpPr>
          <p:nvPr>
            <p:ph type="body" idx="1"/>
          </p:nvPr>
        </p:nvSpPr>
        <p:spPr>
          <a:xfrm>
            <a:off x="1097280" y="1845734"/>
            <a:ext cx="10058400" cy="4023360"/>
          </a:xfrm>
          <a:prstGeom prst="rect">
            <a:avLst/>
          </a:prstGeom>
          <a:noFill/>
          <a:ln>
            <a:noFill/>
          </a:ln>
        </p:spPr>
        <p:txBody>
          <a:bodyPr spcFirstLastPara="1" wrap="square" lIns="0" tIns="45700" rIns="0" bIns="45700" anchor="t" anchorCtr="0">
            <a:normAutofit/>
          </a:bodyPr>
          <a:lstStyle>
            <a:lvl1pPr marL="457200" marR="0" lvl="0" indent="-355600" algn="l" rtl="0">
              <a:lnSpc>
                <a:spcPct val="90000"/>
              </a:lnSpc>
              <a:spcBef>
                <a:spcPts val="1200"/>
              </a:spcBef>
              <a:spcAft>
                <a:spcPts val="0"/>
              </a:spcAft>
              <a:buClr>
                <a:schemeClr val="accent1"/>
              </a:buClr>
              <a:buSzPts val="2000"/>
              <a:buFont typeface="Calibri"/>
              <a:buChar char=" "/>
              <a:defRPr sz="2000" b="0" i="0" u="none" strike="noStrike" cap="none">
                <a:solidFill>
                  <a:srgbClr val="000000"/>
                </a:solidFill>
                <a:latin typeface="Calibri"/>
                <a:ea typeface="Calibri"/>
                <a:cs typeface="Calibri"/>
                <a:sym typeface="Calibri"/>
              </a:defRPr>
            </a:lvl1pPr>
            <a:lvl2pPr marL="914400" marR="0" lvl="1" indent="-342900" algn="l" rtl="0">
              <a:lnSpc>
                <a:spcPct val="90000"/>
              </a:lnSpc>
              <a:spcBef>
                <a:spcPts val="200"/>
              </a:spcBef>
              <a:spcAft>
                <a:spcPts val="0"/>
              </a:spcAft>
              <a:buClr>
                <a:schemeClr val="accent1"/>
              </a:buClr>
              <a:buSzPts val="1800"/>
              <a:buFont typeface="Calibri"/>
              <a:buChar char="◦"/>
              <a:defRPr sz="1800" b="0" i="0" u="none" strike="noStrike" cap="none">
                <a:solidFill>
                  <a:srgbClr val="000000"/>
                </a:solidFill>
                <a:latin typeface="Calibri"/>
                <a:ea typeface="Calibri"/>
                <a:cs typeface="Calibri"/>
                <a:sym typeface="Calibri"/>
              </a:defRPr>
            </a:lvl2pPr>
            <a:lvl3pPr marL="1371600" marR="0" lvl="2" indent="-317500" algn="l" rtl="0">
              <a:lnSpc>
                <a:spcPct val="90000"/>
              </a:lnSpc>
              <a:spcBef>
                <a:spcPts val="400"/>
              </a:spcBef>
              <a:spcAft>
                <a:spcPts val="0"/>
              </a:spcAft>
              <a:buClr>
                <a:schemeClr val="accent1"/>
              </a:buClr>
              <a:buSzPts val="1400"/>
              <a:buFont typeface="Calibri"/>
              <a:buChar char="◦"/>
              <a:defRPr sz="1400" b="0" i="0" u="none" strike="noStrike" cap="none">
                <a:solidFill>
                  <a:srgbClr val="000000"/>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accent1"/>
              </a:buClr>
              <a:buSzPts val="1400"/>
              <a:buFont typeface="Calibri"/>
              <a:buChar char="◦"/>
              <a:defRPr sz="1400" b="0" i="0" u="none" strike="noStrike" cap="none">
                <a:solidFill>
                  <a:srgbClr val="000000"/>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accent1"/>
              </a:buClr>
              <a:buSzPts val="1400"/>
              <a:buFont typeface="Calibri"/>
              <a:buChar char="◦"/>
              <a:defRPr sz="1400" b="0" i="0" u="none" strike="noStrike" cap="none">
                <a:solidFill>
                  <a:srgbClr val="000000"/>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accent1"/>
              </a:buClr>
              <a:buSzPts val="1400"/>
              <a:buFont typeface="Calibri"/>
              <a:buChar char="◦"/>
              <a:defRPr sz="1400" b="0" i="0" u="none" strike="noStrike" cap="none">
                <a:solidFill>
                  <a:srgbClr val="0092E2"/>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accent1"/>
              </a:buClr>
              <a:buSzPts val="1400"/>
              <a:buFont typeface="Calibri"/>
              <a:buChar char="◦"/>
              <a:defRPr sz="1400" b="0" i="0" u="none" strike="noStrike" cap="none">
                <a:solidFill>
                  <a:srgbClr val="0092E2"/>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accent1"/>
              </a:buClr>
              <a:buSzPts val="1400"/>
              <a:buFont typeface="Calibri"/>
              <a:buChar char="◦"/>
              <a:defRPr sz="1400" b="0" i="0" u="none" strike="noStrike" cap="none">
                <a:solidFill>
                  <a:srgbClr val="0092E2"/>
                </a:solidFill>
                <a:latin typeface="Calibri"/>
                <a:ea typeface="Calibri"/>
                <a:cs typeface="Calibri"/>
                <a:sym typeface="Calibri"/>
              </a:defRPr>
            </a:lvl8pPr>
            <a:lvl9pPr marL="4114800" marR="0" lvl="8" indent="-317500" algn="l" rtl="0">
              <a:lnSpc>
                <a:spcPct val="90000"/>
              </a:lnSpc>
              <a:spcBef>
                <a:spcPts val="400"/>
              </a:spcBef>
              <a:spcAft>
                <a:spcPts val="400"/>
              </a:spcAft>
              <a:buClr>
                <a:schemeClr val="accent1"/>
              </a:buClr>
              <a:buSzPts val="1400"/>
              <a:buFont typeface="Calibri"/>
              <a:buChar char="◦"/>
              <a:defRPr sz="1400" b="0" i="0" u="none" strike="noStrike" cap="none">
                <a:solidFill>
                  <a:srgbClr val="0092E2"/>
                </a:solidFill>
                <a:latin typeface="Calibri"/>
                <a:ea typeface="Calibri"/>
                <a:cs typeface="Calibri"/>
                <a:sym typeface="Calibri"/>
              </a:defRPr>
            </a:lvl9pPr>
          </a:lstStyle>
          <a:p>
            <a:endParaRPr/>
          </a:p>
        </p:txBody>
      </p:sp>
      <p:sp>
        <p:nvSpPr>
          <p:cNvPr id="14" name="Google Shape;14;p31"/>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00" b="0" i="0" u="none" strike="noStrike" cap="none">
                <a:solidFill>
                  <a:srgbClr val="FFFFFF"/>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5" name="Google Shape;15;p31"/>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900" b="0" i="0" u="none" strike="noStrike" cap="none">
                <a:solidFill>
                  <a:srgbClr val="FFFFFF"/>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6" name="Google Shape;16;p31"/>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50" b="0" i="0" u="none" strike="noStrike" cap="none">
                <a:solidFill>
                  <a:srgbClr val="FFFFFF"/>
                </a:solidFill>
                <a:latin typeface="Calibri"/>
                <a:ea typeface="Calibri"/>
                <a:cs typeface="Calibri"/>
                <a:sym typeface="Calibri"/>
              </a:defRPr>
            </a:lvl1pPr>
            <a:lvl2pPr marL="0" marR="0" lvl="1" indent="0" algn="r" rtl="0">
              <a:spcBef>
                <a:spcPts val="0"/>
              </a:spcBef>
              <a:buNone/>
              <a:defRPr sz="1050" b="0" i="0" u="none" strike="noStrike" cap="none">
                <a:solidFill>
                  <a:srgbClr val="FFFFFF"/>
                </a:solidFill>
                <a:latin typeface="Calibri"/>
                <a:ea typeface="Calibri"/>
                <a:cs typeface="Calibri"/>
                <a:sym typeface="Calibri"/>
              </a:defRPr>
            </a:lvl2pPr>
            <a:lvl3pPr marL="0" marR="0" lvl="2" indent="0" algn="r" rtl="0">
              <a:spcBef>
                <a:spcPts val="0"/>
              </a:spcBef>
              <a:buNone/>
              <a:defRPr sz="1050" b="0" i="0" u="none" strike="noStrike" cap="none">
                <a:solidFill>
                  <a:srgbClr val="FFFFFF"/>
                </a:solidFill>
                <a:latin typeface="Calibri"/>
                <a:ea typeface="Calibri"/>
                <a:cs typeface="Calibri"/>
                <a:sym typeface="Calibri"/>
              </a:defRPr>
            </a:lvl3pPr>
            <a:lvl4pPr marL="0" marR="0" lvl="3" indent="0" algn="r" rtl="0">
              <a:spcBef>
                <a:spcPts val="0"/>
              </a:spcBef>
              <a:buNone/>
              <a:defRPr sz="1050" b="0" i="0" u="none" strike="noStrike" cap="none">
                <a:solidFill>
                  <a:srgbClr val="FFFFFF"/>
                </a:solidFill>
                <a:latin typeface="Calibri"/>
                <a:ea typeface="Calibri"/>
                <a:cs typeface="Calibri"/>
                <a:sym typeface="Calibri"/>
              </a:defRPr>
            </a:lvl4pPr>
            <a:lvl5pPr marL="0" marR="0" lvl="4" indent="0" algn="r" rtl="0">
              <a:spcBef>
                <a:spcPts val="0"/>
              </a:spcBef>
              <a:buNone/>
              <a:defRPr sz="1050" b="0" i="0" u="none" strike="noStrike" cap="none">
                <a:solidFill>
                  <a:srgbClr val="FFFFFF"/>
                </a:solidFill>
                <a:latin typeface="Calibri"/>
                <a:ea typeface="Calibri"/>
                <a:cs typeface="Calibri"/>
                <a:sym typeface="Calibri"/>
              </a:defRPr>
            </a:lvl5pPr>
            <a:lvl6pPr marL="0" marR="0" lvl="5" indent="0" algn="r" rtl="0">
              <a:spcBef>
                <a:spcPts val="0"/>
              </a:spcBef>
              <a:buNone/>
              <a:defRPr sz="1050" b="0" i="0" u="none" strike="noStrike" cap="none">
                <a:solidFill>
                  <a:srgbClr val="FFFFFF"/>
                </a:solidFill>
                <a:latin typeface="Calibri"/>
                <a:ea typeface="Calibri"/>
                <a:cs typeface="Calibri"/>
                <a:sym typeface="Calibri"/>
              </a:defRPr>
            </a:lvl6pPr>
            <a:lvl7pPr marL="0" marR="0" lvl="6" indent="0" algn="r" rtl="0">
              <a:spcBef>
                <a:spcPts val="0"/>
              </a:spcBef>
              <a:buNone/>
              <a:defRPr sz="1050" b="0" i="0" u="none" strike="noStrike" cap="none">
                <a:solidFill>
                  <a:srgbClr val="FFFFFF"/>
                </a:solidFill>
                <a:latin typeface="Calibri"/>
                <a:ea typeface="Calibri"/>
                <a:cs typeface="Calibri"/>
                <a:sym typeface="Calibri"/>
              </a:defRPr>
            </a:lvl7pPr>
            <a:lvl8pPr marL="0" marR="0" lvl="7" indent="0" algn="r" rtl="0">
              <a:spcBef>
                <a:spcPts val="0"/>
              </a:spcBef>
              <a:buNone/>
              <a:defRPr sz="1050" b="0" i="0" u="none" strike="noStrike" cap="none">
                <a:solidFill>
                  <a:srgbClr val="FFFFFF"/>
                </a:solidFill>
                <a:latin typeface="Calibri"/>
                <a:ea typeface="Calibri"/>
                <a:cs typeface="Calibri"/>
                <a:sym typeface="Calibri"/>
              </a:defRPr>
            </a:lvl8pPr>
            <a:lvl9pPr marL="0" marR="0" lvl="8" indent="0" algn="r" rtl="0">
              <a:spcBef>
                <a:spcPts val="0"/>
              </a:spcBef>
              <a:buNone/>
              <a:defRPr sz="105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17" name="Google Shape;17;p31"/>
          <p:cNvCxnSpPr/>
          <p:nvPr/>
        </p:nvCxnSpPr>
        <p:spPr>
          <a:xfrm>
            <a:off x="1193532" y="1737845"/>
            <a:ext cx="9966960" cy="0"/>
          </a:xfrm>
          <a:prstGeom prst="straightConnector1">
            <a:avLst/>
          </a:prstGeom>
          <a:noFill/>
          <a:ln w="9525" cap="flat" cmpd="sng">
            <a:solidFill>
              <a:srgbClr val="0D85AB"/>
            </a:solidFill>
            <a:prstDash val="solid"/>
            <a:round/>
            <a:headEnd type="none" w="sm" len="sm"/>
            <a:tailEnd type="none" w="sm" len="sm"/>
          </a:ln>
        </p:spPr>
      </p:cxn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6" r:id="rId5"/>
    <p:sldLayoutId id="2147483657" r:id="rId6"/>
    <p:sldLayoutId id="2147483658"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hyperlink" Target="http://www.croomphysics.com/"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www.atlantapublicschools.us/domain/10250"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1"/>
          <p:cNvSpPr txBox="1">
            <a:spLocks noGrp="1"/>
          </p:cNvSpPr>
          <p:nvPr>
            <p:ph type="ctrTitle"/>
          </p:nvPr>
        </p:nvSpPr>
        <p:spPr>
          <a:xfrm>
            <a:off x="1097280" y="758952"/>
            <a:ext cx="10058400" cy="3566160"/>
          </a:xfrm>
          <a:prstGeom prst="rect">
            <a:avLst/>
          </a:prstGeom>
          <a:noFill/>
          <a:ln>
            <a:noFill/>
          </a:ln>
        </p:spPr>
        <p:txBody>
          <a:bodyPr spcFirstLastPara="1" wrap="square" lIns="91425" tIns="45700" rIns="91425" bIns="45700" anchor="b" anchorCtr="0">
            <a:normAutofit/>
          </a:bodyPr>
          <a:lstStyle/>
          <a:p>
            <a:pPr marL="0" lvl="0" indent="0" algn="ctr" rtl="0">
              <a:lnSpc>
                <a:spcPct val="85000"/>
              </a:lnSpc>
              <a:spcBef>
                <a:spcPts val="0"/>
              </a:spcBef>
              <a:spcAft>
                <a:spcPts val="0"/>
              </a:spcAft>
              <a:buClr>
                <a:srgbClr val="0D85AB"/>
              </a:buClr>
              <a:buSzPts val="6600"/>
              <a:buFont typeface="Calibri"/>
              <a:buNone/>
            </a:pPr>
            <a:r>
              <a:rPr lang="en-US" sz="6600" dirty="0"/>
              <a:t>Board of Directors Meeting</a:t>
            </a:r>
            <a:br>
              <a:rPr lang="en-US" sz="6600" dirty="0"/>
            </a:br>
            <a:r>
              <a:rPr lang="en-US" sz="2800" i="1" dirty="0"/>
              <a:t>Good evening, everyone!  </a:t>
            </a:r>
            <a:br>
              <a:rPr lang="en-US" sz="2800" i="1" dirty="0"/>
            </a:br>
            <a:r>
              <a:rPr lang="en-US" sz="2800" i="1" dirty="0"/>
              <a:t>Thank you for joining us.  We will begin shortly.</a:t>
            </a:r>
            <a:endParaRPr dirty="0"/>
          </a:p>
        </p:txBody>
      </p:sp>
      <p:sp>
        <p:nvSpPr>
          <p:cNvPr id="194" name="Google Shape;194;p1"/>
          <p:cNvSpPr txBox="1">
            <a:spLocks noGrp="1"/>
          </p:cNvSpPr>
          <p:nvPr>
            <p:ph type="subTitle" idx="1"/>
          </p:nvPr>
        </p:nvSpPr>
        <p:spPr>
          <a:xfrm>
            <a:off x="1100051" y="4455620"/>
            <a:ext cx="10058400" cy="114300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SzPts val="2400"/>
              <a:buNone/>
            </a:pPr>
            <a:r>
              <a:rPr lang="en-US" dirty="0"/>
              <a:t>October 30, 2024</a:t>
            </a:r>
            <a:endParaRPr dirty="0"/>
          </a:p>
          <a:p>
            <a:pPr marL="0" lvl="0" indent="0" algn="ctr" rtl="0">
              <a:lnSpc>
                <a:spcPct val="90000"/>
              </a:lnSpc>
              <a:spcBef>
                <a:spcPts val="1400"/>
              </a:spcBef>
              <a:spcAft>
                <a:spcPts val="0"/>
              </a:spcAft>
              <a:buSzPts val="2400"/>
              <a:buNone/>
            </a:pPr>
            <a:r>
              <a:rPr lang="en-US" dirty="0"/>
              <a:t>4 P.M.</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2BD66A-C1A0-46ED-BBB6-15ECFE97E5DB}"/>
              </a:ext>
            </a:extLst>
          </p:cNvPr>
          <p:cNvSpPr>
            <a:spLocks noGrp="1"/>
          </p:cNvSpPr>
          <p:nvPr>
            <p:ph type="title"/>
          </p:nvPr>
        </p:nvSpPr>
        <p:spPr>
          <a:xfrm>
            <a:off x="6411686" y="634947"/>
            <a:ext cx="4800798" cy="1141302"/>
          </a:xfrm>
        </p:spPr>
        <p:txBody>
          <a:bodyPr vert="horz" lIns="91440" tIns="45720" rIns="91440" bIns="45720" rtlCol="0" anchor="b">
            <a:noAutofit/>
          </a:bodyPr>
          <a:lstStyle/>
          <a:p>
            <a:br>
              <a:rPr lang="en-US" sz="2800" dirty="0">
                <a:solidFill>
                  <a:schemeClr val="tx1">
                    <a:lumMod val="75000"/>
                    <a:lumOff val="25000"/>
                  </a:schemeClr>
                </a:solidFill>
              </a:rPr>
            </a:br>
            <a:r>
              <a:rPr lang="en-US" sz="2800" dirty="0">
                <a:solidFill>
                  <a:schemeClr val="tx1">
                    <a:lumMod val="75000"/>
                    <a:lumOff val="25000"/>
                  </a:schemeClr>
                </a:solidFill>
              </a:rPr>
              <a:t>Board Training</a:t>
            </a:r>
          </a:p>
        </p:txBody>
      </p:sp>
      <p:sp>
        <p:nvSpPr>
          <p:cNvPr id="3" name="Content Placeholder 2">
            <a:extLst>
              <a:ext uri="{FF2B5EF4-FFF2-40B4-BE49-F238E27FC236}">
                <a16:creationId xmlns:a16="http://schemas.microsoft.com/office/drawing/2014/main" id="{909C5DF7-1E34-4F68-98DE-46A14EB71997}"/>
              </a:ext>
            </a:extLst>
          </p:cNvPr>
          <p:cNvSpPr>
            <a:spLocks noGrp="1"/>
          </p:cNvSpPr>
          <p:nvPr>
            <p:ph sz="quarter" idx="4"/>
          </p:nvPr>
        </p:nvSpPr>
        <p:spPr>
          <a:xfrm>
            <a:off x="6411684" y="2198914"/>
            <a:ext cx="5127172" cy="3670180"/>
          </a:xfrm>
        </p:spPr>
        <p:txBody>
          <a:bodyPr vert="horz" lIns="0" tIns="45720" rIns="0" bIns="45720" rtlCol="0">
            <a:normAutofit/>
          </a:bodyPr>
          <a:lstStyle/>
          <a:p>
            <a:pPr marL="0" indent="0">
              <a:buFont typeface="Calibri" panose="020F0502020204030204" pitchFamily="34" charset="0"/>
              <a:buNone/>
            </a:pPr>
            <a:endParaRPr lang="en-US" i="1" dirty="0">
              <a:solidFill>
                <a:schemeClr val="tx1">
                  <a:lumMod val="75000"/>
                  <a:lumOff val="25000"/>
                </a:schemeClr>
              </a:solidFill>
            </a:endParaRPr>
          </a:p>
          <a:p>
            <a:pPr marL="0" indent="0">
              <a:buFont typeface="Calibri" panose="020F0502020204030204" pitchFamily="34" charset="0"/>
              <a:buNone/>
            </a:pPr>
            <a:r>
              <a:rPr lang="en-US" i="1" dirty="0">
                <a:solidFill>
                  <a:schemeClr val="tx1">
                    <a:lumMod val="75000"/>
                    <a:lumOff val="25000"/>
                  </a:schemeClr>
                </a:solidFill>
              </a:rPr>
              <a:t>Presenter:</a:t>
            </a:r>
          </a:p>
          <a:p>
            <a:pPr marL="0" indent="0">
              <a:buFont typeface="Calibri" panose="020F0502020204030204" pitchFamily="34" charset="0"/>
              <a:buNone/>
            </a:pPr>
            <a:r>
              <a:rPr lang="en-US" b="1" dirty="0">
                <a:solidFill>
                  <a:schemeClr val="tx1">
                    <a:lumMod val="75000"/>
                    <a:lumOff val="25000"/>
                  </a:schemeClr>
                </a:solidFill>
              </a:rPr>
              <a:t>Paul Sabin</a:t>
            </a:r>
          </a:p>
          <a:p>
            <a:pPr marL="0" indent="0">
              <a:buFont typeface="Calibri" panose="020F0502020204030204" pitchFamily="34" charset="0"/>
              <a:buNone/>
            </a:pPr>
            <a:r>
              <a:rPr lang="en-US" i="1" dirty="0">
                <a:solidFill>
                  <a:schemeClr val="tx1">
                    <a:lumMod val="75000"/>
                    <a:lumOff val="25000"/>
                  </a:schemeClr>
                </a:solidFill>
              </a:rPr>
              <a:t>Program Manager</a:t>
            </a:r>
          </a:p>
          <a:p>
            <a:pPr marL="0" indent="0">
              <a:buFont typeface="Calibri" panose="020F0502020204030204" pitchFamily="34" charset="0"/>
              <a:buNone/>
            </a:pPr>
            <a:r>
              <a:rPr lang="en-US" i="1" dirty="0">
                <a:solidFill>
                  <a:schemeClr val="tx1">
                    <a:lumMod val="75000"/>
                    <a:lumOff val="25000"/>
                  </a:schemeClr>
                </a:solidFill>
              </a:rPr>
              <a:t>Technical College System of Georgia</a:t>
            </a:r>
          </a:p>
          <a:p>
            <a:pPr marL="0" indent="0">
              <a:buFont typeface="Calibri" panose="020F0502020204030204" pitchFamily="34" charset="0"/>
              <a:buNone/>
            </a:pPr>
            <a:endParaRPr lang="en-US" b="1" dirty="0">
              <a:solidFill>
                <a:schemeClr val="tx1">
                  <a:lumMod val="75000"/>
                  <a:lumOff val="25000"/>
                </a:schemeClr>
              </a:solidFill>
            </a:endParaRPr>
          </a:p>
          <a:p>
            <a:pPr marL="0" indent="0">
              <a:buFont typeface="Calibri" panose="020F0502020204030204" pitchFamily="34" charset="0"/>
              <a:buNone/>
            </a:pPr>
            <a:endParaRPr lang="en-US" b="1" dirty="0">
              <a:solidFill>
                <a:schemeClr val="tx1">
                  <a:lumMod val="75000"/>
                  <a:lumOff val="25000"/>
                </a:schemeClr>
              </a:solidFill>
            </a:endParaRPr>
          </a:p>
          <a:p>
            <a:pPr marL="0" indent="0">
              <a:buFont typeface="Calibri" panose="020F0502020204030204" pitchFamily="34" charset="0"/>
              <a:buNone/>
            </a:pPr>
            <a:endParaRPr lang="en-US" dirty="0">
              <a:solidFill>
                <a:schemeClr val="tx1">
                  <a:lumMod val="75000"/>
                  <a:lumOff val="25000"/>
                </a:schemeClr>
              </a:solidFill>
            </a:endParaRPr>
          </a:p>
          <a:p>
            <a:endParaRPr lang="en-US" dirty="0">
              <a:solidFill>
                <a:schemeClr val="tx1">
                  <a:lumMod val="75000"/>
                  <a:lumOff val="25000"/>
                </a:schemeClr>
              </a:solidFill>
            </a:endParaRPr>
          </a:p>
        </p:txBody>
      </p:sp>
      <p:sp>
        <p:nvSpPr>
          <p:cNvPr id="75" name="Slide Number Placeholder 6">
            <a:extLst>
              <a:ext uri="{FF2B5EF4-FFF2-40B4-BE49-F238E27FC236}">
                <a16:creationId xmlns:a16="http://schemas.microsoft.com/office/drawing/2014/main" id="{05DA41C5-48B8-4A1A-B5A1-4DCB9A4CC853}"/>
              </a:ext>
            </a:extLst>
          </p:cNvPr>
          <p:cNvSpPr>
            <a:spLocks noGrp="1"/>
          </p:cNvSpPr>
          <p:nvPr>
            <p:ph type="sldNum" sz="quarter" idx="12"/>
          </p:nvPr>
        </p:nvSpPr>
        <p:spPr>
          <a:xfrm>
            <a:off x="9900458" y="6459785"/>
            <a:ext cx="1312025" cy="365125"/>
          </a:xfrm>
        </p:spPr>
        <p:txBody>
          <a:bodyPr vert="horz" lIns="91440" tIns="45720" rIns="91440" bIns="45720" rtlCol="0" anchor="ctr">
            <a:normAutofit/>
          </a:bodyPr>
          <a:lstStyle/>
          <a:p>
            <a:pPr defTabSz="914400">
              <a:spcAft>
                <a:spcPts val="600"/>
              </a:spcAft>
              <a:defRPr/>
            </a:pPr>
            <a:fld id="{3D6C3DC6-EF6E-8948-BFE6-808D46D584D8}" type="slidenum">
              <a:rPr lang="en-US" b="1"/>
              <a:pPr defTabSz="914400">
                <a:spcAft>
                  <a:spcPts val="600"/>
                </a:spcAft>
                <a:defRPr/>
              </a:pPr>
              <a:t>10</a:t>
            </a:fld>
            <a:endParaRPr lang="en-US" b="1"/>
          </a:p>
        </p:txBody>
      </p:sp>
      <p:pic>
        <p:nvPicPr>
          <p:cNvPr id="1026" name="Picture 2" descr="Paul Sabin - Jacksonville State University - Waleska, Georgia, United  States | LinkedIn">
            <a:extLst>
              <a:ext uri="{FF2B5EF4-FFF2-40B4-BE49-F238E27FC236}">
                <a16:creationId xmlns:a16="http://schemas.microsoft.com/office/drawing/2014/main" id="{246DC4E8-E8F4-59E6-C658-D06450F5FB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3144" y="914400"/>
            <a:ext cx="5029200" cy="502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15223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33E63B-B8D9-4872-9937-755305413B80}"/>
              </a:ext>
            </a:extLst>
          </p:cNvPr>
          <p:cNvSpPr>
            <a:spLocks noGrp="1"/>
          </p:cNvSpPr>
          <p:nvPr>
            <p:ph type="title"/>
          </p:nvPr>
        </p:nvSpPr>
        <p:spPr/>
        <p:txBody>
          <a:bodyPr/>
          <a:lstStyle/>
          <a:p>
            <a:r>
              <a:rPr lang="en-US" dirty="0"/>
              <a:t>Announcements</a:t>
            </a:r>
          </a:p>
        </p:txBody>
      </p:sp>
      <p:sp>
        <p:nvSpPr>
          <p:cNvPr id="3" name="Content Placeholder 2">
            <a:extLst>
              <a:ext uri="{FF2B5EF4-FFF2-40B4-BE49-F238E27FC236}">
                <a16:creationId xmlns:a16="http://schemas.microsoft.com/office/drawing/2014/main" id="{CDC0F2C4-4560-4C86-924B-0E0A391BB09D}"/>
              </a:ext>
            </a:extLst>
          </p:cNvPr>
          <p:cNvSpPr>
            <a:spLocks noGrp="1"/>
          </p:cNvSpPr>
          <p:nvPr>
            <p:ph type="body" idx="1"/>
          </p:nvPr>
        </p:nvSpPr>
        <p:spPr/>
        <p:txBody>
          <a:bodyPr>
            <a:normAutofit/>
          </a:bodyPr>
          <a:lstStyle/>
          <a:p>
            <a:pPr marL="0" indent="0">
              <a:spcBef>
                <a:spcPts val="0"/>
              </a:spcBef>
              <a:buNone/>
            </a:pPr>
            <a:endParaRPr lang="en-US" sz="2600" dirty="0">
              <a:latin typeface="Calibri" panose="020F0502020204030204" pitchFamily="34" charset="0"/>
              <a:ea typeface="Calibri" panose="020F0502020204030204" pitchFamily="34" charset="0"/>
            </a:endParaRPr>
          </a:p>
          <a:p>
            <a:pPr marL="0" indent="0" algn="ctr">
              <a:buNone/>
            </a:pPr>
            <a:endParaRPr lang="en-US" sz="1800" i="1" dirty="0"/>
          </a:p>
        </p:txBody>
      </p:sp>
      <p:sp>
        <p:nvSpPr>
          <p:cNvPr id="5" name="Text Placeholder 4">
            <a:extLst>
              <a:ext uri="{FF2B5EF4-FFF2-40B4-BE49-F238E27FC236}">
                <a16:creationId xmlns:a16="http://schemas.microsoft.com/office/drawing/2014/main" id="{10A67BC9-19AB-E52F-175F-F81FE86D7BBA}"/>
              </a:ext>
            </a:extLst>
          </p:cNvPr>
          <p:cNvSpPr>
            <a:spLocks noGrp="1"/>
          </p:cNvSpPr>
          <p:nvPr>
            <p:ph type="body" idx="2"/>
          </p:nvPr>
        </p:nvSpPr>
        <p:spPr/>
        <p:txBody>
          <a:bodyPr/>
          <a:lstStyle/>
          <a:p>
            <a:endParaRPr lang="en-US"/>
          </a:p>
        </p:txBody>
      </p:sp>
      <p:sp>
        <p:nvSpPr>
          <p:cNvPr id="7" name="Text Placeholder 6">
            <a:extLst>
              <a:ext uri="{FF2B5EF4-FFF2-40B4-BE49-F238E27FC236}">
                <a16:creationId xmlns:a16="http://schemas.microsoft.com/office/drawing/2014/main" id="{1024D60B-EA98-F772-0CD4-D4C9488A09C3}"/>
              </a:ext>
            </a:extLst>
          </p:cNvPr>
          <p:cNvSpPr>
            <a:spLocks noGrp="1"/>
          </p:cNvSpPr>
          <p:nvPr>
            <p:ph type="body" idx="3"/>
          </p:nvPr>
        </p:nvSpPr>
        <p:spPr/>
        <p:txBody>
          <a:bodyPr/>
          <a:lstStyle/>
          <a:p>
            <a:endParaRPr lang="en-US"/>
          </a:p>
        </p:txBody>
      </p:sp>
      <p:sp>
        <p:nvSpPr>
          <p:cNvPr id="8" name="Text Placeholder 7">
            <a:extLst>
              <a:ext uri="{FF2B5EF4-FFF2-40B4-BE49-F238E27FC236}">
                <a16:creationId xmlns:a16="http://schemas.microsoft.com/office/drawing/2014/main" id="{42E7919D-76D6-FF79-3F25-96828399B936}"/>
              </a:ext>
            </a:extLst>
          </p:cNvPr>
          <p:cNvSpPr>
            <a:spLocks noGrp="1"/>
          </p:cNvSpPr>
          <p:nvPr>
            <p:ph type="body" idx="4"/>
          </p:nvPr>
        </p:nvSpPr>
        <p:spPr/>
        <p:txBody>
          <a:bodyPr/>
          <a:lstStyle/>
          <a:p>
            <a:r>
              <a:rPr lang="en-US" dirty="0"/>
              <a:t>Our next meeting will take place on Thursday, January 30.</a:t>
            </a:r>
          </a:p>
          <a:p>
            <a:r>
              <a:rPr lang="en-US" dirty="0"/>
              <a:t>This meeting is our Internal Review (Certification Renewal).</a:t>
            </a:r>
          </a:p>
          <a:p>
            <a:r>
              <a:rPr lang="en-US" dirty="0"/>
              <a:t>This meeting is in-person from 10 a.m. – 12 p.m.  The ACCA Board of Directors must be present.</a:t>
            </a:r>
          </a:p>
          <a:p>
            <a:r>
              <a:rPr lang="en-US" dirty="0"/>
              <a:t>Location: ACCA, 1090 Windsor Street SW</a:t>
            </a:r>
          </a:p>
        </p:txBody>
      </p:sp>
      <p:sp>
        <p:nvSpPr>
          <p:cNvPr id="4" name="Slide Number Placeholder 3">
            <a:extLst>
              <a:ext uri="{FF2B5EF4-FFF2-40B4-BE49-F238E27FC236}">
                <a16:creationId xmlns:a16="http://schemas.microsoft.com/office/drawing/2014/main" id="{6B9CA09C-B9D5-40B0-8135-C6A9B83B9586}"/>
              </a:ext>
            </a:extLst>
          </p:cNvPr>
          <p:cNvSpPr>
            <a:spLocks noGrp="1"/>
          </p:cNvSpPr>
          <p:nvPr>
            <p:ph type="sldNum" idx="12"/>
          </p:nvPr>
        </p:nvSpPr>
        <p:spPr/>
        <p:txBody>
          <a:bodyPr/>
          <a:lstStyle/>
          <a:p>
            <a:pPr algn="ctr" defTabSz="457200">
              <a:buClrTx/>
              <a:defRPr/>
            </a:pPr>
            <a:fld id="{3D6C3DC6-EF6E-8948-BFE6-808D46D584D8}" type="slidenum">
              <a:rPr lang="en-US" b="1" kern="1200">
                <a:solidFill>
                  <a:prstClr val="white"/>
                </a:solidFill>
                <a:ea typeface="+mn-ea"/>
                <a:cs typeface="+mn-cs"/>
              </a:rPr>
              <a:pPr algn="ctr" defTabSz="457200">
                <a:buClrTx/>
                <a:defRPr/>
              </a:pPr>
              <a:t>11</a:t>
            </a:fld>
            <a:endParaRPr lang="en-US" b="1" kern="1200" dirty="0">
              <a:solidFill>
                <a:prstClr val="white"/>
              </a:solidFill>
              <a:ea typeface="+mn-ea"/>
              <a:cs typeface="+mn-cs"/>
            </a:endParaRPr>
          </a:p>
        </p:txBody>
      </p:sp>
      <p:pic>
        <p:nvPicPr>
          <p:cNvPr id="6" name="Picture 5" descr="A picture containing text&#10;&#10;Description automatically generated">
            <a:extLst>
              <a:ext uri="{FF2B5EF4-FFF2-40B4-BE49-F238E27FC236}">
                <a16:creationId xmlns:a16="http://schemas.microsoft.com/office/drawing/2014/main" id="{5FD1CE9B-568C-414F-95DC-3F9C049BF7AB}"/>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1939068" y="2691026"/>
            <a:ext cx="3254183" cy="2425478"/>
          </a:xfrm>
          <a:prstGeom prst="rect">
            <a:avLst/>
          </a:prstGeom>
        </p:spPr>
      </p:pic>
    </p:spTree>
    <p:extLst>
      <p:ext uri="{BB962C8B-B14F-4D97-AF65-F5344CB8AC3E}">
        <p14:creationId xmlns:p14="http://schemas.microsoft.com/office/powerpoint/2010/main" val="17819980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49EFEC-8114-45BB-AAB2-C447B6DCAC08}"/>
              </a:ext>
            </a:extLst>
          </p:cNvPr>
          <p:cNvSpPr>
            <a:spLocks noGrp="1"/>
          </p:cNvSpPr>
          <p:nvPr>
            <p:ph type="title"/>
          </p:nvPr>
        </p:nvSpPr>
        <p:spPr/>
        <p:txBody>
          <a:bodyPr/>
          <a:lstStyle/>
          <a:p>
            <a:r>
              <a:rPr lang="en-US" dirty="0"/>
              <a:t>Public Comment</a:t>
            </a:r>
          </a:p>
        </p:txBody>
      </p:sp>
      <p:sp>
        <p:nvSpPr>
          <p:cNvPr id="3" name="Content Placeholder 2">
            <a:extLst>
              <a:ext uri="{FF2B5EF4-FFF2-40B4-BE49-F238E27FC236}">
                <a16:creationId xmlns:a16="http://schemas.microsoft.com/office/drawing/2014/main" id="{42CF02CA-D23E-4C06-8693-9F76520ECA94}"/>
              </a:ext>
            </a:extLst>
          </p:cNvPr>
          <p:cNvSpPr>
            <a:spLocks noGrp="1"/>
          </p:cNvSpPr>
          <p:nvPr>
            <p:ph idx="1"/>
          </p:nvPr>
        </p:nvSpPr>
        <p:spPr/>
        <p:txBody>
          <a:bodyPr>
            <a:normAutofit/>
          </a:bodyPr>
          <a:lstStyle/>
          <a:p>
            <a:pPr marL="748665" marR="73343">
              <a:spcBef>
                <a:spcPts val="0"/>
              </a:spcBef>
            </a:pPr>
            <a:r>
              <a:rPr lang="en-US" sz="1300" dirty="0">
                <a:latin typeface="Calibri" panose="020F0502020204030204" pitchFamily="34" charset="0"/>
                <a:ea typeface="Calibri" panose="020F0502020204030204" pitchFamily="34" charset="0"/>
                <a:cs typeface="Calibri" panose="020F0502020204030204" pitchFamily="34" charset="0"/>
              </a:rPr>
              <a:t>The Public Comment period is designed to gain input from the public</a:t>
            </a:r>
            <a:r>
              <a:rPr lang="en-US" sz="1300" spc="4" dirty="0">
                <a:latin typeface="Calibri" panose="020F0502020204030204" pitchFamily="34" charset="0"/>
                <a:ea typeface="Calibri" panose="020F0502020204030204" pitchFamily="34" charset="0"/>
                <a:cs typeface="Calibri" panose="020F0502020204030204" pitchFamily="34" charset="0"/>
              </a:rPr>
              <a:t> </a:t>
            </a:r>
            <a:r>
              <a:rPr lang="en-US" sz="1300" dirty="0">
                <a:latin typeface="Calibri" panose="020F0502020204030204" pitchFamily="34" charset="0"/>
                <a:ea typeface="Calibri" panose="020F0502020204030204" pitchFamily="34" charset="0"/>
                <a:cs typeface="Calibri" panose="020F0502020204030204" pitchFamily="34" charset="0"/>
              </a:rPr>
              <a:t>and not for immediate responses by the Board to the public comment presented.</a:t>
            </a:r>
            <a:r>
              <a:rPr lang="en-US" sz="1300" spc="4" dirty="0">
                <a:latin typeface="Calibri" panose="020F0502020204030204" pitchFamily="34" charset="0"/>
                <a:ea typeface="Calibri" panose="020F0502020204030204" pitchFamily="34" charset="0"/>
                <a:cs typeface="Calibri" panose="020F0502020204030204" pitchFamily="34" charset="0"/>
              </a:rPr>
              <a:t> </a:t>
            </a:r>
          </a:p>
          <a:p>
            <a:pPr marL="748665" marR="73343">
              <a:spcBef>
                <a:spcPts val="0"/>
              </a:spcBef>
            </a:pPr>
            <a:endParaRPr lang="en-US" sz="1300" spc="4" dirty="0">
              <a:latin typeface="Calibri" panose="020F0502020204030204" pitchFamily="34" charset="0"/>
              <a:ea typeface="Calibri" panose="020F0502020204030204" pitchFamily="34" charset="0"/>
              <a:cs typeface="Calibri" panose="020F0502020204030204" pitchFamily="34" charset="0"/>
            </a:endParaRPr>
          </a:p>
          <a:p>
            <a:pPr marL="748665" marR="73343">
              <a:spcBef>
                <a:spcPts val="0"/>
              </a:spcBef>
            </a:pPr>
            <a:r>
              <a:rPr lang="en-US" sz="1300" dirty="0">
                <a:latin typeface="Calibri" panose="020F0502020204030204" pitchFamily="34" charset="0"/>
                <a:ea typeface="Calibri" panose="020F0502020204030204" pitchFamily="34" charset="0"/>
                <a:cs typeface="Calibri" panose="020F0502020204030204" pitchFamily="34" charset="0"/>
              </a:rPr>
              <a:t>Each member of the public</a:t>
            </a:r>
            <a:r>
              <a:rPr lang="en-US" sz="1300" spc="4" dirty="0">
                <a:latin typeface="Calibri" panose="020F0502020204030204" pitchFamily="34" charset="0"/>
                <a:ea typeface="Calibri" panose="020F0502020204030204" pitchFamily="34" charset="0"/>
                <a:cs typeface="Calibri" panose="020F0502020204030204" pitchFamily="34" charset="0"/>
              </a:rPr>
              <a:t> </a:t>
            </a:r>
            <a:r>
              <a:rPr lang="en-US" sz="1300" dirty="0">
                <a:latin typeface="Calibri" panose="020F0502020204030204" pitchFamily="34" charset="0"/>
                <a:ea typeface="Calibri" panose="020F0502020204030204" pitchFamily="34" charset="0"/>
                <a:cs typeface="Calibri" panose="020F0502020204030204" pitchFamily="34" charset="0"/>
              </a:rPr>
              <a:t>will have 2 minutes to speak.</a:t>
            </a:r>
          </a:p>
          <a:p>
            <a:pPr marL="748665" marR="73343">
              <a:spcBef>
                <a:spcPts val="0"/>
              </a:spcBef>
            </a:pPr>
            <a:endParaRPr lang="en-US" sz="1300" spc="4" dirty="0">
              <a:latin typeface="Calibri" panose="020F0502020204030204" pitchFamily="34" charset="0"/>
              <a:ea typeface="Calibri" panose="020F0502020204030204" pitchFamily="34" charset="0"/>
              <a:cs typeface="Calibri" panose="020F0502020204030204" pitchFamily="34" charset="0"/>
            </a:endParaRPr>
          </a:p>
          <a:p>
            <a:pPr marL="748665" marR="73343">
              <a:spcBef>
                <a:spcPts val="0"/>
              </a:spcBef>
            </a:pPr>
            <a:r>
              <a:rPr lang="en-US" sz="1300" dirty="0">
                <a:latin typeface="Calibri" panose="020F0502020204030204" pitchFamily="34" charset="0"/>
                <a:ea typeface="Calibri" panose="020F0502020204030204" pitchFamily="34" charset="0"/>
                <a:cs typeface="Calibri" panose="020F0502020204030204" pitchFamily="34" charset="0"/>
              </a:rPr>
              <a:t>At the end of 20 minutes, we will close public comment and move on to the next</a:t>
            </a:r>
            <a:r>
              <a:rPr lang="en-US" sz="1300" spc="4" dirty="0">
                <a:latin typeface="Calibri" panose="020F0502020204030204" pitchFamily="34" charset="0"/>
                <a:ea typeface="Calibri" panose="020F0502020204030204" pitchFamily="34" charset="0"/>
                <a:cs typeface="Calibri" panose="020F0502020204030204" pitchFamily="34" charset="0"/>
              </a:rPr>
              <a:t> </a:t>
            </a:r>
            <a:r>
              <a:rPr lang="en-US" sz="1300" dirty="0">
                <a:latin typeface="Calibri" panose="020F0502020204030204" pitchFamily="34" charset="0"/>
                <a:ea typeface="Calibri" panose="020F0502020204030204" pitchFamily="34" charset="0"/>
                <a:cs typeface="Calibri" panose="020F0502020204030204" pitchFamily="34" charset="0"/>
              </a:rPr>
              <a:t>agenda</a:t>
            </a:r>
            <a:r>
              <a:rPr lang="en-US" sz="1300" spc="-15" dirty="0">
                <a:latin typeface="Calibri" panose="020F0502020204030204" pitchFamily="34" charset="0"/>
                <a:ea typeface="Calibri" panose="020F0502020204030204" pitchFamily="34" charset="0"/>
                <a:cs typeface="Calibri" panose="020F0502020204030204" pitchFamily="34" charset="0"/>
              </a:rPr>
              <a:t> </a:t>
            </a:r>
            <a:r>
              <a:rPr lang="en-US" sz="1300" dirty="0">
                <a:latin typeface="Calibri" panose="020F0502020204030204" pitchFamily="34" charset="0"/>
                <a:ea typeface="Calibri" panose="020F0502020204030204" pitchFamily="34" charset="0"/>
                <a:cs typeface="Calibri" panose="020F0502020204030204" pitchFamily="34" charset="0"/>
              </a:rPr>
              <a:t>item.</a:t>
            </a:r>
            <a:r>
              <a:rPr lang="en-US" sz="1300" spc="-8" dirty="0">
                <a:latin typeface="Calibri" panose="020F0502020204030204" pitchFamily="34" charset="0"/>
                <a:ea typeface="Calibri" panose="020F0502020204030204" pitchFamily="34" charset="0"/>
                <a:cs typeface="Calibri" panose="020F0502020204030204" pitchFamily="34" charset="0"/>
              </a:rPr>
              <a:t> </a:t>
            </a:r>
          </a:p>
          <a:p>
            <a:pPr marL="748665" marR="73343">
              <a:spcBef>
                <a:spcPts val="0"/>
              </a:spcBef>
            </a:pPr>
            <a:endParaRPr lang="en-US" sz="1300" spc="-8" dirty="0">
              <a:latin typeface="Calibri" panose="020F0502020204030204" pitchFamily="34" charset="0"/>
              <a:ea typeface="Calibri" panose="020F0502020204030204" pitchFamily="34" charset="0"/>
              <a:cs typeface="Calibri" panose="020F0502020204030204" pitchFamily="34" charset="0"/>
            </a:endParaRPr>
          </a:p>
          <a:p>
            <a:pPr marL="748665" marR="73343">
              <a:spcBef>
                <a:spcPts val="0"/>
              </a:spcBef>
            </a:pPr>
            <a:r>
              <a:rPr lang="en-US" sz="1300" dirty="0">
                <a:latin typeface="Calibri" panose="020F0502020204030204" pitchFamily="34" charset="0"/>
                <a:ea typeface="Calibri" panose="020F0502020204030204" pitchFamily="34" charset="0"/>
                <a:cs typeface="Calibri" panose="020F0502020204030204" pitchFamily="34" charset="0"/>
              </a:rPr>
              <a:t>If</a:t>
            </a:r>
            <a:r>
              <a:rPr lang="en-US" sz="1300" spc="-4" dirty="0">
                <a:latin typeface="Calibri" panose="020F0502020204030204" pitchFamily="34" charset="0"/>
                <a:ea typeface="Calibri" panose="020F0502020204030204" pitchFamily="34" charset="0"/>
                <a:cs typeface="Calibri" panose="020F0502020204030204" pitchFamily="34" charset="0"/>
              </a:rPr>
              <a:t> </a:t>
            </a:r>
            <a:r>
              <a:rPr lang="en-US" sz="1300" dirty="0">
                <a:latin typeface="Calibri" panose="020F0502020204030204" pitchFamily="34" charset="0"/>
                <a:ea typeface="Calibri" panose="020F0502020204030204" pitchFamily="34" charset="0"/>
                <a:cs typeface="Calibri" panose="020F0502020204030204" pitchFamily="34" charset="0"/>
              </a:rPr>
              <a:t>there</a:t>
            </a:r>
            <a:r>
              <a:rPr lang="en-US" sz="1300" spc="-4" dirty="0">
                <a:latin typeface="Calibri" panose="020F0502020204030204" pitchFamily="34" charset="0"/>
                <a:ea typeface="Calibri" panose="020F0502020204030204" pitchFamily="34" charset="0"/>
                <a:cs typeface="Calibri" panose="020F0502020204030204" pitchFamily="34" charset="0"/>
              </a:rPr>
              <a:t> </a:t>
            </a:r>
            <a:r>
              <a:rPr lang="en-US" sz="1300" dirty="0">
                <a:latin typeface="Calibri" panose="020F0502020204030204" pitchFamily="34" charset="0"/>
                <a:ea typeface="Calibri" panose="020F0502020204030204" pitchFamily="34" charset="0"/>
                <a:cs typeface="Calibri" panose="020F0502020204030204" pitchFamily="34" charset="0"/>
              </a:rPr>
              <a:t>are</a:t>
            </a:r>
            <a:r>
              <a:rPr lang="en-US" sz="1300" spc="-11" dirty="0">
                <a:latin typeface="Calibri" panose="020F0502020204030204" pitchFamily="34" charset="0"/>
                <a:ea typeface="Calibri" panose="020F0502020204030204" pitchFamily="34" charset="0"/>
                <a:cs typeface="Calibri" panose="020F0502020204030204" pitchFamily="34" charset="0"/>
              </a:rPr>
              <a:t> </a:t>
            </a:r>
            <a:r>
              <a:rPr lang="en-US" sz="1300" dirty="0">
                <a:latin typeface="Calibri" panose="020F0502020204030204" pitchFamily="34" charset="0"/>
                <a:ea typeface="Calibri" panose="020F0502020204030204" pitchFamily="34" charset="0"/>
                <a:cs typeface="Calibri" panose="020F0502020204030204" pitchFamily="34" charset="0"/>
              </a:rPr>
              <a:t>questions</a:t>
            </a:r>
            <a:r>
              <a:rPr lang="en-US" sz="1300" spc="-4" dirty="0">
                <a:latin typeface="Calibri" panose="020F0502020204030204" pitchFamily="34" charset="0"/>
                <a:ea typeface="Calibri" panose="020F0502020204030204" pitchFamily="34" charset="0"/>
                <a:cs typeface="Calibri" panose="020F0502020204030204" pitchFamily="34" charset="0"/>
              </a:rPr>
              <a:t> </a:t>
            </a:r>
            <a:r>
              <a:rPr lang="en-US" sz="1300" dirty="0">
                <a:latin typeface="Calibri" panose="020F0502020204030204" pitchFamily="34" charset="0"/>
                <a:ea typeface="Calibri" panose="020F0502020204030204" pitchFamily="34" charset="0"/>
                <a:cs typeface="Calibri" panose="020F0502020204030204" pitchFamily="34" charset="0"/>
              </a:rPr>
              <a:t>or</a:t>
            </a:r>
            <a:r>
              <a:rPr lang="en-US" sz="1300" spc="-11" dirty="0">
                <a:latin typeface="Calibri" panose="020F0502020204030204" pitchFamily="34" charset="0"/>
                <a:ea typeface="Calibri" panose="020F0502020204030204" pitchFamily="34" charset="0"/>
                <a:cs typeface="Calibri" panose="020F0502020204030204" pitchFamily="34" charset="0"/>
              </a:rPr>
              <a:t> </a:t>
            </a:r>
            <a:r>
              <a:rPr lang="en-US" sz="1300" dirty="0">
                <a:latin typeface="Calibri" panose="020F0502020204030204" pitchFamily="34" charset="0"/>
                <a:ea typeface="Calibri" panose="020F0502020204030204" pitchFamily="34" charset="0"/>
                <a:cs typeface="Calibri" panose="020F0502020204030204" pitchFamily="34" charset="0"/>
              </a:rPr>
              <a:t>information</a:t>
            </a:r>
            <a:r>
              <a:rPr lang="en-US" sz="1300" spc="-4" dirty="0">
                <a:latin typeface="Calibri" panose="020F0502020204030204" pitchFamily="34" charset="0"/>
                <a:ea typeface="Calibri" panose="020F0502020204030204" pitchFamily="34" charset="0"/>
                <a:cs typeface="Calibri" panose="020F0502020204030204" pitchFamily="34" charset="0"/>
              </a:rPr>
              <a:t> </a:t>
            </a:r>
            <a:r>
              <a:rPr lang="en-US" sz="1300" dirty="0">
                <a:latin typeface="Calibri" panose="020F0502020204030204" pitchFamily="34" charset="0"/>
                <a:ea typeface="Calibri" panose="020F0502020204030204" pitchFamily="34" charset="0"/>
                <a:cs typeface="Calibri" panose="020F0502020204030204" pitchFamily="34" charset="0"/>
              </a:rPr>
              <a:t>that</a:t>
            </a:r>
            <a:r>
              <a:rPr lang="en-US" sz="1300" spc="-11" dirty="0">
                <a:latin typeface="Calibri" panose="020F0502020204030204" pitchFamily="34" charset="0"/>
                <a:ea typeface="Calibri" panose="020F0502020204030204" pitchFamily="34" charset="0"/>
                <a:cs typeface="Calibri" panose="020F0502020204030204" pitchFamily="34" charset="0"/>
              </a:rPr>
              <a:t> </a:t>
            </a:r>
            <a:r>
              <a:rPr lang="en-US" sz="1300" dirty="0">
                <a:latin typeface="Calibri" panose="020F0502020204030204" pitchFamily="34" charset="0"/>
                <a:ea typeface="Calibri" panose="020F0502020204030204" pitchFamily="34" charset="0"/>
                <a:cs typeface="Calibri" panose="020F0502020204030204" pitchFamily="34" charset="0"/>
              </a:rPr>
              <a:t>you</a:t>
            </a:r>
            <a:r>
              <a:rPr lang="en-US" sz="1300" spc="-8" dirty="0">
                <a:latin typeface="Calibri" panose="020F0502020204030204" pitchFamily="34" charset="0"/>
                <a:ea typeface="Calibri" panose="020F0502020204030204" pitchFamily="34" charset="0"/>
                <a:cs typeface="Calibri" panose="020F0502020204030204" pitchFamily="34" charset="0"/>
              </a:rPr>
              <a:t> </a:t>
            </a:r>
            <a:r>
              <a:rPr lang="en-US" sz="1300" dirty="0">
                <a:latin typeface="Calibri" panose="020F0502020204030204" pitchFamily="34" charset="0"/>
                <a:ea typeface="Calibri" panose="020F0502020204030204" pitchFamily="34" charset="0"/>
                <a:cs typeface="Calibri" panose="020F0502020204030204" pitchFamily="34" charset="0"/>
              </a:rPr>
              <a:t>have</a:t>
            </a:r>
            <a:r>
              <a:rPr lang="en-US" sz="1300" spc="-15" dirty="0">
                <a:latin typeface="Calibri" panose="020F0502020204030204" pitchFamily="34" charset="0"/>
                <a:ea typeface="Calibri" panose="020F0502020204030204" pitchFamily="34" charset="0"/>
                <a:cs typeface="Calibri" panose="020F0502020204030204" pitchFamily="34" charset="0"/>
              </a:rPr>
              <a:t> </a:t>
            </a:r>
            <a:r>
              <a:rPr lang="en-US" sz="1300" dirty="0">
                <a:latin typeface="Calibri" panose="020F0502020204030204" pitchFamily="34" charset="0"/>
                <a:ea typeface="Calibri" panose="020F0502020204030204" pitchFamily="34" charset="0"/>
                <a:cs typeface="Calibri" panose="020F0502020204030204" pitchFamily="34" charset="0"/>
              </a:rPr>
              <a:t>for the</a:t>
            </a:r>
            <a:r>
              <a:rPr lang="en-US" sz="1300" spc="-15" dirty="0">
                <a:latin typeface="Calibri" panose="020F0502020204030204" pitchFamily="34" charset="0"/>
                <a:ea typeface="Calibri" panose="020F0502020204030204" pitchFamily="34" charset="0"/>
                <a:cs typeface="Calibri" panose="020F0502020204030204" pitchFamily="34" charset="0"/>
              </a:rPr>
              <a:t> Board</a:t>
            </a:r>
            <a:r>
              <a:rPr lang="en-US" sz="1300" dirty="0">
                <a:latin typeface="Calibri" panose="020F0502020204030204" pitchFamily="34" charset="0"/>
                <a:ea typeface="Calibri" panose="020F0502020204030204" pitchFamily="34" charset="0"/>
                <a:cs typeface="Calibri" panose="020F0502020204030204" pitchFamily="34" charset="0"/>
              </a:rPr>
              <a:t>, you</a:t>
            </a:r>
            <a:r>
              <a:rPr lang="en-US" sz="1300" spc="-195" dirty="0">
                <a:latin typeface="Calibri" panose="020F0502020204030204" pitchFamily="34" charset="0"/>
                <a:ea typeface="Calibri" panose="020F0502020204030204" pitchFamily="34" charset="0"/>
                <a:cs typeface="Calibri" panose="020F0502020204030204" pitchFamily="34" charset="0"/>
              </a:rPr>
              <a:t> </a:t>
            </a:r>
            <a:r>
              <a:rPr lang="en-US" sz="1300" dirty="0">
                <a:latin typeface="Calibri" panose="020F0502020204030204" pitchFamily="34" charset="0"/>
                <a:ea typeface="Calibri" panose="020F0502020204030204" pitchFamily="34" charset="0"/>
                <a:cs typeface="Calibri" panose="020F0502020204030204" pitchFamily="34" charset="0"/>
              </a:rPr>
              <a:t>may contact one or more Board members after this meeting. You can</a:t>
            </a:r>
            <a:r>
              <a:rPr lang="en-US" sz="1300" spc="4" dirty="0">
                <a:latin typeface="Calibri" panose="020F0502020204030204" pitchFamily="34" charset="0"/>
                <a:ea typeface="Calibri" panose="020F0502020204030204" pitchFamily="34" charset="0"/>
                <a:cs typeface="Calibri" panose="020F0502020204030204" pitchFamily="34" charset="0"/>
              </a:rPr>
              <a:t> </a:t>
            </a:r>
            <a:r>
              <a:rPr lang="en-US" sz="1300" dirty="0">
                <a:latin typeface="Calibri" panose="020F0502020204030204" pitchFamily="34" charset="0"/>
                <a:ea typeface="Calibri" panose="020F0502020204030204" pitchFamily="34" charset="0"/>
                <a:cs typeface="Calibri" panose="020F0502020204030204" pitchFamily="34" charset="0"/>
              </a:rPr>
              <a:t>find Board member contact information, meeting dates and agendas on ACCA’s website </a:t>
            </a:r>
            <a:r>
              <a:rPr lang="en-US" sz="1300" dirty="0">
                <a:latin typeface="Calibri" panose="020F0502020204030204" pitchFamily="34" charset="0"/>
                <a:ea typeface="Calibri" panose="020F0502020204030204" pitchFamily="34" charset="0"/>
                <a:cs typeface="Calibri" panose="020F0502020204030204" pitchFamily="34" charset="0"/>
                <a:hlinkClick r:id="rId3"/>
              </a:rPr>
              <a:t>https://www.atlantapublicschools.us/domain/10250</a:t>
            </a:r>
            <a:endParaRPr lang="en-US" sz="1300" dirty="0">
              <a:latin typeface="Calibri" panose="020F0502020204030204" pitchFamily="34" charset="0"/>
              <a:ea typeface="Calibri" panose="020F0502020204030204" pitchFamily="34" charset="0"/>
              <a:cs typeface="Calibri" panose="020F0502020204030204" pitchFamily="34" charset="0"/>
            </a:endParaRPr>
          </a:p>
          <a:p>
            <a:pPr marL="748665" marR="73343">
              <a:spcBef>
                <a:spcPts val="0"/>
              </a:spcBef>
            </a:pPr>
            <a:endParaRPr lang="en-US" sz="1500" dirty="0">
              <a:latin typeface="Calibri" panose="020F0502020204030204" pitchFamily="34" charset="0"/>
              <a:ea typeface="Calibri" panose="020F0502020204030204" pitchFamily="34" charset="0"/>
            </a:endParaRPr>
          </a:p>
          <a:p>
            <a:endParaRPr lang="en-US" dirty="0"/>
          </a:p>
        </p:txBody>
      </p:sp>
    </p:spTree>
    <p:extLst>
      <p:ext uri="{BB962C8B-B14F-4D97-AF65-F5344CB8AC3E}">
        <p14:creationId xmlns:p14="http://schemas.microsoft.com/office/powerpoint/2010/main" val="36678845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31"/>
        <p:cNvGrpSpPr/>
        <p:nvPr/>
      </p:nvGrpSpPr>
      <p:grpSpPr>
        <a:xfrm>
          <a:off x="0" y="0"/>
          <a:ext cx="0" cy="0"/>
          <a:chOff x="0" y="0"/>
          <a:chExt cx="0" cy="0"/>
        </a:xfrm>
      </p:grpSpPr>
      <p:sp>
        <p:nvSpPr>
          <p:cNvPr id="432" name="Google Shape;432;p30"/>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p>
            <a:pPr marL="0" lvl="0" indent="0" algn="ctr" rtl="0">
              <a:lnSpc>
                <a:spcPct val="85000"/>
              </a:lnSpc>
              <a:spcBef>
                <a:spcPts val="0"/>
              </a:spcBef>
              <a:spcAft>
                <a:spcPts val="0"/>
              </a:spcAft>
              <a:buClr>
                <a:srgbClr val="0D85AB"/>
              </a:buClr>
              <a:buSzPts val="4800"/>
              <a:buFont typeface="Calibri"/>
              <a:buNone/>
            </a:pPr>
            <a:r>
              <a:rPr lang="en-US"/>
              <a:t>Thank you!</a:t>
            </a:r>
            <a:endParaRPr/>
          </a:p>
        </p:txBody>
      </p:sp>
      <p:pic>
        <p:nvPicPr>
          <p:cNvPr id="433" name="Google Shape;433;p30" descr="Team-Based Learning: 2016 JGME-ALiEM Hot Topics in Medical ..."/>
          <p:cNvPicPr preferRelativeResize="0">
            <a:picLocks noGrp="1"/>
          </p:cNvPicPr>
          <p:nvPr>
            <p:ph type="body" idx="1"/>
          </p:nvPr>
        </p:nvPicPr>
        <p:blipFill rotWithShape="1">
          <a:blip r:embed="rId3">
            <a:alphaModFix/>
          </a:blip>
          <a:srcRect/>
          <a:stretch/>
        </p:blipFill>
        <p:spPr>
          <a:xfrm>
            <a:off x="2907983" y="1846263"/>
            <a:ext cx="6436360" cy="40227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2"/>
          <p:cNvSpPr txBox="1">
            <a:spLocks noGrp="1"/>
          </p:cNvSpPr>
          <p:nvPr>
            <p:ph type="title"/>
          </p:nvPr>
        </p:nvSpPr>
        <p:spPr>
          <a:xfrm>
            <a:off x="612371" y="395506"/>
            <a:ext cx="10058400" cy="1450757"/>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0D85AB"/>
              </a:buClr>
              <a:buSzPts val="4800"/>
              <a:buFont typeface="Calibri"/>
              <a:buNone/>
            </a:pPr>
            <a:r>
              <a:rPr lang="en-US"/>
              <a:t>Welcome Board Members &amp; Visitors!</a:t>
            </a:r>
            <a:endParaRPr/>
          </a:p>
        </p:txBody>
      </p:sp>
      <p:pic>
        <p:nvPicPr>
          <p:cNvPr id="200" name="Google Shape;200;p2" descr="A picture containing sitting, drawing&#10;&#10;Description automatically generated"/>
          <p:cNvPicPr preferRelativeResize="0">
            <a:picLocks noGrp="1"/>
          </p:cNvPicPr>
          <p:nvPr>
            <p:ph type="body" idx="1"/>
          </p:nvPr>
        </p:nvPicPr>
        <p:blipFill rotWithShape="1">
          <a:blip r:embed="rId3">
            <a:alphaModFix/>
          </a:blip>
          <a:srcRect/>
          <a:stretch/>
        </p:blipFill>
        <p:spPr>
          <a:xfrm>
            <a:off x="2907983" y="1846263"/>
            <a:ext cx="6436360" cy="40227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2BD66A-C1A0-46ED-BBB6-15ECFE97E5DB}"/>
              </a:ext>
            </a:extLst>
          </p:cNvPr>
          <p:cNvSpPr>
            <a:spLocks noGrp="1"/>
          </p:cNvSpPr>
          <p:nvPr>
            <p:ph type="title"/>
          </p:nvPr>
        </p:nvSpPr>
        <p:spPr>
          <a:xfrm>
            <a:off x="6411686" y="634947"/>
            <a:ext cx="4800798" cy="1141302"/>
          </a:xfrm>
        </p:spPr>
        <p:txBody>
          <a:bodyPr vert="horz" lIns="91440" tIns="45720" rIns="91440" bIns="45720" rtlCol="0" anchor="b">
            <a:noAutofit/>
          </a:bodyPr>
          <a:lstStyle/>
          <a:p>
            <a:r>
              <a:rPr lang="en-US" sz="2800" dirty="0">
                <a:solidFill>
                  <a:schemeClr val="tx1">
                    <a:lumMod val="75000"/>
                    <a:lumOff val="25000"/>
                  </a:schemeClr>
                </a:solidFill>
              </a:rPr>
              <a:t>Welcome </a:t>
            </a:r>
            <a:br>
              <a:rPr lang="en-US" sz="2800" dirty="0">
                <a:solidFill>
                  <a:schemeClr val="tx1">
                    <a:lumMod val="75000"/>
                    <a:lumOff val="25000"/>
                  </a:schemeClr>
                </a:solidFill>
              </a:rPr>
            </a:br>
            <a:r>
              <a:rPr lang="en-US" sz="2800" dirty="0">
                <a:solidFill>
                  <a:schemeClr val="tx1">
                    <a:lumMod val="75000"/>
                    <a:lumOff val="25000"/>
                  </a:schemeClr>
                </a:solidFill>
              </a:rPr>
              <a:t>ACCA Board Members </a:t>
            </a:r>
            <a:br>
              <a:rPr lang="en-US" sz="2800" dirty="0">
                <a:solidFill>
                  <a:schemeClr val="tx1">
                    <a:lumMod val="75000"/>
                    <a:lumOff val="25000"/>
                  </a:schemeClr>
                </a:solidFill>
              </a:rPr>
            </a:br>
            <a:r>
              <a:rPr lang="en-US" sz="2800" dirty="0">
                <a:solidFill>
                  <a:schemeClr val="tx1">
                    <a:lumMod val="75000"/>
                    <a:lumOff val="25000"/>
                  </a:schemeClr>
                </a:solidFill>
              </a:rPr>
              <a:t>&amp; Visitors!</a:t>
            </a:r>
          </a:p>
        </p:txBody>
      </p:sp>
      <p:sp>
        <p:nvSpPr>
          <p:cNvPr id="3" name="Content Placeholder 2">
            <a:extLst>
              <a:ext uri="{FF2B5EF4-FFF2-40B4-BE49-F238E27FC236}">
                <a16:creationId xmlns:a16="http://schemas.microsoft.com/office/drawing/2014/main" id="{909C5DF7-1E34-4F68-98DE-46A14EB71997}"/>
              </a:ext>
            </a:extLst>
          </p:cNvPr>
          <p:cNvSpPr>
            <a:spLocks noGrp="1"/>
          </p:cNvSpPr>
          <p:nvPr>
            <p:ph sz="quarter" idx="4"/>
          </p:nvPr>
        </p:nvSpPr>
        <p:spPr>
          <a:xfrm>
            <a:off x="6411684" y="2198914"/>
            <a:ext cx="5127172" cy="3670180"/>
          </a:xfrm>
        </p:spPr>
        <p:txBody>
          <a:bodyPr vert="horz" lIns="0" tIns="45720" rIns="0" bIns="45720" rtlCol="0">
            <a:normAutofit/>
          </a:bodyPr>
          <a:lstStyle/>
          <a:p>
            <a:pPr marL="0" indent="0">
              <a:buNone/>
            </a:pPr>
            <a:r>
              <a:rPr lang="en-US" i="1" dirty="0">
                <a:solidFill>
                  <a:schemeClr val="tx1">
                    <a:lumMod val="75000"/>
                    <a:lumOff val="25000"/>
                  </a:schemeClr>
                </a:solidFill>
              </a:rPr>
              <a:t>Presiding</a:t>
            </a:r>
          </a:p>
          <a:p>
            <a:pPr marL="0" indent="0">
              <a:buNone/>
            </a:pPr>
            <a:r>
              <a:rPr kumimoji="0" lang="en-US" sz="2000" b="0" i="1" u="none" strike="noStrike" kern="0" cap="none" spc="0" normalizeH="0" baseline="0" noProof="0" dirty="0">
                <a:ln>
                  <a:noFill/>
                </a:ln>
                <a:solidFill>
                  <a:srgbClr val="005685">
                    <a:lumMod val="75000"/>
                    <a:lumOff val="25000"/>
                  </a:srgbClr>
                </a:solidFill>
                <a:effectLst/>
                <a:uLnTx/>
                <a:uFillTx/>
                <a:latin typeface="Calibri"/>
                <a:cs typeface="Calibri"/>
                <a:sym typeface="Calibri"/>
              </a:rPr>
              <a:t>ACCA Board of Directors Chair</a:t>
            </a:r>
          </a:p>
          <a:p>
            <a:pPr marL="0" indent="0">
              <a:buFont typeface="Calibri" panose="020F0502020204030204" pitchFamily="34" charset="0"/>
              <a:buNone/>
            </a:pPr>
            <a:r>
              <a:rPr lang="en-US" b="1" dirty="0">
                <a:solidFill>
                  <a:schemeClr val="tx1">
                    <a:lumMod val="75000"/>
                    <a:lumOff val="25000"/>
                  </a:schemeClr>
                </a:solidFill>
              </a:rPr>
              <a:t>Dr. Sonya McCoy-Wilson,</a:t>
            </a:r>
          </a:p>
          <a:p>
            <a:pPr marL="0" indent="0">
              <a:buFont typeface="Calibri" panose="020F0502020204030204" pitchFamily="34" charset="0"/>
              <a:buNone/>
            </a:pPr>
            <a:r>
              <a:rPr lang="en-US" b="1" dirty="0">
                <a:solidFill>
                  <a:schemeClr val="tx1">
                    <a:lumMod val="75000"/>
                    <a:lumOff val="25000"/>
                  </a:schemeClr>
                </a:solidFill>
              </a:rPr>
              <a:t>Associate Vice President of Learning  </a:t>
            </a:r>
          </a:p>
          <a:p>
            <a:pPr marL="0" indent="0">
              <a:buFont typeface="Calibri" panose="020F0502020204030204" pitchFamily="34" charset="0"/>
              <a:buNone/>
            </a:pPr>
            <a:r>
              <a:rPr lang="en-US" b="1" dirty="0">
                <a:solidFill>
                  <a:schemeClr val="tx1">
                    <a:lumMod val="75000"/>
                    <a:lumOff val="25000"/>
                  </a:schemeClr>
                </a:solidFill>
              </a:rPr>
              <a:t>Atlanta Technical College</a:t>
            </a:r>
          </a:p>
          <a:p>
            <a:pPr marL="0" indent="0">
              <a:buFont typeface="Calibri" panose="020F0502020204030204" pitchFamily="34" charset="0"/>
              <a:buNone/>
            </a:pPr>
            <a:endParaRPr lang="en-US" b="1" dirty="0">
              <a:solidFill>
                <a:schemeClr val="tx1">
                  <a:lumMod val="75000"/>
                  <a:lumOff val="25000"/>
                </a:schemeClr>
              </a:solidFill>
            </a:endParaRPr>
          </a:p>
          <a:p>
            <a:pPr marL="0" indent="0">
              <a:buFont typeface="Calibri" panose="020F0502020204030204" pitchFamily="34" charset="0"/>
              <a:buNone/>
            </a:pPr>
            <a:endParaRPr lang="en-US" b="1" dirty="0">
              <a:solidFill>
                <a:schemeClr val="tx1">
                  <a:lumMod val="75000"/>
                  <a:lumOff val="25000"/>
                </a:schemeClr>
              </a:solidFill>
            </a:endParaRPr>
          </a:p>
          <a:p>
            <a:pPr marL="0" indent="0">
              <a:buFont typeface="Calibri" panose="020F0502020204030204" pitchFamily="34" charset="0"/>
              <a:buNone/>
            </a:pPr>
            <a:endParaRPr lang="en-US" dirty="0">
              <a:solidFill>
                <a:schemeClr val="tx1">
                  <a:lumMod val="75000"/>
                  <a:lumOff val="25000"/>
                </a:schemeClr>
              </a:solidFill>
            </a:endParaRPr>
          </a:p>
          <a:p>
            <a:endParaRPr lang="en-US" dirty="0">
              <a:solidFill>
                <a:schemeClr val="tx1">
                  <a:lumMod val="75000"/>
                  <a:lumOff val="25000"/>
                </a:schemeClr>
              </a:solidFill>
            </a:endParaRPr>
          </a:p>
        </p:txBody>
      </p:sp>
      <p:sp>
        <p:nvSpPr>
          <p:cNvPr id="75" name="Slide Number Placeholder 6">
            <a:extLst>
              <a:ext uri="{FF2B5EF4-FFF2-40B4-BE49-F238E27FC236}">
                <a16:creationId xmlns:a16="http://schemas.microsoft.com/office/drawing/2014/main" id="{05DA41C5-48B8-4A1A-B5A1-4DCB9A4CC853}"/>
              </a:ext>
            </a:extLst>
          </p:cNvPr>
          <p:cNvSpPr>
            <a:spLocks noGrp="1"/>
          </p:cNvSpPr>
          <p:nvPr>
            <p:ph type="sldNum" sz="quarter" idx="12"/>
          </p:nvPr>
        </p:nvSpPr>
        <p:spPr>
          <a:xfrm>
            <a:off x="9900458" y="6459785"/>
            <a:ext cx="1312025" cy="365125"/>
          </a:xfrm>
        </p:spPr>
        <p:txBody>
          <a:bodyPr vert="horz" lIns="91440" tIns="45720" rIns="91440" bIns="45720" rtlCol="0" anchor="ctr">
            <a:normAutofit/>
          </a:bodyPr>
          <a:lstStyle/>
          <a:p>
            <a:pPr defTabSz="914400">
              <a:spcAft>
                <a:spcPts val="600"/>
              </a:spcAft>
              <a:defRPr/>
            </a:pPr>
            <a:fld id="{3D6C3DC6-EF6E-8948-BFE6-808D46D584D8}" type="slidenum">
              <a:rPr lang="en-US" b="1"/>
              <a:pPr defTabSz="914400">
                <a:spcAft>
                  <a:spcPts val="600"/>
                </a:spcAft>
                <a:defRPr/>
              </a:pPr>
              <a:t>3</a:t>
            </a:fld>
            <a:endParaRPr lang="en-US" b="1"/>
          </a:p>
        </p:txBody>
      </p:sp>
      <p:pic>
        <p:nvPicPr>
          <p:cNvPr id="5" name="Picture 4">
            <a:extLst>
              <a:ext uri="{FF2B5EF4-FFF2-40B4-BE49-F238E27FC236}">
                <a16:creationId xmlns:a16="http://schemas.microsoft.com/office/drawing/2014/main" id="{422AA204-1A42-2F7A-9033-BF14D3C7819B}"/>
              </a:ext>
            </a:extLst>
          </p:cNvPr>
          <p:cNvPicPr>
            <a:picLocks noChangeAspect="1"/>
          </p:cNvPicPr>
          <p:nvPr/>
        </p:nvPicPr>
        <p:blipFill>
          <a:blip r:embed="rId3"/>
          <a:stretch>
            <a:fillRect/>
          </a:stretch>
        </p:blipFill>
        <p:spPr>
          <a:xfrm>
            <a:off x="-762000" y="0"/>
            <a:ext cx="6858000" cy="6858000"/>
          </a:xfrm>
          <a:prstGeom prst="rect">
            <a:avLst/>
          </a:prstGeom>
        </p:spPr>
      </p:pic>
      <p:pic>
        <p:nvPicPr>
          <p:cNvPr id="6" name="Picture 5">
            <a:extLst>
              <a:ext uri="{FF2B5EF4-FFF2-40B4-BE49-F238E27FC236}">
                <a16:creationId xmlns:a16="http://schemas.microsoft.com/office/drawing/2014/main" id="{BC958C78-2523-0E23-DBDD-047FD064B9E4}"/>
              </a:ext>
            </a:extLst>
          </p:cNvPr>
          <p:cNvPicPr>
            <a:picLocks noChangeAspect="1"/>
          </p:cNvPicPr>
          <p:nvPr/>
        </p:nvPicPr>
        <p:blipFill>
          <a:blip r:embed="rId4"/>
          <a:stretch>
            <a:fillRect/>
          </a:stretch>
        </p:blipFill>
        <p:spPr>
          <a:xfrm>
            <a:off x="9069358" y="4187344"/>
            <a:ext cx="2143125" cy="2143125"/>
          </a:xfrm>
          <a:prstGeom prst="rect">
            <a:avLst/>
          </a:prstGeom>
        </p:spPr>
      </p:pic>
    </p:spTree>
    <p:extLst>
      <p:ext uri="{BB962C8B-B14F-4D97-AF65-F5344CB8AC3E}">
        <p14:creationId xmlns:p14="http://schemas.microsoft.com/office/powerpoint/2010/main" val="29695777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28E18A-4AD9-424A-AE09-17737A40B496}"/>
              </a:ext>
            </a:extLst>
          </p:cNvPr>
          <p:cNvSpPr>
            <a:spLocks noGrp="1"/>
          </p:cNvSpPr>
          <p:nvPr>
            <p:ph type="title"/>
          </p:nvPr>
        </p:nvSpPr>
        <p:spPr/>
        <p:txBody>
          <a:bodyPr/>
          <a:lstStyle/>
          <a:p>
            <a:r>
              <a:rPr lang="en-US" dirty="0"/>
              <a:t>Public Comment</a:t>
            </a:r>
          </a:p>
        </p:txBody>
      </p:sp>
      <p:sp>
        <p:nvSpPr>
          <p:cNvPr id="3" name="Content Placeholder 2">
            <a:extLst>
              <a:ext uri="{FF2B5EF4-FFF2-40B4-BE49-F238E27FC236}">
                <a16:creationId xmlns:a16="http://schemas.microsoft.com/office/drawing/2014/main" id="{B5CA8423-981F-407E-BA1E-92A6646EA196}"/>
              </a:ext>
            </a:extLst>
          </p:cNvPr>
          <p:cNvSpPr>
            <a:spLocks noGrp="1"/>
          </p:cNvSpPr>
          <p:nvPr>
            <p:ph idx="1"/>
          </p:nvPr>
        </p:nvSpPr>
        <p:spPr/>
        <p:txBody>
          <a:bodyPr>
            <a:normAutofit/>
          </a:bodyPr>
          <a:lstStyle/>
          <a:p>
            <a:pPr lvl="0">
              <a:lnSpc>
                <a:spcPct val="100000"/>
              </a:lnSpc>
            </a:pPr>
            <a:r>
              <a:rPr lang="en-US" b="1" dirty="0"/>
              <a:t>Thank you for joining us!  </a:t>
            </a:r>
          </a:p>
          <a:p>
            <a:pPr lvl="0">
              <a:lnSpc>
                <a:spcPct val="100000"/>
              </a:lnSpc>
            </a:pPr>
            <a:r>
              <a:rPr lang="en-US" dirty="0"/>
              <a:t>Interested in addressing the board today?  Please sign up at the entry table and you will have the opportunity to address the board at the end of today’s meeting.  Each participant will be given two minutes to address the board during Public Comment.</a:t>
            </a:r>
          </a:p>
        </p:txBody>
      </p:sp>
      <p:sp>
        <p:nvSpPr>
          <p:cNvPr id="4" name="Slide Number Placeholder 3">
            <a:extLst>
              <a:ext uri="{FF2B5EF4-FFF2-40B4-BE49-F238E27FC236}">
                <a16:creationId xmlns:a16="http://schemas.microsoft.com/office/drawing/2014/main" id="{020E215E-BC72-4E84-BB3F-5AF5901CEE5F}"/>
              </a:ext>
            </a:extLst>
          </p:cNvPr>
          <p:cNvSpPr>
            <a:spLocks noGrp="1"/>
          </p:cNvSpPr>
          <p:nvPr>
            <p:ph type="sldNum" sz="quarter" idx="12"/>
          </p:nvPr>
        </p:nvSpPr>
        <p:spPr/>
        <p:txBody>
          <a:bodyPr/>
          <a:lstStyle/>
          <a:p>
            <a:fld id="{3D6C3DC6-EF6E-8948-BFE6-808D46D584D8}" type="slidenum">
              <a:rPr lang="en-US" smtClean="0"/>
              <a:t>4</a:t>
            </a:fld>
            <a:endParaRPr lang="en-US" dirty="0"/>
          </a:p>
        </p:txBody>
      </p:sp>
    </p:spTree>
    <p:extLst>
      <p:ext uri="{BB962C8B-B14F-4D97-AF65-F5344CB8AC3E}">
        <p14:creationId xmlns:p14="http://schemas.microsoft.com/office/powerpoint/2010/main" val="20079612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04"/>
        <p:cNvGrpSpPr/>
        <p:nvPr/>
      </p:nvGrpSpPr>
      <p:grpSpPr>
        <a:xfrm>
          <a:off x="0" y="0"/>
          <a:ext cx="0" cy="0"/>
          <a:chOff x="0" y="0"/>
          <a:chExt cx="0" cy="0"/>
        </a:xfrm>
      </p:grpSpPr>
      <p:sp>
        <p:nvSpPr>
          <p:cNvPr id="205" name="Google Shape;205;p3"/>
          <p:cNvSpPr/>
          <p:nvPr/>
        </p:nvSpPr>
        <p:spPr>
          <a:xfrm>
            <a:off x="0" y="0"/>
            <a:ext cx="12186316"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06" name="Google Shape;206;p3"/>
          <p:cNvSpPr/>
          <p:nvPr/>
        </p:nvSpPr>
        <p:spPr>
          <a:xfrm>
            <a:off x="16" y="0"/>
            <a:ext cx="4050791" cy="68580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3"/>
          <p:cNvSpPr txBox="1">
            <a:spLocks noGrp="1"/>
          </p:cNvSpPr>
          <p:nvPr>
            <p:ph type="title"/>
          </p:nvPr>
        </p:nvSpPr>
        <p:spPr>
          <a:xfrm>
            <a:off x="492370" y="516835"/>
            <a:ext cx="3084844" cy="5772840"/>
          </a:xfrm>
          <a:prstGeom prst="rect">
            <a:avLst/>
          </a:prstGeom>
          <a:noFill/>
          <a:ln>
            <a:noFill/>
          </a:ln>
        </p:spPr>
        <p:txBody>
          <a:bodyPr spcFirstLastPara="1" wrap="square" lIns="91425" tIns="45700" rIns="91425" bIns="45700" anchor="ctr" anchorCtr="0">
            <a:normAutofit/>
          </a:bodyPr>
          <a:lstStyle/>
          <a:p>
            <a:pPr marL="0" lvl="0" indent="0" algn="l" rtl="0">
              <a:lnSpc>
                <a:spcPct val="85000"/>
              </a:lnSpc>
              <a:spcBef>
                <a:spcPts val="0"/>
              </a:spcBef>
              <a:spcAft>
                <a:spcPts val="0"/>
              </a:spcAft>
              <a:buClr>
                <a:srgbClr val="FFFFFF"/>
              </a:buClr>
              <a:buSzPts val="3600"/>
              <a:buFont typeface="Calibri"/>
              <a:buNone/>
            </a:pPr>
            <a:r>
              <a:rPr lang="en-US" sz="3600" dirty="0">
                <a:solidFill>
                  <a:srgbClr val="FFFFFF"/>
                </a:solidFill>
              </a:rPr>
              <a:t>Virtual Meeting Norms</a:t>
            </a:r>
            <a:endParaRPr dirty="0"/>
          </a:p>
        </p:txBody>
      </p:sp>
      <p:sp>
        <p:nvSpPr>
          <p:cNvPr id="208" name="Google Shape;208;p3"/>
          <p:cNvSpPr/>
          <p:nvPr/>
        </p:nvSpPr>
        <p:spPr>
          <a:xfrm>
            <a:off x="4040071" y="0"/>
            <a:ext cx="64008" cy="6858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9" name="Google Shape;209;p3"/>
          <p:cNvGrpSpPr/>
          <p:nvPr/>
        </p:nvGrpSpPr>
        <p:grpSpPr>
          <a:xfrm>
            <a:off x="4741863" y="643210"/>
            <a:ext cx="6797675" cy="5643017"/>
            <a:chOff x="0" y="3447"/>
            <a:chExt cx="6797675" cy="5643017"/>
          </a:xfrm>
        </p:grpSpPr>
        <p:sp>
          <p:nvSpPr>
            <p:cNvPr id="210" name="Google Shape;210;p3"/>
            <p:cNvSpPr/>
            <p:nvPr/>
          </p:nvSpPr>
          <p:spPr>
            <a:xfrm>
              <a:off x="0" y="3447"/>
              <a:ext cx="6797675" cy="1192549"/>
            </a:xfrm>
            <a:prstGeom prst="roundRect">
              <a:avLst>
                <a:gd name="adj" fmla="val 10000"/>
              </a:avLst>
            </a:pr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3"/>
            <p:cNvSpPr/>
            <p:nvPr/>
          </p:nvSpPr>
          <p:spPr>
            <a:xfrm>
              <a:off x="360746" y="271771"/>
              <a:ext cx="656543" cy="655902"/>
            </a:xfrm>
            <a:prstGeom prst="rect">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3"/>
            <p:cNvSpPr/>
            <p:nvPr/>
          </p:nvSpPr>
          <p:spPr>
            <a:xfrm>
              <a:off x="1378035" y="3447"/>
              <a:ext cx="5113403" cy="1193715"/>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3"/>
            <p:cNvSpPr txBox="1"/>
            <p:nvPr/>
          </p:nvSpPr>
          <p:spPr>
            <a:xfrm>
              <a:off x="1378035" y="3447"/>
              <a:ext cx="5113403" cy="1193715"/>
            </a:xfrm>
            <a:prstGeom prst="rect">
              <a:avLst/>
            </a:prstGeom>
            <a:noFill/>
            <a:ln>
              <a:noFill/>
            </a:ln>
          </p:spPr>
          <p:txBody>
            <a:bodyPr spcFirstLastPara="1" wrap="square" lIns="126325" tIns="126325" rIns="126325" bIns="126325" anchor="ctr" anchorCtr="0">
              <a:noAutofit/>
            </a:bodyPr>
            <a:lstStyle/>
            <a:p>
              <a:pPr marL="0" marR="0" lvl="0" indent="0" algn="l" rtl="0">
                <a:lnSpc>
                  <a:spcPct val="90000"/>
                </a:lnSpc>
                <a:spcBef>
                  <a:spcPts val="0"/>
                </a:spcBef>
                <a:spcAft>
                  <a:spcPts val="0"/>
                </a:spcAft>
                <a:buClr>
                  <a:schemeClr val="dk1"/>
                </a:buClr>
                <a:buSzPts val="1400"/>
                <a:buFont typeface="Calibri"/>
                <a:buNone/>
              </a:pPr>
              <a:r>
                <a:rPr lang="en-US" sz="1400" b="0" i="0" u="none" strike="noStrike" cap="none">
                  <a:solidFill>
                    <a:schemeClr val="dk1"/>
                  </a:solidFill>
                  <a:latin typeface="Calibri"/>
                  <a:ea typeface="Calibri"/>
                  <a:cs typeface="Calibri"/>
                  <a:sym typeface="Calibri"/>
                </a:rPr>
                <a:t>Mics on Mute</a:t>
              </a:r>
              <a:endParaRPr/>
            </a:p>
          </p:txBody>
        </p:sp>
        <p:sp>
          <p:nvSpPr>
            <p:cNvPr id="214" name="Google Shape;214;p3"/>
            <p:cNvSpPr/>
            <p:nvPr/>
          </p:nvSpPr>
          <p:spPr>
            <a:xfrm>
              <a:off x="0" y="1486548"/>
              <a:ext cx="6797675" cy="1192549"/>
            </a:xfrm>
            <a:prstGeom prst="roundRect">
              <a:avLst>
                <a:gd name="adj" fmla="val 10000"/>
              </a:avLst>
            </a:pr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3"/>
            <p:cNvSpPr/>
            <p:nvPr/>
          </p:nvSpPr>
          <p:spPr>
            <a:xfrm>
              <a:off x="360746" y="1754871"/>
              <a:ext cx="656543" cy="655902"/>
            </a:xfrm>
            <a:prstGeom prst="rect">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3"/>
            <p:cNvSpPr/>
            <p:nvPr/>
          </p:nvSpPr>
          <p:spPr>
            <a:xfrm>
              <a:off x="1378035" y="1486548"/>
              <a:ext cx="5113403" cy="1193715"/>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3"/>
            <p:cNvSpPr txBox="1"/>
            <p:nvPr/>
          </p:nvSpPr>
          <p:spPr>
            <a:xfrm>
              <a:off x="1378035" y="1486548"/>
              <a:ext cx="5113403" cy="1193715"/>
            </a:xfrm>
            <a:prstGeom prst="rect">
              <a:avLst/>
            </a:prstGeom>
            <a:noFill/>
            <a:ln>
              <a:noFill/>
            </a:ln>
          </p:spPr>
          <p:txBody>
            <a:bodyPr spcFirstLastPara="1" wrap="square" lIns="126325" tIns="126325" rIns="126325" bIns="126325" anchor="ctr" anchorCtr="0">
              <a:noAutofit/>
            </a:bodyPr>
            <a:lstStyle/>
            <a:p>
              <a:pPr marL="0" marR="0" lvl="0" indent="0" algn="l" rtl="0">
                <a:lnSpc>
                  <a:spcPct val="90000"/>
                </a:lnSpc>
                <a:spcBef>
                  <a:spcPts val="0"/>
                </a:spcBef>
                <a:spcAft>
                  <a:spcPts val="0"/>
                </a:spcAft>
                <a:buClr>
                  <a:schemeClr val="dk1"/>
                </a:buClr>
                <a:buSzPts val="1400"/>
                <a:buFont typeface="Calibri"/>
                <a:buNone/>
              </a:pPr>
              <a:r>
                <a:rPr lang="en-US" sz="1400" b="0" i="0" u="none" strike="noStrike" cap="none">
                  <a:solidFill>
                    <a:schemeClr val="dk1"/>
                  </a:solidFill>
                  <a:latin typeface="Calibri"/>
                  <a:ea typeface="Calibri"/>
                  <a:cs typeface="Calibri"/>
                  <a:sym typeface="Calibri"/>
                </a:rPr>
                <a:t>Actively Engage</a:t>
              </a:r>
              <a:endParaRPr/>
            </a:p>
          </p:txBody>
        </p:sp>
        <p:sp>
          <p:nvSpPr>
            <p:cNvPr id="218" name="Google Shape;218;p3"/>
            <p:cNvSpPr/>
            <p:nvPr/>
          </p:nvSpPr>
          <p:spPr>
            <a:xfrm>
              <a:off x="0" y="2969648"/>
              <a:ext cx="6797675" cy="1192549"/>
            </a:xfrm>
            <a:prstGeom prst="roundRect">
              <a:avLst>
                <a:gd name="adj" fmla="val 10000"/>
              </a:avLst>
            </a:pr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3"/>
            <p:cNvSpPr/>
            <p:nvPr/>
          </p:nvSpPr>
          <p:spPr>
            <a:xfrm>
              <a:off x="360746" y="3237972"/>
              <a:ext cx="656543" cy="655902"/>
            </a:xfrm>
            <a:prstGeom prst="rect">
              <a:avLst/>
            </a:prstGeom>
            <a:blipFill rotWithShape="1">
              <a:blip r:embed="rId5">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3"/>
            <p:cNvSpPr/>
            <p:nvPr/>
          </p:nvSpPr>
          <p:spPr>
            <a:xfrm>
              <a:off x="1378035" y="2969648"/>
              <a:ext cx="5113403" cy="1193715"/>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3"/>
            <p:cNvSpPr txBox="1"/>
            <p:nvPr/>
          </p:nvSpPr>
          <p:spPr>
            <a:xfrm>
              <a:off x="1378035" y="2969648"/>
              <a:ext cx="5113403" cy="1193715"/>
            </a:xfrm>
            <a:prstGeom prst="rect">
              <a:avLst/>
            </a:prstGeom>
            <a:noFill/>
            <a:ln>
              <a:noFill/>
            </a:ln>
          </p:spPr>
          <p:txBody>
            <a:bodyPr spcFirstLastPara="1" wrap="square" lIns="126325" tIns="126325" rIns="126325" bIns="126325" anchor="ctr" anchorCtr="0">
              <a:noAutofit/>
            </a:bodyPr>
            <a:lstStyle/>
            <a:p>
              <a:pPr marL="0" marR="0" lvl="0" indent="0" algn="l" rtl="0">
                <a:lnSpc>
                  <a:spcPct val="90000"/>
                </a:lnSpc>
                <a:spcBef>
                  <a:spcPts val="0"/>
                </a:spcBef>
                <a:spcAft>
                  <a:spcPts val="0"/>
                </a:spcAft>
                <a:buClr>
                  <a:schemeClr val="dk1"/>
                </a:buClr>
                <a:buSzPts val="1400"/>
                <a:buFont typeface="Calibri"/>
                <a:buNone/>
              </a:pPr>
              <a:r>
                <a:rPr lang="en-US" sz="1400" b="0" i="0" u="none" strike="noStrike" cap="none">
                  <a:solidFill>
                    <a:schemeClr val="dk1"/>
                  </a:solidFill>
                  <a:latin typeface="Calibri"/>
                  <a:ea typeface="Calibri"/>
                  <a:cs typeface="Calibri"/>
                  <a:sym typeface="Calibri"/>
                </a:rPr>
                <a:t>Cameras On</a:t>
              </a:r>
              <a:endParaRPr/>
            </a:p>
          </p:txBody>
        </p:sp>
        <p:sp>
          <p:nvSpPr>
            <p:cNvPr id="222" name="Google Shape;222;p3"/>
            <p:cNvSpPr/>
            <p:nvPr/>
          </p:nvSpPr>
          <p:spPr>
            <a:xfrm>
              <a:off x="0" y="4452749"/>
              <a:ext cx="6797675" cy="1192549"/>
            </a:xfrm>
            <a:prstGeom prst="roundRect">
              <a:avLst>
                <a:gd name="adj" fmla="val 10000"/>
              </a:avLst>
            </a:pr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3"/>
            <p:cNvSpPr/>
            <p:nvPr/>
          </p:nvSpPr>
          <p:spPr>
            <a:xfrm>
              <a:off x="361098" y="4721072"/>
              <a:ext cx="656543" cy="655902"/>
            </a:xfrm>
            <a:prstGeom prst="rect">
              <a:avLst/>
            </a:prstGeom>
            <a:blipFill rotWithShape="1">
              <a:blip r:embed="rId6">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3"/>
            <p:cNvSpPr/>
            <p:nvPr/>
          </p:nvSpPr>
          <p:spPr>
            <a:xfrm>
              <a:off x="1378740" y="4452749"/>
              <a:ext cx="5113403" cy="1193715"/>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3"/>
            <p:cNvSpPr txBox="1"/>
            <p:nvPr/>
          </p:nvSpPr>
          <p:spPr>
            <a:xfrm>
              <a:off x="1378740" y="4452749"/>
              <a:ext cx="5113403" cy="1193715"/>
            </a:xfrm>
            <a:prstGeom prst="rect">
              <a:avLst/>
            </a:prstGeom>
            <a:noFill/>
            <a:ln>
              <a:noFill/>
            </a:ln>
          </p:spPr>
          <p:txBody>
            <a:bodyPr spcFirstLastPara="1" wrap="square" lIns="126325" tIns="126325" rIns="126325" bIns="126325" anchor="ctr" anchorCtr="0">
              <a:noAutofit/>
            </a:bodyPr>
            <a:lstStyle/>
            <a:p>
              <a:pPr marL="0" marR="0" lvl="0" indent="0" algn="l" rtl="0">
                <a:lnSpc>
                  <a:spcPct val="90000"/>
                </a:lnSpc>
                <a:spcBef>
                  <a:spcPts val="0"/>
                </a:spcBef>
                <a:spcAft>
                  <a:spcPts val="0"/>
                </a:spcAft>
                <a:buClr>
                  <a:schemeClr val="dk1"/>
                </a:buClr>
                <a:buSzPts val="1400"/>
                <a:buFont typeface="Calibri"/>
                <a:buNone/>
              </a:pPr>
              <a:r>
                <a:rPr lang="en-US" sz="1100" b="1" i="0" u="sng" strike="noStrike" cap="none" dirty="0">
                  <a:solidFill>
                    <a:schemeClr val="dk1"/>
                  </a:solidFill>
                  <a:latin typeface="Calibri"/>
                  <a:ea typeface="Calibri"/>
                  <a:cs typeface="Calibri"/>
                  <a:sym typeface="Calibri"/>
                </a:rPr>
                <a:t>Non-ACCA Board Members:  </a:t>
              </a:r>
            </a:p>
            <a:p>
              <a:pPr marL="0" marR="0" lvl="0" indent="0" algn="l" rtl="0">
                <a:lnSpc>
                  <a:spcPct val="90000"/>
                </a:lnSpc>
                <a:spcBef>
                  <a:spcPts val="0"/>
                </a:spcBef>
                <a:spcAft>
                  <a:spcPts val="0"/>
                </a:spcAft>
                <a:buClr>
                  <a:schemeClr val="dk1"/>
                </a:buClr>
                <a:buSzPts val="1400"/>
                <a:buFont typeface="Calibri"/>
                <a:buNone/>
              </a:pPr>
              <a:r>
                <a:rPr lang="en-US" sz="1100" dirty="0">
                  <a:solidFill>
                    <a:schemeClr val="dk1"/>
                  </a:solidFill>
                  <a:latin typeface="Calibri"/>
                  <a:ea typeface="Calibri"/>
                  <a:cs typeface="Calibri"/>
                  <a:sym typeface="Calibri"/>
                </a:rPr>
                <a:t>Thank you for taking time out </a:t>
              </a:r>
              <a:r>
                <a:rPr lang="en-US" sz="1100" b="0" i="0" u="none" strike="noStrike" cap="none" dirty="0">
                  <a:solidFill>
                    <a:schemeClr val="dk1"/>
                  </a:solidFill>
                  <a:latin typeface="Calibri"/>
                  <a:ea typeface="Calibri"/>
                  <a:cs typeface="Calibri"/>
                  <a:sym typeface="Calibri"/>
                </a:rPr>
                <a:t>of your schedules to support the great work happening at ACCA.  We appreciate you! </a:t>
              </a:r>
              <a:endParaRPr sz="1100" dirty="0"/>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pic>
        <p:nvPicPr>
          <p:cNvPr id="6" name="Picture 5">
            <a:extLst>
              <a:ext uri="{FF2B5EF4-FFF2-40B4-BE49-F238E27FC236}">
                <a16:creationId xmlns:a16="http://schemas.microsoft.com/office/drawing/2014/main" id="{C245272C-0B00-4D52-B69B-56A987501CB0}"/>
              </a:ext>
            </a:extLst>
          </p:cNvPr>
          <p:cNvPicPr>
            <a:picLocks noChangeAspect="1"/>
          </p:cNvPicPr>
          <p:nvPr/>
        </p:nvPicPr>
        <p:blipFill>
          <a:blip r:embed="rId3"/>
          <a:stretch>
            <a:fillRect/>
          </a:stretch>
        </p:blipFill>
        <p:spPr>
          <a:xfrm>
            <a:off x="3117342" y="1612392"/>
            <a:ext cx="5957316" cy="3633216"/>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EFB48F-65CB-BF4B-484F-4750DE3BD35D}"/>
              </a:ext>
            </a:extLst>
          </p:cNvPr>
          <p:cNvSpPr>
            <a:spLocks noGrp="1"/>
          </p:cNvSpPr>
          <p:nvPr>
            <p:ph type="title"/>
          </p:nvPr>
        </p:nvSpPr>
        <p:spPr/>
        <p:txBody>
          <a:bodyPr/>
          <a:lstStyle/>
          <a:p>
            <a:r>
              <a:rPr lang="en-US" dirty="0"/>
              <a:t>Roll Call</a:t>
            </a:r>
          </a:p>
        </p:txBody>
      </p:sp>
      <p:sp>
        <p:nvSpPr>
          <p:cNvPr id="3" name="Text Placeholder 2">
            <a:extLst>
              <a:ext uri="{FF2B5EF4-FFF2-40B4-BE49-F238E27FC236}">
                <a16:creationId xmlns:a16="http://schemas.microsoft.com/office/drawing/2014/main" id="{3918FB67-B46B-1096-0633-912E908C8B40}"/>
              </a:ext>
            </a:extLst>
          </p:cNvPr>
          <p:cNvSpPr>
            <a:spLocks noGrp="1"/>
          </p:cNvSpPr>
          <p:nvPr>
            <p:ph type="body" idx="1"/>
          </p:nvPr>
        </p:nvSpPr>
        <p:spPr/>
        <p:txBody>
          <a:bodyPr/>
          <a:lstStyle/>
          <a:p>
            <a:endParaRPr lang="en-US" dirty="0"/>
          </a:p>
        </p:txBody>
      </p:sp>
      <p:graphicFrame>
        <p:nvGraphicFramePr>
          <p:cNvPr id="5" name="Table 4">
            <a:extLst>
              <a:ext uri="{FF2B5EF4-FFF2-40B4-BE49-F238E27FC236}">
                <a16:creationId xmlns:a16="http://schemas.microsoft.com/office/drawing/2014/main" id="{555FF542-8A97-BAE4-9AEB-C1AF42742C24}"/>
              </a:ext>
            </a:extLst>
          </p:cNvPr>
          <p:cNvGraphicFramePr>
            <a:graphicFrameLocks noGrp="1"/>
          </p:cNvGraphicFramePr>
          <p:nvPr>
            <p:extLst>
              <p:ext uri="{D42A27DB-BD31-4B8C-83A1-F6EECF244321}">
                <p14:modId xmlns:p14="http://schemas.microsoft.com/office/powerpoint/2010/main" val="3565423255"/>
              </p:ext>
            </p:extLst>
          </p:nvPr>
        </p:nvGraphicFramePr>
        <p:xfrm>
          <a:off x="3157538" y="2379345"/>
          <a:ext cx="5937250" cy="2956560"/>
        </p:xfrm>
        <a:graphic>
          <a:graphicData uri="http://schemas.openxmlformats.org/drawingml/2006/table">
            <a:tbl>
              <a:tblPr firstRow="1" firstCol="1" bandRow="1"/>
              <a:tblGrid>
                <a:gridCol w="2282825">
                  <a:extLst>
                    <a:ext uri="{9D8B030D-6E8A-4147-A177-3AD203B41FA5}">
                      <a16:colId xmlns:a16="http://schemas.microsoft.com/office/drawing/2014/main" val="489601745"/>
                    </a:ext>
                  </a:extLst>
                </a:gridCol>
                <a:gridCol w="1943100">
                  <a:extLst>
                    <a:ext uri="{9D8B030D-6E8A-4147-A177-3AD203B41FA5}">
                      <a16:colId xmlns:a16="http://schemas.microsoft.com/office/drawing/2014/main" val="3813573260"/>
                    </a:ext>
                  </a:extLst>
                </a:gridCol>
                <a:gridCol w="1711325">
                  <a:extLst>
                    <a:ext uri="{9D8B030D-6E8A-4147-A177-3AD203B41FA5}">
                      <a16:colId xmlns:a16="http://schemas.microsoft.com/office/drawing/2014/main" val="3312699225"/>
                    </a:ext>
                  </a:extLst>
                </a:gridCol>
              </a:tblGrid>
              <a:tr h="0">
                <a:tc>
                  <a:txBody>
                    <a:bodyPr/>
                    <a:lstStyle/>
                    <a:p>
                      <a:pPr marL="0" marR="0" algn="ctr">
                        <a:spcBef>
                          <a:spcPts val="0"/>
                        </a:spcBef>
                        <a:spcAft>
                          <a:spcPts val="0"/>
                        </a:spcAft>
                      </a:pPr>
                      <a:r>
                        <a:rPr lang="en-US" sz="1400" b="1">
                          <a:solidFill>
                            <a:srgbClr val="000000"/>
                          </a:solidFill>
                          <a:effectLst/>
                          <a:latin typeface="Calibri" panose="020F0502020204030204" pitchFamily="34" charset="0"/>
                          <a:ea typeface="Calibri" panose="020F0502020204030204" pitchFamily="34" charset="0"/>
                          <a:cs typeface="Arial" panose="020B0604020202020204" pitchFamily="34" charset="0"/>
                        </a:rPr>
                        <a:t>Role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9594"/>
                    </a:solidFill>
                  </a:tcPr>
                </a:tc>
                <a:tc>
                  <a:txBody>
                    <a:bodyPr/>
                    <a:lstStyle/>
                    <a:p>
                      <a:pPr marL="0" marR="0" algn="ctr">
                        <a:spcBef>
                          <a:spcPts val="0"/>
                        </a:spcBef>
                        <a:spcAft>
                          <a:spcPts val="0"/>
                        </a:spcAft>
                      </a:pPr>
                      <a:r>
                        <a:rPr lang="en-US" sz="1400" b="1">
                          <a:solidFill>
                            <a:srgbClr val="000000"/>
                          </a:solidFill>
                          <a:effectLst/>
                          <a:latin typeface="Calibri" panose="020F0502020204030204" pitchFamily="34" charset="0"/>
                          <a:ea typeface="Calibri" panose="020F0502020204030204" pitchFamily="34" charset="0"/>
                          <a:cs typeface="Arial" panose="020B0604020202020204" pitchFamily="34" charset="0"/>
                        </a:rPr>
                        <a:t>Name </a:t>
                      </a:r>
                      <a:r>
                        <a:rPr lang="en-US" sz="1200" i="1">
                          <a:solidFill>
                            <a:srgbClr val="000000"/>
                          </a:solidFill>
                          <a:effectLst/>
                          <a:latin typeface="Calibri" panose="020F0502020204030204" pitchFamily="34" charset="0"/>
                          <a:ea typeface="Calibri" panose="020F0502020204030204" pitchFamily="34" charset="0"/>
                          <a:cs typeface="Arial" panose="020B0604020202020204" pitchFamily="34" charset="0"/>
                        </a:rPr>
                        <a:t>(or Vacant)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9594"/>
                    </a:solidFill>
                  </a:tcPr>
                </a:tc>
                <a:tc>
                  <a:txBody>
                    <a:bodyPr/>
                    <a:lstStyle/>
                    <a:p>
                      <a:pPr marL="0" marR="0" algn="ctr">
                        <a:spcBef>
                          <a:spcPts val="0"/>
                        </a:spcBef>
                        <a:spcAft>
                          <a:spcPts val="0"/>
                        </a:spcAft>
                      </a:pPr>
                      <a:r>
                        <a:rPr lang="en-US" sz="1400" b="1">
                          <a:solidFill>
                            <a:srgbClr val="000000"/>
                          </a:solidFill>
                          <a:effectLst/>
                          <a:latin typeface="Calibri" panose="020F0502020204030204" pitchFamily="34" charset="0"/>
                          <a:ea typeface="Calibri" panose="020F0502020204030204" pitchFamily="34" charset="0"/>
                          <a:cs typeface="Arial" panose="020B0604020202020204" pitchFamily="34" charset="0"/>
                        </a:rPr>
                        <a:t>Present or Absent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9594"/>
                    </a:solidFill>
                  </a:tcPr>
                </a:tc>
                <a:extLst>
                  <a:ext uri="{0D108BD9-81ED-4DB2-BD59-A6C34878D82A}">
                    <a16:rowId xmlns:a16="http://schemas.microsoft.com/office/drawing/2014/main" val="3455088477"/>
                  </a:ext>
                </a:extLst>
              </a:tr>
              <a:tr h="0">
                <a:tc>
                  <a:txBody>
                    <a:bodyPr/>
                    <a:lstStyle/>
                    <a:p>
                      <a:pPr marL="0" marR="0">
                        <a:spcBef>
                          <a:spcPts val="0"/>
                        </a:spcBef>
                        <a:spcAft>
                          <a:spcPts val="0"/>
                        </a:spcAft>
                      </a:pPr>
                      <a:r>
                        <a:rPr lang="en-US" sz="1200" b="1">
                          <a:solidFill>
                            <a:srgbClr val="D9D9D9"/>
                          </a:solidFill>
                          <a:effectLst/>
                          <a:latin typeface="Calibri" panose="020F0502020204030204" pitchFamily="34" charset="0"/>
                          <a:ea typeface="Calibri" panose="020F0502020204030204" pitchFamily="34" charset="0"/>
                          <a:cs typeface="Arial" panose="020B0604020202020204" pitchFamily="34" charset="0"/>
                        </a:rPr>
                        <a:t>Parent/Guardian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1200" b="1">
                          <a:effectLst/>
                          <a:latin typeface="Calibri" panose="020F0502020204030204" pitchFamily="34" charset="0"/>
                          <a:ea typeface="Calibri" panose="020F0502020204030204" pitchFamily="34" charset="0"/>
                          <a:cs typeface="Arial" panose="020B0604020202020204" pitchFamily="34" charset="0"/>
                        </a:rPr>
                        <a:t>Chizelle Archie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1200" b="1">
                          <a:effectLst/>
                          <a:latin typeface="Calibri" panose="020F0502020204030204" pitchFamily="34" charset="0"/>
                          <a:ea typeface="Calibri" panose="020F0502020204030204" pitchFamily="34" charset="0"/>
                          <a:cs typeface="Arial" panose="020B060402020202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22963580"/>
                  </a:ext>
                </a:extLst>
              </a:tr>
              <a:tr h="0">
                <a:tc>
                  <a:txBody>
                    <a:bodyPr/>
                    <a:lstStyle/>
                    <a:p>
                      <a:pPr marL="0" marR="0">
                        <a:spcBef>
                          <a:spcPts val="0"/>
                        </a:spcBef>
                        <a:spcAft>
                          <a:spcPts val="0"/>
                        </a:spcAft>
                      </a:pPr>
                      <a:r>
                        <a:rPr lang="en-US" sz="1200" b="1">
                          <a:solidFill>
                            <a:srgbClr val="D9D9D9"/>
                          </a:solidFill>
                          <a:effectLst/>
                          <a:latin typeface="Calibri" panose="020F0502020204030204" pitchFamily="34" charset="0"/>
                          <a:ea typeface="Calibri" panose="020F0502020204030204" pitchFamily="34" charset="0"/>
                          <a:cs typeface="Arial" panose="020B0604020202020204" pitchFamily="34" charset="0"/>
                        </a:rPr>
                        <a:t>Business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1200" b="1">
                          <a:effectLst/>
                          <a:latin typeface="Calibri" panose="020F0502020204030204" pitchFamily="34" charset="0"/>
                          <a:ea typeface="Calibri" panose="020F0502020204030204" pitchFamily="34" charset="0"/>
                          <a:cs typeface="Arial" panose="020B0604020202020204" pitchFamily="34" charset="0"/>
                        </a:rPr>
                        <a:t>Sharyl Chatman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1200" b="1">
                          <a:effectLst/>
                          <a:latin typeface="Calibri" panose="020F0502020204030204" pitchFamily="34" charset="0"/>
                          <a:ea typeface="Calibri" panose="020F0502020204030204" pitchFamily="34" charset="0"/>
                          <a:cs typeface="Arial" panose="020B060402020202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52109929"/>
                  </a:ext>
                </a:extLst>
              </a:tr>
              <a:tr h="0">
                <a:tc>
                  <a:txBody>
                    <a:bodyPr/>
                    <a:lstStyle/>
                    <a:p>
                      <a:pPr marL="0" marR="0">
                        <a:spcBef>
                          <a:spcPts val="0"/>
                        </a:spcBef>
                        <a:spcAft>
                          <a:spcPts val="0"/>
                        </a:spcAft>
                      </a:pPr>
                      <a:r>
                        <a:rPr lang="en-US" sz="1200" b="1">
                          <a:solidFill>
                            <a:srgbClr val="D9D9D9"/>
                          </a:solidFill>
                          <a:effectLst/>
                          <a:latin typeface="Calibri" panose="020F0502020204030204" pitchFamily="34" charset="0"/>
                          <a:ea typeface="Calibri" panose="020F0502020204030204" pitchFamily="34" charset="0"/>
                          <a:cs typeface="Arial" panose="020B0604020202020204" pitchFamily="34" charset="0"/>
                        </a:rPr>
                        <a:t>Business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1200" b="1">
                          <a:effectLst/>
                          <a:latin typeface="Calibri" panose="020F0502020204030204" pitchFamily="34" charset="0"/>
                          <a:ea typeface="Calibri" panose="020F0502020204030204" pitchFamily="34" charset="0"/>
                          <a:cs typeface="Arial" panose="020B0604020202020204" pitchFamily="34" charset="0"/>
                        </a:rPr>
                        <a:t>William Smith</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1200" b="1">
                          <a:effectLst/>
                          <a:latin typeface="Calibri" panose="020F0502020204030204" pitchFamily="34" charset="0"/>
                          <a:ea typeface="Calibri" panose="020F0502020204030204" pitchFamily="34" charset="0"/>
                          <a:cs typeface="Arial" panose="020B060402020202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33588979"/>
                  </a:ext>
                </a:extLst>
              </a:tr>
              <a:tr h="0">
                <a:tc>
                  <a:txBody>
                    <a:bodyPr/>
                    <a:lstStyle/>
                    <a:p>
                      <a:pPr marL="0" marR="0">
                        <a:spcBef>
                          <a:spcPts val="0"/>
                        </a:spcBef>
                        <a:spcAft>
                          <a:spcPts val="0"/>
                        </a:spcAft>
                      </a:pPr>
                      <a:r>
                        <a:rPr lang="en-US" sz="1200" b="1">
                          <a:solidFill>
                            <a:srgbClr val="D9D9D9"/>
                          </a:solidFill>
                          <a:effectLst/>
                          <a:latin typeface="Calibri" panose="020F0502020204030204" pitchFamily="34" charset="0"/>
                          <a:ea typeface="Calibri" panose="020F0502020204030204" pitchFamily="34" charset="0"/>
                          <a:cs typeface="Arial" panose="020B0604020202020204" pitchFamily="34" charset="0"/>
                        </a:rPr>
                        <a:t>Business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1200" b="1">
                          <a:effectLst/>
                          <a:latin typeface="Calibri" panose="020F0502020204030204" pitchFamily="34" charset="0"/>
                          <a:ea typeface="Calibri" panose="020F0502020204030204" pitchFamily="34" charset="0"/>
                          <a:cs typeface="Arial" panose="020B0604020202020204" pitchFamily="34" charset="0"/>
                        </a:rPr>
                        <a:t>Yolanda Wimberly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1200" b="1">
                          <a:effectLst/>
                          <a:latin typeface="Calibri" panose="020F0502020204030204" pitchFamily="34" charset="0"/>
                          <a:ea typeface="Calibri" panose="020F0502020204030204" pitchFamily="34" charset="0"/>
                          <a:cs typeface="Arial" panose="020B060402020202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95580449"/>
                  </a:ext>
                </a:extLst>
              </a:tr>
              <a:tr h="0">
                <a:tc>
                  <a:txBody>
                    <a:bodyPr/>
                    <a:lstStyle/>
                    <a:p>
                      <a:pPr marL="0" marR="0">
                        <a:spcBef>
                          <a:spcPts val="0"/>
                        </a:spcBef>
                        <a:spcAft>
                          <a:spcPts val="0"/>
                        </a:spcAft>
                      </a:pPr>
                      <a:r>
                        <a:rPr lang="en-US" sz="1200" b="1">
                          <a:solidFill>
                            <a:srgbClr val="D9D9D9"/>
                          </a:solidFill>
                          <a:effectLst/>
                          <a:latin typeface="Calibri" panose="020F0502020204030204" pitchFamily="34" charset="0"/>
                          <a:ea typeface="Calibri" panose="020F0502020204030204" pitchFamily="34" charset="0"/>
                          <a:cs typeface="Arial" panose="020B0604020202020204" pitchFamily="34" charset="0"/>
                        </a:rPr>
                        <a:t>Business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1200" b="1">
                          <a:effectLst/>
                          <a:latin typeface="Calibri" panose="020F0502020204030204" pitchFamily="34" charset="0"/>
                          <a:ea typeface="Calibri" panose="020F0502020204030204" pitchFamily="34" charset="0"/>
                          <a:cs typeface="Times New Roman" panose="02020603050405020304" pitchFamily="18" charset="0"/>
                        </a:rPr>
                        <a:t>Jon Lewis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1200" b="1">
                          <a:effectLst/>
                          <a:latin typeface="Calibri" panose="020F0502020204030204" pitchFamily="34"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73302177"/>
                  </a:ext>
                </a:extLst>
              </a:tr>
              <a:tr h="0">
                <a:tc>
                  <a:txBody>
                    <a:bodyPr/>
                    <a:lstStyle/>
                    <a:p>
                      <a:pPr marL="0" marR="0">
                        <a:spcBef>
                          <a:spcPts val="0"/>
                        </a:spcBef>
                        <a:spcAft>
                          <a:spcPts val="0"/>
                        </a:spcAft>
                      </a:pPr>
                      <a:r>
                        <a:rPr lang="en-US" sz="1200" b="1">
                          <a:solidFill>
                            <a:srgbClr val="D9D9D9"/>
                          </a:solidFill>
                          <a:effectLst/>
                          <a:latin typeface="Calibri" panose="020F0502020204030204" pitchFamily="34" charset="0"/>
                          <a:ea typeface="Calibri" panose="020F0502020204030204" pitchFamily="34" charset="0"/>
                          <a:cs typeface="Arial" panose="020B0604020202020204" pitchFamily="34" charset="0"/>
                        </a:rPr>
                        <a:t>Business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Patricia Horton</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1200" b="1">
                          <a:effectLst/>
                          <a:latin typeface="Calibri" panose="020F0502020204030204" pitchFamily="34" charset="0"/>
                          <a:ea typeface="Calibri" panose="020F0502020204030204" pitchFamily="34" charset="0"/>
                          <a:cs typeface="Arial" panose="020B060402020202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90624292"/>
                  </a:ext>
                </a:extLst>
              </a:tr>
              <a:tr h="0">
                <a:tc>
                  <a:txBody>
                    <a:bodyPr/>
                    <a:lstStyle/>
                    <a:p>
                      <a:pPr marL="0" marR="0">
                        <a:spcBef>
                          <a:spcPts val="0"/>
                        </a:spcBef>
                        <a:spcAft>
                          <a:spcPts val="0"/>
                        </a:spcAft>
                      </a:pPr>
                      <a:r>
                        <a:rPr lang="en-US" sz="1200" b="1">
                          <a:solidFill>
                            <a:srgbClr val="D9D9D9"/>
                          </a:solidFill>
                          <a:effectLst/>
                          <a:latin typeface="Calibri" panose="020F0502020204030204" pitchFamily="34" charset="0"/>
                          <a:ea typeface="Calibri" panose="020F0502020204030204" pitchFamily="34" charset="0"/>
                          <a:cs typeface="Arial" panose="020B0604020202020204" pitchFamily="34" charset="0"/>
                        </a:rPr>
                        <a:t>Metro RESA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1200" b="1">
                          <a:effectLst/>
                          <a:latin typeface="Calibri" panose="020F0502020204030204" pitchFamily="34" charset="0"/>
                          <a:ea typeface="Calibri" panose="020F0502020204030204" pitchFamily="34" charset="0"/>
                          <a:cs typeface="Arial" panose="020B0604020202020204" pitchFamily="34" charset="0"/>
                        </a:rPr>
                        <a:t>Tim Cairl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1200" b="1">
                          <a:effectLst/>
                          <a:latin typeface="Calibri" panose="020F0502020204030204" pitchFamily="34" charset="0"/>
                          <a:ea typeface="Calibri" panose="020F0502020204030204" pitchFamily="34" charset="0"/>
                          <a:cs typeface="Arial" panose="020B060402020202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0193331"/>
                  </a:ext>
                </a:extLst>
              </a:tr>
              <a:tr h="0">
                <a:tc>
                  <a:txBody>
                    <a:bodyPr/>
                    <a:lstStyle/>
                    <a:p>
                      <a:pPr marL="0" marR="0">
                        <a:spcBef>
                          <a:spcPts val="0"/>
                        </a:spcBef>
                        <a:spcAft>
                          <a:spcPts val="0"/>
                        </a:spcAft>
                      </a:pPr>
                      <a:r>
                        <a:rPr lang="en-US" sz="1200" b="1">
                          <a:solidFill>
                            <a:srgbClr val="D9D9D9"/>
                          </a:solidFill>
                          <a:effectLst/>
                          <a:latin typeface="Calibri" panose="020F0502020204030204" pitchFamily="34" charset="0"/>
                          <a:ea typeface="Calibri" panose="020F0502020204030204" pitchFamily="34" charset="0"/>
                          <a:cs typeface="Arial" panose="020B0604020202020204" pitchFamily="34" charset="0"/>
                        </a:rPr>
                        <a:t>Secondary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1200" b="1">
                          <a:effectLst/>
                          <a:latin typeface="Calibri" panose="020F0502020204030204" pitchFamily="34" charset="0"/>
                          <a:ea typeface="Calibri" panose="020F0502020204030204" pitchFamily="34" charset="0"/>
                          <a:cs typeface="Arial" panose="020B0604020202020204" pitchFamily="34" charset="0"/>
                        </a:rPr>
                        <a:t>Dwionne Freeman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1200" b="1">
                          <a:effectLst/>
                          <a:latin typeface="Calibri" panose="020F0502020204030204" pitchFamily="34" charset="0"/>
                          <a:ea typeface="Calibri" panose="020F0502020204030204" pitchFamily="34" charset="0"/>
                          <a:cs typeface="Arial" panose="020B060402020202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89445830"/>
                  </a:ext>
                </a:extLst>
              </a:tr>
              <a:tr h="0">
                <a:tc>
                  <a:txBody>
                    <a:bodyPr/>
                    <a:lstStyle/>
                    <a:p>
                      <a:pPr marL="0" marR="0">
                        <a:spcBef>
                          <a:spcPts val="0"/>
                        </a:spcBef>
                        <a:spcAft>
                          <a:spcPts val="0"/>
                        </a:spcAft>
                      </a:pPr>
                      <a:r>
                        <a:rPr lang="en-US" sz="1200" b="1">
                          <a:solidFill>
                            <a:srgbClr val="D9D9D9"/>
                          </a:solidFill>
                          <a:effectLst/>
                          <a:latin typeface="Calibri" panose="020F0502020204030204" pitchFamily="34" charset="0"/>
                          <a:ea typeface="Calibri" panose="020F0502020204030204" pitchFamily="34" charset="0"/>
                          <a:cs typeface="Arial" panose="020B0604020202020204" pitchFamily="34" charset="0"/>
                        </a:rPr>
                        <a:t>Secondary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1200" b="1">
                          <a:effectLst/>
                          <a:latin typeface="Calibri" panose="020F0502020204030204" pitchFamily="34" charset="0"/>
                          <a:ea typeface="Calibri" panose="020F0502020204030204" pitchFamily="34" charset="0"/>
                          <a:cs typeface="Arial" panose="020B0604020202020204" pitchFamily="34" charset="0"/>
                        </a:rPr>
                        <a:t>Shelly Goodrum</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1200" b="1">
                          <a:effectLst/>
                          <a:latin typeface="Calibri" panose="020F0502020204030204" pitchFamily="34" charset="0"/>
                          <a:ea typeface="Calibri" panose="020F0502020204030204" pitchFamily="34" charset="0"/>
                          <a:cs typeface="Arial" panose="020B060402020202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6687505"/>
                  </a:ext>
                </a:extLst>
              </a:tr>
              <a:tr h="0">
                <a:tc>
                  <a:txBody>
                    <a:bodyPr/>
                    <a:lstStyle/>
                    <a:p>
                      <a:pPr marL="0" marR="0">
                        <a:spcBef>
                          <a:spcPts val="0"/>
                        </a:spcBef>
                        <a:spcAft>
                          <a:spcPts val="0"/>
                        </a:spcAft>
                      </a:pPr>
                      <a:r>
                        <a:rPr lang="en-US" sz="1200" b="1">
                          <a:solidFill>
                            <a:srgbClr val="D9D9D9"/>
                          </a:solidFill>
                          <a:effectLst/>
                          <a:latin typeface="Calibri" panose="020F0502020204030204" pitchFamily="34" charset="0"/>
                          <a:ea typeface="Calibri" panose="020F0502020204030204" pitchFamily="34" charset="0"/>
                          <a:cs typeface="Arial" panose="020B0604020202020204" pitchFamily="34" charset="0"/>
                        </a:rPr>
                        <a:t>Post-Secondary Representative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1200" b="1">
                          <a:effectLst/>
                          <a:latin typeface="Calibri" panose="020F0502020204030204" pitchFamily="34" charset="0"/>
                          <a:ea typeface="Calibri" panose="020F0502020204030204" pitchFamily="34" charset="0"/>
                          <a:cs typeface="Arial" panose="020B0604020202020204" pitchFamily="34" charset="0"/>
                        </a:rPr>
                        <a:t>Sonya McCoy-Wilson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1200" b="1">
                          <a:effectLst/>
                          <a:latin typeface="Calibri" panose="020F0502020204030204" pitchFamily="34" charset="0"/>
                          <a:ea typeface="Calibri" panose="020F0502020204030204" pitchFamily="34" charset="0"/>
                          <a:cs typeface="Arial" panose="020B060402020202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88648022"/>
                  </a:ext>
                </a:extLst>
              </a:tr>
              <a:tr h="0">
                <a:tc>
                  <a:txBody>
                    <a:bodyPr/>
                    <a:lstStyle/>
                    <a:p>
                      <a:pPr marL="0" marR="0">
                        <a:spcBef>
                          <a:spcPts val="0"/>
                        </a:spcBef>
                        <a:spcAft>
                          <a:spcPts val="0"/>
                        </a:spcAft>
                      </a:pPr>
                      <a:r>
                        <a:rPr lang="en-US" sz="1200" b="1">
                          <a:solidFill>
                            <a:srgbClr val="D9D9D9"/>
                          </a:solidFill>
                          <a:effectLst/>
                          <a:latin typeface="Calibri" panose="020F0502020204030204" pitchFamily="34" charset="0"/>
                          <a:ea typeface="Calibri" panose="020F0502020204030204" pitchFamily="34" charset="0"/>
                          <a:cs typeface="Arial" panose="020B0604020202020204" pitchFamily="34" charset="0"/>
                        </a:rPr>
                        <a:t>Post-Secondary Representative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1200" b="1">
                          <a:effectLst/>
                          <a:latin typeface="Calibri" panose="020F0502020204030204" pitchFamily="34" charset="0"/>
                          <a:ea typeface="Calibri" panose="020F0502020204030204" pitchFamily="34" charset="0"/>
                          <a:cs typeface="Arial" panose="020B0604020202020204" pitchFamily="34" charset="0"/>
                        </a:rPr>
                        <a:t>Niya Eady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1200" b="1">
                          <a:effectLst/>
                          <a:latin typeface="Calibri" panose="020F0502020204030204" pitchFamily="34" charset="0"/>
                          <a:ea typeface="Calibri" panose="020F0502020204030204" pitchFamily="34" charset="0"/>
                          <a:cs typeface="Arial" panose="020B060402020202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27822993"/>
                  </a:ext>
                </a:extLst>
              </a:tr>
              <a:tr h="0">
                <a:tc>
                  <a:txBody>
                    <a:bodyPr/>
                    <a:lstStyle/>
                    <a:p>
                      <a:pPr marL="0" marR="0">
                        <a:spcBef>
                          <a:spcPts val="0"/>
                        </a:spcBef>
                        <a:spcAft>
                          <a:spcPts val="0"/>
                        </a:spcAft>
                      </a:pPr>
                      <a:r>
                        <a:rPr lang="en-US" sz="1200" b="1">
                          <a:solidFill>
                            <a:srgbClr val="D9D9D9"/>
                          </a:solidFill>
                          <a:effectLst/>
                          <a:latin typeface="Calibri" panose="020F0502020204030204" pitchFamily="34" charset="0"/>
                          <a:ea typeface="Calibri" panose="020F0502020204030204" pitchFamily="34" charset="0"/>
                          <a:cs typeface="Arial" panose="020B0604020202020204" pitchFamily="34" charset="0"/>
                        </a:rPr>
                        <a:t>Ex-Officio</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1200" b="1">
                          <a:effectLst/>
                          <a:latin typeface="Calibri" panose="020F0502020204030204" pitchFamily="34" charset="0"/>
                          <a:ea typeface="Calibri" panose="020F0502020204030204" pitchFamily="34" charset="0"/>
                          <a:cs typeface="Arial" panose="020B0604020202020204" pitchFamily="34" charset="0"/>
                        </a:rPr>
                        <a:t>Katie Howard</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1200" b="1">
                          <a:effectLst/>
                          <a:latin typeface="Calibri" panose="020F0502020204030204" pitchFamily="34" charset="0"/>
                          <a:ea typeface="Calibri" panose="020F0502020204030204" pitchFamily="34" charset="0"/>
                          <a:cs typeface="Arial" panose="020B060402020202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10442385"/>
                  </a:ext>
                </a:extLst>
              </a:tr>
              <a:tr h="0">
                <a:tc>
                  <a:txBody>
                    <a:bodyPr/>
                    <a:lstStyle/>
                    <a:p>
                      <a:pPr marL="0" marR="0">
                        <a:spcBef>
                          <a:spcPts val="0"/>
                        </a:spcBef>
                        <a:spcAft>
                          <a:spcPts val="0"/>
                        </a:spcAft>
                      </a:pPr>
                      <a:r>
                        <a:rPr lang="en-US" sz="1200" b="1">
                          <a:solidFill>
                            <a:srgbClr val="D9D9D9"/>
                          </a:solidFill>
                          <a:effectLst/>
                          <a:latin typeface="Calibri" panose="020F0502020204030204" pitchFamily="34" charset="0"/>
                          <a:ea typeface="Calibri" panose="020F0502020204030204" pitchFamily="34" charset="0"/>
                          <a:cs typeface="Arial" panose="020B0604020202020204" pitchFamily="34" charset="0"/>
                        </a:rPr>
                        <a:t>Ex-Officio</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1200" b="1">
                          <a:effectLst/>
                          <a:latin typeface="Calibri" panose="020F0502020204030204" pitchFamily="34" charset="0"/>
                          <a:ea typeface="Calibri" panose="020F0502020204030204" pitchFamily="34" charset="0"/>
                          <a:cs typeface="Arial" panose="020B0604020202020204" pitchFamily="34" charset="0"/>
                        </a:rPr>
                        <a:t>Tasharah Wilson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1200" b="1">
                          <a:effectLst/>
                          <a:latin typeface="Calibri" panose="020F0502020204030204" pitchFamily="34" charset="0"/>
                          <a:ea typeface="Calibri" panose="020F0502020204030204" pitchFamily="34" charset="0"/>
                          <a:cs typeface="Arial" panose="020B060402020202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08506513"/>
                  </a:ext>
                </a:extLst>
              </a:tr>
              <a:tr h="0">
                <a:tc>
                  <a:txBody>
                    <a:bodyPr/>
                    <a:lstStyle/>
                    <a:p>
                      <a:pPr marL="0" marR="0">
                        <a:spcBef>
                          <a:spcPts val="0"/>
                        </a:spcBef>
                        <a:spcAft>
                          <a:spcPts val="0"/>
                        </a:spcAft>
                      </a:pPr>
                      <a:r>
                        <a:rPr lang="en-US" sz="1200" b="1">
                          <a:solidFill>
                            <a:srgbClr val="D9D9D9"/>
                          </a:solidFill>
                          <a:effectLst/>
                          <a:latin typeface="Calibri" panose="020F0502020204030204" pitchFamily="34" charset="0"/>
                          <a:ea typeface="Calibri" panose="020F0502020204030204" pitchFamily="34" charset="0"/>
                          <a:cs typeface="Arial" panose="020B0604020202020204" pitchFamily="34" charset="0"/>
                        </a:rPr>
                        <a:t>Student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1200" b="1">
                          <a:effectLst/>
                          <a:latin typeface="Calibri" panose="020F0502020204030204" pitchFamily="34" charset="0"/>
                          <a:ea typeface="Calibri" panose="020F0502020204030204" pitchFamily="34" charset="0"/>
                          <a:cs typeface="Arial" panose="020B0604020202020204" pitchFamily="34" charset="0"/>
                        </a:rPr>
                        <a:t>Wesley Gilliard, Jr.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1200" b="1">
                          <a:effectLst/>
                          <a:latin typeface="Calibri" panose="020F0502020204030204" pitchFamily="34" charset="0"/>
                          <a:ea typeface="Calibri" panose="020F0502020204030204" pitchFamily="34" charset="0"/>
                          <a:cs typeface="Arial" panose="020B060402020202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68942830"/>
                  </a:ext>
                </a:extLst>
              </a:tr>
              <a:tr h="0">
                <a:tc>
                  <a:txBody>
                    <a:bodyPr/>
                    <a:lstStyle/>
                    <a:p>
                      <a:pPr marL="0" marR="0">
                        <a:spcBef>
                          <a:spcPts val="0"/>
                        </a:spcBef>
                        <a:spcAft>
                          <a:spcPts val="0"/>
                        </a:spcAft>
                      </a:pPr>
                      <a:r>
                        <a:rPr lang="en-US" sz="1200" b="1">
                          <a:solidFill>
                            <a:srgbClr val="D9D9D9"/>
                          </a:solidFill>
                          <a:effectLst/>
                          <a:latin typeface="Calibri" panose="020F0502020204030204" pitchFamily="34" charset="0"/>
                          <a:ea typeface="Calibri" panose="020F0502020204030204" pitchFamily="34" charset="0"/>
                          <a:cs typeface="Arial" panose="020B0604020202020204" pitchFamily="34" charset="0"/>
                        </a:rPr>
                        <a:t>Student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1200" b="1"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Rajaa</a:t>
                      </a:r>
                      <a:r>
                        <a:rPr lang="en-US"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Judah</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1200" b="1" dirty="0">
                          <a:effectLst/>
                          <a:latin typeface="Calibri" panose="020F0502020204030204" pitchFamily="34" charset="0"/>
                          <a:ea typeface="Calibri" panose="020F0502020204030204" pitchFamily="34" charset="0"/>
                          <a:cs typeface="Arial" panose="020B0604020202020204" pitchFamily="34"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85280839"/>
                  </a:ext>
                </a:extLst>
              </a:tr>
            </a:tbl>
          </a:graphicData>
        </a:graphic>
      </p:graphicFrame>
    </p:spTree>
    <p:extLst>
      <p:ext uri="{BB962C8B-B14F-4D97-AF65-F5344CB8AC3E}">
        <p14:creationId xmlns:p14="http://schemas.microsoft.com/office/powerpoint/2010/main" val="31504596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pic>
        <p:nvPicPr>
          <p:cNvPr id="4" name="Picture 3">
            <a:extLst>
              <a:ext uri="{FF2B5EF4-FFF2-40B4-BE49-F238E27FC236}">
                <a16:creationId xmlns:a16="http://schemas.microsoft.com/office/drawing/2014/main" id="{B9A842B3-DFFF-71DE-2D7B-692DF1322961}"/>
              </a:ext>
            </a:extLst>
          </p:cNvPr>
          <p:cNvPicPr>
            <a:picLocks noChangeAspect="1"/>
          </p:cNvPicPr>
          <p:nvPr/>
        </p:nvPicPr>
        <p:blipFill>
          <a:blip r:embed="rId3"/>
          <a:stretch>
            <a:fillRect/>
          </a:stretch>
        </p:blipFill>
        <p:spPr>
          <a:xfrm>
            <a:off x="3117342" y="1612392"/>
            <a:ext cx="5957316" cy="3633216"/>
          </a:xfrm>
          <a:prstGeom prst="rect">
            <a:avLst/>
          </a:prstGeom>
        </p:spPr>
      </p:pic>
    </p:spTree>
    <p:extLst>
      <p:ext uri="{BB962C8B-B14F-4D97-AF65-F5344CB8AC3E}">
        <p14:creationId xmlns:p14="http://schemas.microsoft.com/office/powerpoint/2010/main" val="3460146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80"/>
        <p:cNvGrpSpPr/>
        <p:nvPr/>
      </p:nvGrpSpPr>
      <p:grpSpPr>
        <a:xfrm>
          <a:off x="0" y="0"/>
          <a:ext cx="0" cy="0"/>
          <a:chOff x="0" y="0"/>
          <a:chExt cx="0" cy="0"/>
        </a:xfrm>
      </p:grpSpPr>
      <p:sp>
        <p:nvSpPr>
          <p:cNvPr id="281" name="Google Shape;281;p10"/>
          <p:cNvSpPr/>
          <p:nvPr/>
        </p:nvSpPr>
        <p:spPr>
          <a:xfrm>
            <a:off x="0" y="0"/>
            <a:ext cx="12186316"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82" name="Google Shape;282;p10"/>
          <p:cNvSpPr/>
          <p:nvPr/>
        </p:nvSpPr>
        <p:spPr>
          <a:xfrm>
            <a:off x="16" y="0"/>
            <a:ext cx="4050791" cy="68580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10"/>
          <p:cNvSpPr txBox="1">
            <a:spLocks noGrp="1"/>
          </p:cNvSpPr>
          <p:nvPr>
            <p:ph type="title"/>
          </p:nvPr>
        </p:nvSpPr>
        <p:spPr>
          <a:xfrm>
            <a:off x="492370" y="516835"/>
            <a:ext cx="3084844" cy="2103875"/>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FFFFFF"/>
              </a:buClr>
              <a:buSzPts val="3600"/>
              <a:buFont typeface="Calibri"/>
              <a:buNone/>
            </a:pPr>
            <a:r>
              <a:rPr lang="en-US" sz="3600" dirty="0">
                <a:solidFill>
                  <a:srgbClr val="FFFFFF"/>
                </a:solidFill>
              </a:rPr>
              <a:t>Meeting Minutes </a:t>
            </a:r>
            <a:br>
              <a:rPr lang="en-US" sz="3600" dirty="0">
                <a:solidFill>
                  <a:srgbClr val="FFFFFF"/>
                </a:solidFill>
              </a:rPr>
            </a:br>
            <a:r>
              <a:rPr lang="en-US" sz="3600" dirty="0">
                <a:solidFill>
                  <a:srgbClr val="FFFFFF"/>
                </a:solidFill>
              </a:rPr>
              <a:t> </a:t>
            </a:r>
            <a:br>
              <a:rPr lang="en-US" sz="3600" dirty="0">
                <a:solidFill>
                  <a:srgbClr val="FFFFFF"/>
                </a:solidFill>
              </a:rPr>
            </a:br>
            <a:r>
              <a:rPr lang="en-US" sz="3600" dirty="0">
                <a:solidFill>
                  <a:srgbClr val="FFFFFF"/>
                </a:solidFill>
              </a:rPr>
              <a:t>09/26/2024</a:t>
            </a:r>
            <a:endParaRPr dirty="0"/>
          </a:p>
        </p:txBody>
      </p:sp>
      <p:sp>
        <p:nvSpPr>
          <p:cNvPr id="284" name="Google Shape;284;p10"/>
          <p:cNvSpPr txBox="1">
            <a:spLocks noGrp="1"/>
          </p:cNvSpPr>
          <p:nvPr>
            <p:ph type="body" idx="1"/>
          </p:nvPr>
        </p:nvSpPr>
        <p:spPr>
          <a:xfrm>
            <a:off x="492371" y="2653800"/>
            <a:ext cx="3084844" cy="3335519"/>
          </a:xfrm>
          <a:prstGeom prst="rect">
            <a:avLst/>
          </a:prstGeom>
          <a:noFill/>
          <a:ln>
            <a:noFill/>
          </a:ln>
        </p:spPr>
        <p:txBody>
          <a:bodyPr spcFirstLastPara="1" wrap="square" lIns="0" tIns="45700" rIns="0" bIns="45700" anchor="t" anchorCtr="0">
            <a:normAutofit/>
          </a:bodyPr>
          <a:lstStyle/>
          <a:p>
            <a:pPr marL="233363" lvl="0" indent="-138113" algn="l" rtl="0">
              <a:lnSpc>
                <a:spcPct val="90000"/>
              </a:lnSpc>
              <a:spcBef>
                <a:spcPts val="0"/>
              </a:spcBef>
              <a:spcAft>
                <a:spcPts val="0"/>
              </a:spcAft>
              <a:buSzPts val="1500"/>
              <a:buNone/>
            </a:pPr>
            <a:endParaRPr sz="1500">
              <a:solidFill>
                <a:srgbClr val="FFFFFF"/>
              </a:solidFill>
            </a:endParaRPr>
          </a:p>
          <a:p>
            <a:pPr marL="233363" lvl="0" indent="-138113" algn="l" rtl="0">
              <a:lnSpc>
                <a:spcPct val="90000"/>
              </a:lnSpc>
              <a:spcBef>
                <a:spcPts val="1400"/>
              </a:spcBef>
              <a:spcAft>
                <a:spcPts val="0"/>
              </a:spcAft>
              <a:buSzPts val="1500"/>
              <a:buNone/>
            </a:pPr>
            <a:endParaRPr sz="1500">
              <a:solidFill>
                <a:srgbClr val="FFFFFF"/>
              </a:solidFill>
            </a:endParaRPr>
          </a:p>
        </p:txBody>
      </p:sp>
      <p:sp>
        <p:nvSpPr>
          <p:cNvPr id="285" name="Google Shape;285;p10"/>
          <p:cNvSpPr/>
          <p:nvPr/>
        </p:nvSpPr>
        <p:spPr>
          <a:xfrm>
            <a:off x="4040071" y="0"/>
            <a:ext cx="64008" cy="6858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86" name="Google Shape;286;p10" descr="Top view of laptop, pen and notebook written with text MEETING MINUTES over brown background. Business concept."/>
          <p:cNvPicPr preferRelativeResize="0"/>
          <p:nvPr/>
        </p:nvPicPr>
        <p:blipFill rotWithShape="1">
          <a:blip r:embed="rId3">
            <a:alphaModFix/>
          </a:blip>
          <a:srcRect b="5109"/>
          <a:stretch/>
        </p:blipFill>
        <p:spPr>
          <a:xfrm>
            <a:off x="4742017" y="1015681"/>
            <a:ext cx="6798082" cy="4580049"/>
          </a:xfrm>
          <a:prstGeom prst="rect">
            <a:avLst/>
          </a:prstGeom>
          <a:noFill/>
          <a:ln>
            <a:noFill/>
          </a:ln>
        </p:spPr>
      </p:pic>
    </p:spTree>
  </p:cSld>
  <p:clrMapOvr>
    <a:masterClrMapping/>
  </p:clrMapOvr>
</p:sld>
</file>

<file path=ppt/theme/theme1.xml><?xml version="1.0" encoding="utf-8"?>
<a:theme xmlns:a="http://schemas.openxmlformats.org/drawingml/2006/main" name="Retrospect">
  <a:themeElements>
    <a:clrScheme name="CCAES">
      <a:dk1>
        <a:srgbClr val="005685"/>
      </a:dk1>
      <a:lt1>
        <a:srgbClr val="FFFFFF"/>
      </a:lt1>
      <a:dk2>
        <a:srgbClr val="44546A"/>
      </a:dk2>
      <a:lt2>
        <a:srgbClr val="E7E6E6"/>
      </a:lt2>
      <a:accent1>
        <a:srgbClr val="0D85AB"/>
      </a:accent1>
      <a:accent2>
        <a:srgbClr val="EE7C29"/>
      </a:accent2>
      <a:accent3>
        <a:srgbClr val="A5A5A5"/>
      </a:accent3>
      <a:accent4>
        <a:srgbClr val="EE7C29"/>
      </a:accent4>
      <a:accent5>
        <a:srgbClr val="0D85AB"/>
      </a:accent5>
      <a:accent6>
        <a:srgbClr val="0D85AB"/>
      </a:accent6>
      <a:hlink>
        <a:srgbClr val="EE7C29"/>
      </a:hlink>
      <a:folHlink>
        <a:srgbClr val="0D85A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1501</TotalTime>
  <Words>435</Words>
  <Application>Microsoft Office PowerPoint</Application>
  <PresentationFormat>Widescreen</PresentationFormat>
  <Paragraphs>103</Paragraphs>
  <Slides>13</Slides>
  <Notes>13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13</vt:i4>
      </vt:variant>
    </vt:vector>
  </HeadingPairs>
  <TitlesOfParts>
    <vt:vector size="16" baseType="lpstr">
      <vt:lpstr>Arial</vt:lpstr>
      <vt:lpstr>Calibri</vt:lpstr>
      <vt:lpstr>Retrospect</vt:lpstr>
      <vt:lpstr>Board of Directors Meeting Good evening, everyone!   Thank you for joining us.  We will begin shortly.</vt:lpstr>
      <vt:lpstr>Welcome Board Members &amp; Visitors!</vt:lpstr>
      <vt:lpstr>Welcome  ACCA Board Members  &amp; Visitors!</vt:lpstr>
      <vt:lpstr>Public Comment</vt:lpstr>
      <vt:lpstr>Virtual Meeting Norms</vt:lpstr>
      <vt:lpstr>PowerPoint Presentation</vt:lpstr>
      <vt:lpstr>Roll Call</vt:lpstr>
      <vt:lpstr>PowerPoint Presentation</vt:lpstr>
      <vt:lpstr>Meeting Minutes    09/26/2024</vt:lpstr>
      <vt:lpstr> Board Training</vt:lpstr>
      <vt:lpstr>Announcements</vt:lpstr>
      <vt:lpstr>Public Comment</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Board of Directors Meeting Good morning everyone!   Thank you for joining us today.  We will begin shortly.</dc:title>
  <dc:creator>Fears, Shaundra</dc:creator>
  <cp:lastModifiedBy>Wilson, Tasharah</cp:lastModifiedBy>
  <cp:revision>59</cp:revision>
  <cp:lastPrinted>2024-05-16T14:46:43Z</cp:lastPrinted>
  <dcterms:created xsi:type="dcterms:W3CDTF">2020-08-09T18:40:41Z</dcterms:created>
  <dcterms:modified xsi:type="dcterms:W3CDTF">2024-10-29T18:03:00Z</dcterms:modified>
</cp:coreProperties>
</file>