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 id="2147483678" r:id="rId3"/>
    <p:sldMasterId id="2147483695" r:id="rId4"/>
  </p:sldMasterIdLst>
  <p:notesMasterIdLst>
    <p:notesMasterId r:id="rId43"/>
  </p:notesMasterIdLst>
  <p:sldIdLst>
    <p:sldId id="256" r:id="rId5"/>
    <p:sldId id="257" r:id="rId6"/>
    <p:sldId id="555" r:id="rId7"/>
    <p:sldId id="558" r:id="rId8"/>
    <p:sldId id="258" r:id="rId9"/>
    <p:sldId id="3881" r:id="rId10"/>
    <p:sldId id="3870" r:id="rId11"/>
    <p:sldId id="3882" r:id="rId12"/>
    <p:sldId id="265" r:id="rId13"/>
    <p:sldId id="369" r:id="rId14"/>
    <p:sldId id="3884" r:id="rId15"/>
    <p:sldId id="368" r:id="rId16"/>
    <p:sldId id="518" r:id="rId17"/>
    <p:sldId id="3856" r:id="rId18"/>
    <p:sldId id="466" r:id="rId19"/>
    <p:sldId id="3869" r:id="rId20"/>
    <p:sldId id="474" r:id="rId21"/>
    <p:sldId id="509" r:id="rId22"/>
    <p:sldId id="371" r:id="rId23"/>
    <p:sldId id="370" r:id="rId24"/>
    <p:sldId id="367" r:id="rId25"/>
    <p:sldId id="485" r:id="rId26"/>
    <p:sldId id="375" r:id="rId27"/>
    <p:sldId id="3885" r:id="rId28"/>
    <p:sldId id="3886" r:id="rId29"/>
    <p:sldId id="3887" r:id="rId30"/>
    <p:sldId id="3888" r:id="rId31"/>
    <p:sldId id="3890" r:id="rId32"/>
    <p:sldId id="3891" r:id="rId33"/>
    <p:sldId id="259" r:id="rId34"/>
    <p:sldId id="260" r:id="rId35"/>
    <p:sldId id="261" r:id="rId36"/>
    <p:sldId id="262" r:id="rId37"/>
    <p:sldId id="3876" r:id="rId38"/>
    <p:sldId id="315" r:id="rId39"/>
    <p:sldId id="3873" r:id="rId40"/>
    <p:sldId id="3877" r:id="rId41"/>
    <p:sldId id="285" r:id="rId42"/>
  </p:sldIdLst>
  <p:sldSz cx="12192000" cy="6858000"/>
  <p:notesSz cx="7010400" cy="9296400"/>
  <p:embeddedFontLst>
    <p:embeddedFont>
      <p:font typeface="Century Schoolbook" panose="02040604050505020304" pitchFamily="18" charset="0"/>
      <p:regular r:id="rId44"/>
      <p:bold r:id="rId45"/>
      <p:italic r:id="rId46"/>
      <p:boldItalic r:id="rId47"/>
    </p:embeddedFont>
    <p:embeddedFont>
      <p:font typeface="Franklin Gothic Book" panose="020B0503020102020204" pitchFamily="34" charset="0"/>
      <p:regular r:id="rId48"/>
      <p:italic r:id="rId49"/>
    </p:embeddedFont>
    <p:embeddedFont>
      <p:font typeface="Franklin Gothic Demi" panose="020B0703020102020204" pitchFamily="34" charset="0"/>
      <p:regular r:id="rId50"/>
      <p:italic r:id="rId51"/>
    </p:embeddedFont>
    <p:embeddedFont>
      <p:font typeface="Tenorite" panose="00000500000000000000" pitchFamily="2" charset="0"/>
      <p:regular r:id="rId52"/>
      <p:bold r:id="rId53"/>
      <p:italic r:id="rId54"/>
      <p:boldItalic r:id="rId55"/>
    </p:embeddedFont>
    <p:embeddedFont>
      <p:font typeface="Trebuchet MS" panose="020B0603020202020204" pitchFamily="3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Azi8WU0hKmhd6ohIE4/IL4T+dE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FAE3E11-6EFA-4B34-9311-972C4EA6A26C}">
  <a:tblStyle styleId="{0FAE3E11-6EFA-4B34-9311-972C4EA6A2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F28C4BAE-2785-4E79-83B9-0BF0E46751D1}"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DF1"/>
          </a:solidFill>
        </a:fill>
      </a:tcStyle>
    </a:wholeTbl>
    <a:band1H>
      <a:tcTxStyle/>
      <a:tcStyle>
        <a:tcBdr/>
        <a:fill>
          <a:solidFill>
            <a:srgbClr val="CAD8E2"/>
          </a:solidFill>
        </a:fill>
      </a:tcStyle>
    </a:band1H>
    <a:band2H>
      <a:tcTxStyle/>
      <a:tcStyle>
        <a:tcBdr/>
      </a:tcStyle>
    </a:band2H>
    <a:band1V>
      <a:tcTxStyle/>
      <a:tcStyle>
        <a:tcBdr/>
        <a:fill>
          <a:solidFill>
            <a:srgbClr val="CAD8E2"/>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47826" autoAdjust="0"/>
  </p:normalViewPr>
  <p:slideViewPr>
    <p:cSldViewPr snapToGrid="0">
      <p:cViewPr varScale="1">
        <p:scale>
          <a:sx n="54" d="100"/>
          <a:sy n="54" d="100"/>
        </p:scale>
        <p:origin x="2028" y="72"/>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font" Target="fonts/font12.fntdata"/><Relationship Id="rId63"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font" Target="fonts/font11.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font" Target="fonts/font2.fntdata"/><Relationship Id="rId53" Type="http://schemas.openxmlformats.org/officeDocument/2006/relationships/font" Target="fonts/font10.fntdata"/><Relationship Id="rId58" Type="http://schemas.openxmlformats.org/officeDocument/2006/relationships/font" Target="fonts/font1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6.fntdata"/><Relationship Id="rId57" Type="http://schemas.openxmlformats.org/officeDocument/2006/relationships/font" Target="fonts/font14.fntdata"/><Relationship Id="rId61"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fntdata"/><Relationship Id="rId52" Type="http://schemas.openxmlformats.org/officeDocument/2006/relationships/font" Target="fonts/font9.fntdata"/><Relationship Id="rId60" Type="http://customschemas.google.com/relationships/presentationmetadata" Target="meta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font" Target="fonts/font5.fntdata"/><Relationship Id="rId56" Type="http://schemas.openxmlformats.org/officeDocument/2006/relationships/font" Target="fonts/font13.fntdata"/><Relationship Id="rId64"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8.fntdata"/><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3.fntdata"/><Relationship Id="rId59" Type="http://schemas.openxmlformats.org/officeDocument/2006/relationships/font" Target="fonts/font16.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CBFAD42E-BC13-4677-A698-C8417C853277}">
      <dgm:prSet phldrT="[Text]" custT="1"/>
      <dgm:spPr/>
      <dgm:t>
        <a:bodyPr/>
        <a:lstStyle/>
        <a:p>
          <a:pPr>
            <a:spcAft>
              <a:spcPct val="35000"/>
            </a:spcAft>
          </a:pPr>
          <a:r>
            <a:rPr lang="en-US" sz="1600" b="1" dirty="0">
              <a:solidFill>
                <a:schemeClr val="tx1"/>
              </a:solidFill>
            </a:rPr>
            <a:t>Step 2 </a:t>
          </a:r>
          <a:r>
            <a:rPr lang="en-US" sz="1400" b="0" dirty="0">
              <a:solidFill>
                <a:schemeClr val="tx1"/>
              </a:solidFill>
            </a:rPr>
            <a:t>P</a:t>
          </a:r>
          <a:r>
            <a:rPr lang="en-US" sz="1400" b="0" dirty="0"/>
            <a:t>ri</a:t>
          </a:r>
          <a:r>
            <a:rPr lang="en-US" sz="1400" dirty="0"/>
            <a:t>ncipals: Workshop   FY 25 Budget</a:t>
          </a:r>
        </a:p>
        <a:p>
          <a:pPr>
            <a:spcAft>
              <a:spcPct val="35000"/>
            </a:spcAft>
          </a:pPr>
          <a:r>
            <a:rPr lang="en-US" sz="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dirty="0">
            <a:solidFill>
              <a:srgbClr val="FF0000"/>
            </a:solidFill>
          </a:endParaRPr>
        </a:p>
      </dgm:t>
    </dgm:pt>
    <dgm:pt modelId="{3607CAB8-443E-4D12-94DD-94CB93172344}" type="parTrans" cxnId="{7782ACAD-5FAA-4E48-961E-E575494BDE88}">
      <dgm:prSet/>
      <dgm:spPr/>
      <dgm:t>
        <a:bodyPr/>
        <a:lstStyle/>
        <a:p>
          <a:endParaRPr lang="en-US"/>
        </a:p>
      </dgm:t>
    </dgm:pt>
    <dgm:pt modelId="{972FF622-4B2D-4CD6-BD1A-DCBE5152596B}" type="sibTrans" cxnId="{7782ACAD-5FAA-4E48-961E-E575494BDE88}">
      <dgm:prSet/>
      <dgm:spPr/>
      <dgm:t>
        <a:bodyPr/>
        <a:lstStyle/>
        <a:p>
          <a:endParaRPr lang="en-US"/>
        </a:p>
      </dgm:t>
    </dgm:pt>
    <dgm:pt modelId="{9BB649CE-74CD-4483-9383-CCF688F359CC}">
      <dgm:prSet phldrT="[Text]" custT="1"/>
      <dgm:spPr/>
      <dgm:t>
        <a:bodyPr/>
        <a:lstStyle/>
        <a:p>
          <a:pPr>
            <a:spcAft>
              <a:spcPct val="35000"/>
            </a:spcAft>
          </a:pPr>
          <a:r>
            <a:rPr lang="en-US" sz="1600" b="1" dirty="0">
              <a:solidFill>
                <a:schemeClr val="tx1"/>
              </a:solidFill>
            </a:rPr>
            <a:t>Step 4         </a:t>
          </a:r>
          <a:r>
            <a:rPr lang="en-US" sz="1400" dirty="0"/>
            <a:t> Principals: Associate Supt. Discussions and Review</a:t>
          </a:r>
        </a:p>
        <a:p>
          <a:pPr>
            <a:spcAft>
              <a:spcPct val="35000"/>
            </a:spcAft>
          </a:pP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dirty="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dirty="0">
            <a:solidFill>
              <a:srgbClr val="FF0000"/>
            </a:solidFill>
          </a:endParaRPr>
        </a:p>
      </dgm:t>
    </dgm:pt>
    <dgm:pt modelId="{637D4CDB-F178-4FDF-A411-3E5665E32BA7}" type="parTrans" cxnId="{CB60929E-05E0-4ABA-9631-BA5D2C827681}">
      <dgm:prSet/>
      <dgm:spPr/>
      <dgm:t>
        <a:bodyPr/>
        <a:lstStyle/>
        <a:p>
          <a:endParaRPr lang="en-US"/>
        </a:p>
      </dgm:t>
    </dgm:pt>
    <dgm:pt modelId="{FAEB3748-C727-4F1E-8F4D-E9B2C7C7BF69}" type="sibTrans" cxnId="{CB60929E-05E0-4ABA-9631-BA5D2C827681}">
      <dgm:prSet/>
      <dgm:spPr/>
      <dgm:t>
        <a:bodyPr/>
        <a:lstStyle/>
        <a:p>
          <a:endParaRPr lang="en-US"/>
        </a:p>
      </dgm:t>
    </dgm:pt>
    <dgm:pt modelId="{F8924C73-4D86-4725-8FB1-57E56105EE84}">
      <dgm:prSet phldrT="[Text]" custT="1"/>
      <dgm:spPr/>
      <dgm:t>
        <a:bodyPr/>
        <a:lstStyle/>
        <a:p>
          <a:r>
            <a:rPr lang="en-US" sz="1600" b="1">
              <a:solidFill>
                <a:schemeClr val="tx1"/>
              </a:solidFill>
            </a:rPr>
            <a:t>Step 1                             </a:t>
          </a:r>
          <a:r>
            <a:rPr lang="en-US" sz="1400"/>
            <a:t>Review </a:t>
          </a:r>
          <a:r>
            <a:rPr lang="en-US" sz="1400" b="0">
              <a:solidFill>
                <a:schemeClr val="tx1"/>
              </a:solidFill>
            </a:rPr>
            <a:t>and Update </a:t>
          </a:r>
          <a:r>
            <a:rPr lang="en-US" sz="1400"/>
            <a:t>Strategic Plan</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dirty="0"/>
            <a:t>Step 6               </a:t>
          </a:r>
          <a:r>
            <a:rPr lang="en-US" sz="1400" b="0" dirty="0">
              <a:latin typeface="+mn-lt"/>
            </a:rPr>
            <a:t>Principals:</a:t>
          </a:r>
          <a:r>
            <a:rPr lang="en-US" sz="1600" b="1" dirty="0"/>
            <a:t> </a:t>
          </a:r>
          <a:r>
            <a:rPr lang="en-US" sz="1400" b="0" dirty="0">
              <a:solidFill>
                <a:schemeClr val="tx1"/>
              </a:solidFill>
            </a:rPr>
            <a:t>HR Staffing Conferences Begin</a:t>
          </a:r>
        </a:p>
        <a:p>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dirty="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dirty="0">
              <a:solidFill>
                <a:schemeClr val="tx1"/>
              </a:solidFill>
            </a:rPr>
            <a:t>Step 3              </a:t>
          </a:r>
          <a:r>
            <a:rPr lang="en-US" sz="1400" dirty="0"/>
            <a:t>GO Team Initial Budget Session</a:t>
          </a:r>
        </a:p>
        <a:p>
          <a:pPr rtl="0">
            <a:lnSpc>
              <a:spcPct val="90000"/>
            </a:lnSpc>
            <a:spcAft>
              <a:spcPct val="35000"/>
            </a:spcAft>
          </a:pPr>
          <a:r>
            <a:rPr lang="en-US" sz="1200" dirty="0">
              <a:solidFill>
                <a:srgbClr val="FF0000"/>
              </a:solidFill>
            </a:rPr>
            <a:t>January 17 – </a:t>
          </a:r>
          <a:r>
            <a:rPr lang="en-US" sz="1200" dirty="0">
              <a:solidFill>
                <a:srgbClr val="FF0000"/>
              </a:solidFill>
              <a:latin typeface="Calibri"/>
            </a:rPr>
            <a:t>early February</a:t>
          </a:r>
        </a:p>
        <a:p>
          <a:pPr>
            <a:lnSpc>
              <a:spcPct val="90000"/>
            </a:lnSpc>
            <a:spcAft>
              <a:spcPct val="35000"/>
            </a:spcAft>
          </a:pPr>
          <a:r>
            <a:rPr lang="en-US" sz="1200" dirty="0">
              <a:solidFill>
                <a:srgbClr val="FF0000"/>
              </a:solidFill>
              <a:latin typeface="Calibri"/>
            </a:rPr>
            <a:t> </a:t>
          </a:r>
          <a:endParaRPr lang="en-US" sz="1200" dirty="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dirty="0">
              <a:solidFill>
                <a:schemeClr val="tx1"/>
              </a:solidFill>
            </a:rPr>
            <a:t>Step 7      </a:t>
          </a:r>
          <a:r>
            <a:rPr lang="en-US" sz="1400" dirty="0"/>
            <a:t>GO Team Final Budget Approval Meeting</a:t>
          </a:r>
        </a:p>
        <a:p>
          <a:pPr>
            <a:lnSpc>
              <a:spcPct val="90000"/>
            </a:lnSpc>
            <a:spcAft>
              <a:spcPct val="35000"/>
            </a:spcAft>
          </a:pPr>
          <a:r>
            <a:rPr lang="en-US" sz="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dirty="0">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dgm:spPr/>
      <dgm:t>
        <a:bodyPr/>
        <a:lstStyle/>
        <a:p>
          <a:endParaRPr lang="en-US"/>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1149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13967" custLinFactNeighborX="7821" custLinFactNeighborY="-4179">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28" custLinFactNeighborY="-5710">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714F0ED-E1AB-410C-8EB7-DC9D8C0BC038}"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B17DC220-E97F-4EDA-81B5-D71FC836D616}">
      <dgm:prSet/>
      <dgm:spPr/>
      <dgm:t>
        <a:bodyPr/>
        <a:lstStyle/>
        <a:p>
          <a:r>
            <a:rPr lang="en-US" dirty="0"/>
            <a:t>#1</a:t>
          </a:r>
        </a:p>
        <a:p>
          <a:r>
            <a:rPr lang="en-US" dirty="0"/>
            <a:t>Teaching and Assessing for Learning	</a:t>
          </a:r>
        </a:p>
      </dgm:t>
    </dgm:pt>
    <dgm:pt modelId="{E7D9D46B-7B0C-4A64-AA6A-6421490367BD}" type="parTrans" cxnId="{68747464-B957-49ED-A4D3-812936CB2389}">
      <dgm:prSet/>
      <dgm:spPr/>
      <dgm:t>
        <a:bodyPr/>
        <a:lstStyle/>
        <a:p>
          <a:endParaRPr lang="en-US"/>
        </a:p>
      </dgm:t>
    </dgm:pt>
    <dgm:pt modelId="{9E25E2CD-7B05-43AC-800C-EFB6A56829B5}" type="sibTrans" cxnId="{68747464-B957-49ED-A4D3-812936CB2389}">
      <dgm:prSet/>
      <dgm:spPr/>
      <dgm:t>
        <a:bodyPr/>
        <a:lstStyle/>
        <a:p>
          <a:endParaRPr lang="en-US"/>
        </a:p>
      </dgm:t>
    </dgm:pt>
    <dgm:pt modelId="{3DD34EFF-59BE-419E-BD7F-F7A7FC7D84AC}">
      <dgm:prSet/>
      <dgm:spPr/>
      <dgm:t>
        <a:bodyPr/>
        <a:lstStyle/>
        <a:p>
          <a:r>
            <a:rPr lang="en-US" dirty="0"/>
            <a:t>#2</a:t>
          </a:r>
        </a:p>
        <a:p>
          <a:r>
            <a:rPr lang="en-US" dirty="0"/>
            <a:t>Economic and Workforce Development</a:t>
          </a:r>
        </a:p>
      </dgm:t>
    </dgm:pt>
    <dgm:pt modelId="{330786E7-3046-42D9-9B8F-C26A293F9CC8}" type="parTrans" cxnId="{839CA1A4-CB00-400E-AB1C-795DFF00A398}">
      <dgm:prSet/>
      <dgm:spPr/>
      <dgm:t>
        <a:bodyPr/>
        <a:lstStyle/>
        <a:p>
          <a:endParaRPr lang="en-US"/>
        </a:p>
      </dgm:t>
    </dgm:pt>
    <dgm:pt modelId="{96BA47C9-E0D5-4F4A-82D2-3A07B28E23A7}" type="sibTrans" cxnId="{839CA1A4-CB00-400E-AB1C-795DFF00A398}">
      <dgm:prSet/>
      <dgm:spPr/>
      <dgm:t>
        <a:bodyPr/>
        <a:lstStyle/>
        <a:p>
          <a:endParaRPr lang="en-US"/>
        </a:p>
      </dgm:t>
    </dgm:pt>
    <dgm:pt modelId="{88FBC3D7-C61F-480C-AF21-AD89DA4267AD}">
      <dgm:prSet/>
      <dgm:spPr/>
      <dgm:t>
        <a:bodyPr/>
        <a:lstStyle/>
        <a:p>
          <a:r>
            <a:rPr lang="en-US" dirty="0"/>
            <a:t>#3</a:t>
          </a:r>
        </a:p>
        <a:p>
          <a:r>
            <a:rPr lang="en-US" dirty="0"/>
            <a:t>Strategic Planning and Sustainability</a:t>
          </a:r>
        </a:p>
      </dgm:t>
    </dgm:pt>
    <dgm:pt modelId="{8D58301F-20C8-48E4-8948-486EAF5059DD}" type="parTrans" cxnId="{B22B70F3-67E3-43CA-AD4B-2EC44CA0623C}">
      <dgm:prSet/>
      <dgm:spPr/>
      <dgm:t>
        <a:bodyPr/>
        <a:lstStyle/>
        <a:p>
          <a:endParaRPr lang="en-US"/>
        </a:p>
      </dgm:t>
    </dgm:pt>
    <dgm:pt modelId="{1E6D18D7-DA35-4203-8A70-6C5CEA25C75B}" type="sibTrans" cxnId="{B22B70F3-67E3-43CA-AD4B-2EC44CA0623C}">
      <dgm:prSet/>
      <dgm:spPr/>
      <dgm:t>
        <a:bodyPr/>
        <a:lstStyle/>
        <a:p>
          <a:endParaRPr lang="en-US"/>
        </a:p>
      </dgm:t>
    </dgm:pt>
    <dgm:pt modelId="{492E938C-11A2-4F3A-8F1C-99C84C5B1048}">
      <dgm:prSet/>
      <dgm:spPr/>
      <dgm:t>
        <a:bodyPr/>
        <a:lstStyle/>
        <a:p>
          <a:r>
            <a:rPr lang="en-US" dirty="0"/>
            <a:t>#4</a:t>
          </a:r>
        </a:p>
        <a:p>
          <a:r>
            <a:rPr lang="en-US" dirty="0"/>
            <a:t>Governance and Leadership</a:t>
          </a:r>
        </a:p>
      </dgm:t>
    </dgm:pt>
    <dgm:pt modelId="{86EB6EDC-403A-4779-9B40-30B01192CBE2}" type="parTrans" cxnId="{F443EBC3-51D1-4822-9DB6-8104B35502DA}">
      <dgm:prSet/>
      <dgm:spPr/>
      <dgm:t>
        <a:bodyPr/>
        <a:lstStyle/>
        <a:p>
          <a:endParaRPr lang="en-US"/>
        </a:p>
      </dgm:t>
    </dgm:pt>
    <dgm:pt modelId="{7402FF4E-24C6-437B-AA93-0F8833A2C4BB}" type="sibTrans" cxnId="{F443EBC3-51D1-4822-9DB6-8104B35502DA}">
      <dgm:prSet/>
      <dgm:spPr/>
      <dgm:t>
        <a:bodyPr/>
        <a:lstStyle/>
        <a:p>
          <a:endParaRPr lang="en-US"/>
        </a:p>
      </dgm:t>
    </dgm:pt>
    <dgm:pt modelId="{78726636-04FF-46BD-AA10-879977726CF7}" type="pres">
      <dgm:prSet presAssocID="{7714F0ED-E1AB-410C-8EB7-DC9D8C0BC038}" presName="vert0" presStyleCnt="0">
        <dgm:presLayoutVars>
          <dgm:dir/>
          <dgm:animOne val="branch"/>
          <dgm:animLvl val="lvl"/>
        </dgm:presLayoutVars>
      </dgm:prSet>
      <dgm:spPr/>
    </dgm:pt>
    <dgm:pt modelId="{CEB0600B-451A-42DB-AB85-D5D76A97F59C}" type="pres">
      <dgm:prSet presAssocID="{B17DC220-E97F-4EDA-81B5-D71FC836D616}" presName="thickLine" presStyleLbl="alignNode1" presStyleIdx="0" presStyleCnt="4"/>
      <dgm:spPr/>
    </dgm:pt>
    <dgm:pt modelId="{AB38C534-D205-4910-B50F-17744B576279}" type="pres">
      <dgm:prSet presAssocID="{B17DC220-E97F-4EDA-81B5-D71FC836D616}" presName="horz1" presStyleCnt="0"/>
      <dgm:spPr/>
    </dgm:pt>
    <dgm:pt modelId="{F3D888D0-BBE0-436D-9054-14A09A06DBEB}" type="pres">
      <dgm:prSet presAssocID="{B17DC220-E97F-4EDA-81B5-D71FC836D616}" presName="tx1" presStyleLbl="revTx" presStyleIdx="0" presStyleCnt="4"/>
      <dgm:spPr/>
    </dgm:pt>
    <dgm:pt modelId="{3EF28433-9370-491E-8A6E-991313D196E5}" type="pres">
      <dgm:prSet presAssocID="{B17DC220-E97F-4EDA-81B5-D71FC836D616}" presName="vert1" presStyleCnt="0"/>
      <dgm:spPr/>
    </dgm:pt>
    <dgm:pt modelId="{ED9F9C8F-4E0F-4EB9-A1E7-F72757CE5B4B}" type="pres">
      <dgm:prSet presAssocID="{3DD34EFF-59BE-419E-BD7F-F7A7FC7D84AC}" presName="thickLine" presStyleLbl="alignNode1" presStyleIdx="1" presStyleCnt="4"/>
      <dgm:spPr/>
    </dgm:pt>
    <dgm:pt modelId="{5FEE5002-0AF9-46ED-8D19-B05F90D40D3D}" type="pres">
      <dgm:prSet presAssocID="{3DD34EFF-59BE-419E-BD7F-F7A7FC7D84AC}" presName="horz1" presStyleCnt="0"/>
      <dgm:spPr/>
    </dgm:pt>
    <dgm:pt modelId="{CEFDF714-5071-419D-A57A-13F2B82F09BA}" type="pres">
      <dgm:prSet presAssocID="{3DD34EFF-59BE-419E-BD7F-F7A7FC7D84AC}" presName="tx1" presStyleLbl="revTx" presStyleIdx="1" presStyleCnt="4"/>
      <dgm:spPr/>
    </dgm:pt>
    <dgm:pt modelId="{ABD2AC7D-EB6A-4298-A2B9-33009FE95BBD}" type="pres">
      <dgm:prSet presAssocID="{3DD34EFF-59BE-419E-BD7F-F7A7FC7D84AC}" presName="vert1" presStyleCnt="0"/>
      <dgm:spPr/>
    </dgm:pt>
    <dgm:pt modelId="{6B4E9D7A-1172-4CEA-B3C2-D6C1664DF6CF}" type="pres">
      <dgm:prSet presAssocID="{88FBC3D7-C61F-480C-AF21-AD89DA4267AD}" presName="thickLine" presStyleLbl="alignNode1" presStyleIdx="2" presStyleCnt="4"/>
      <dgm:spPr/>
    </dgm:pt>
    <dgm:pt modelId="{605C1815-D085-4FE6-8824-9690E65DD001}" type="pres">
      <dgm:prSet presAssocID="{88FBC3D7-C61F-480C-AF21-AD89DA4267AD}" presName="horz1" presStyleCnt="0"/>
      <dgm:spPr/>
    </dgm:pt>
    <dgm:pt modelId="{D1926799-09B6-41B4-9EFE-F48157025387}" type="pres">
      <dgm:prSet presAssocID="{88FBC3D7-C61F-480C-AF21-AD89DA4267AD}" presName="tx1" presStyleLbl="revTx" presStyleIdx="2" presStyleCnt="4"/>
      <dgm:spPr/>
    </dgm:pt>
    <dgm:pt modelId="{17946F08-53B4-4408-8468-C1EC84408D19}" type="pres">
      <dgm:prSet presAssocID="{88FBC3D7-C61F-480C-AF21-AD89DA4267AD}" presName="vert1" presStyleCnt="0"/>
      <dgm:spPr/>
    </dgm:pt>
    <dgm:pt modelId="{67EF20D0-44F6-40FB-AEAB-24A765B1AF5A}" type="pres">
      <dgm:prSet presAssocID="{492E938C-11A2-4F3A-8F1C-99C84C5B1048}" presName="thickLine" presStyleLbl="alignNode1" presStyleIdx="3" presStyleCnt="4"/>
      <dgm:spPr/>
    </dgm:pt>
    <dgm:pt modelId="{C2A57B0E-2852-4DC6-9BA7-A9C378252391}" type="pres">
      <dgm:prSet presAssocID="{492E938C-11A2-4F3A-8F1C-99C84C5B1048}" presName="horz1" presStyleCnt="0"/>
      <dgm:spPr/>
    </dgm:pt>
    <dgm:pt modelId="{41493777-3708-497C-AAEF-C88837361541}" type="pres">
      <dgm:prSet presAssocID="{492E938C-11A2-4F3A-8F1C-99C84C5B1048}" presName="tx1" presStyleLbl="revTx" presStyleIdx="3" presStyleCnt="4"/>
      <dgm:spPr/>
    </dgm:pt>
    <dgm:pt modelId="{84335E60-501A-4484-A3D4-4CA25D2B5556}" type="pres">
      <dgm:prSet presAssocID="{492E938C-11A2-4F3A-8F1C-99C84C5B1048}" presName="vert1" presStyleCnt="0"/>
      <dgm:spPr/>
    </dgm:pt>
  </dgm:ptLst>
  <dgm:cxnLst>
    <dgm:cxn modelId="{68747464-B957-49ED-A4D3-812936CB2389}" srcId="{7714F0ED-E1AB-410C-8EB7-DC9D8C0BC038}" destId="{B17DC220-E97F-4EDA-81B5-D71FC836D616}" srcOrd="0" destOrd="0" parTransId="{E7D9D46B-7B0C-4A64-AA6A-6421490367BD}" sibTransId="{9E25E2CD-7B05-43AC-800C-EFB6A56829B5}"/>
    <dgm:cxn modelId="{839CA1A4-CB00-400E-AB1C-795DFF00A398}" srcId="{7714F0ED-E1AB-410C-8EB7-DC9D8C0BC038}" destId="{3DD34EFF-59BE-419E-BD7F-F7A7FC7D84AC}" srcOrd="1" destOrd="0" parTransId="{330786E7-3046-42D9-9B8F-C26A293F9CC8}" sibTransId="{96BA47C9-E0D5-4F4A-82D2-3A07B28E23A7}"/>
    <dgm:cxn modelId="{A6D68EBA-6930-449E-8976-7F96E7561193}" type="presOf" srcId="{7714F0ED-E1AB-410C-8EB7-DC9D8C0BC038}" destId="{78726636-04FF-46BD-AA10-879977726CF7}" srcOrd="0" destOrd="0" presId="urn:microsoft.com/office/officeart/2008/layout/LinedList"/>
    <dgm:cxn modelId="{F443EBC3-51D1-4822-9DB6-8104B35502DA}" srcId="{7714F0ED-E1AB-410C-8EB7-DC9D8C0BC038}" destId="{492E938C-11A2-4F3A-8F1C-99C84C5B1048}" srcOrd="3" destOrd="0" parTransId="{86EB6EDC-403A-4779-9B40-30B01192CBE2}" sibTransId="{7402FF4E-24C6-437B-AA93-0F8833A2C4BB}"/>
    <dgm:cxn modelId="{6605EFD0-BD77-4B0A-BB9C-26AC5E5751DA}" type="presOf" srcId="{B17DC220-E97F-4EDA-81B5-D71FC836D616}" destId="{F3D888D0-BBE0-436D-9054-14A09A06DBEB}" srcOrd="0" destOrd="0" presId="urn:microsoft.com/office/officeart/2008/layout/LinedList"/>
    <dgm:cxn modelId="{647708E4-8CFF-40A3-B98D-89552E204ABB}" type="presOf" srcId="{88FBC3D7-C61F-480C-AF21-AD89DA4267AD}" destId="{D1926799-09B6-41B4-9EFE-F48157025387}" srcOrd="0" destOrd="0" presId="urn:microsoft.com/office/officeart/2008/layout/LinedList"/>
    <dgm:cxn modelId="{BF1861E6-DE47-437F-8BCE-15419B52636E}" type="presOf" srcId="{3DD34EFF-59BE-419E-BD7F-F7A7FC7D84AC}" destId="{CEFDF714-5071-419D-A57A-13F2B82F09BA}" srcOrd="0" destOrd="0" presId="urn:microsoft.com/office/officeart/2008/layout/LinedList"/>
    <dgm:cxn modelId="{B22B70F3-67E3-43CA-AD4B-2EC44CA0623C}" srcId="{7714F0ED-E1AB-410C-8EB7-DC9D8C0BC038}" destId="{88FBC3D7-C61F-480C-AF21-AD89DA4267AD}" srcOrd="2" destOrd="0" parTransId="{8D58301F-20C8-48E4-8948-486EAF5059DD}" sibTransId="{1E6D18D7-DA35-4203-8A70-6C5CEA25C75B}"/>
    <dgm:cxn modelId="{4AE42FF7-8F3C-4744-B841-3E614C85A8DC}" type="presOf" srcId="{492E938C-11A2-4F3A-8F1C-99C84C5B1048}" destId="{41493777-3708-497C-AAEF-C88837361541}" srcOrd="0" destOrd="0" presId="urn:microsoft.com/office/officeart/2008/layout/LinedList"/>
    <dgm:cxn modelId="{BA4870B9-E4DC-4EBE-886F-F207A80F73F6}" type="presParOf" srcId="{78726636-04FF-46BD-AA10-879977726CF7}" destId="{CEB0600B-451A-42DB-AB85-D5D76A97F59C}" srcOrd="0" destOrd="0" presId="urn:microsoft.com/office/officeart/2008/layout/LinedList"/>
    <dgm:cxn modelId="{0C86F89A-5533-40CB-ABE9-5A9D4F2EEFD1}" type="presParOf" srcId="{78726636-04FF-46BD-AA10-879977726CF7}" destId="{AB38C534-D205-4910-B50F-17744B576279}" srcOrd="1" destOrd="0" presId="urn:microsoft.com/office/officeart/2008/layout/LinedList"/>
    <dgm:cxn modelId="{F0CE32F4-F36E-46DD-AA16-DFE147BC658E}" type="presParOf" srcId="{AB38C534-D205-4910-B50F-17744B576279}" destId="{F3D888D0-BBE0-436D-9054-14A09A06DBEB}" srcOrd="0" destOrd="0" presId="urn:microsoft.com/office/officeart/2008/layout/LinedList"/>
    <dgm:cxn modelId="{A2F5960E-F760-40B2-9129-57C700DB9D17}" type="presParOf" srcId="{AB38C534-D205-4910-B50F-17744B576279}" destId="{3EF28433-9370-491E-8A6E-991313D196E5}" srcOrd="1" destOrd="0" presId="urn:microsoft.com/office/officeart/2008/layout/LinedList"/>
    <dgm:cxn modelId="{3EC97FF0-4A8F-44E1-B95C-EF236D1C9E75}" type="presParOf" srcId="{78726636-04FF-46BD-AA10-879977726CF7}" destId="{ED9F9C8F-4E0F-4EB9-A1E7-F72757CE5B4B}" srcOrd="2" destOrd="0" presId="urn:microsoft.com/office/officeart/2008/layout/LinedList"/>
    <dgm:cxn modelId="{F8EEBAAA-BFD5-4FD5-BB67-C9D893BA2B30}" type="presParOf" srcId="{78726636-04FF-46BD-AA10-879977726CF7}" destId="{5FEE5002-0AF9-46ED-8D19-B05F90D40D3D}" srcOrd="3" destOrd="0" presId="urn:microsoft.com/office/officeart/2008/layout/LinedList"/>
    <dgm:cxn modelId="{9DE8970A-ED1B-4223-888B-1046E85A9942}" type="presParOf" srcId="{5FEE5002-0AF9-46ED-8D19-B05F90D40D3D}" destId="{CEFDF714-5071-419D-A57A-13F2B82F09BA}" srcOrd="0" destOrd="0" presId="urn:microsoft.com/office/officeart/2008/layout/LinedList"/>
    <dgm:cxn modelId="{532B1C6E-77BE-4543-B669-685BFB4B4F4D}" type="presParOf" srcId="{5FEE5002-0AF9-46ED-8D19-B05F90D40D3D}" destId="{ABD2AC7D-EB6A-4298-A2B9-33009FE95BBD}" srcOrd="1" destOrd="0" presId="urn:microsoft.com/office/officeart/2008/layout/LinedList"/>
    <dgm:cxn modelId="{BD2F58B2-FED0-49E4-8479-690F95D4655D}" type="presParOf" srcId="{78726636-04FF-46BD-AA10-879977726CF7}" destId="{6B4E9D7A-1172-4CEA-B3C2-D6C1664DF6CF}" srcOrd="4" destOrd="0" presId="urn:microsoft.com/office/officeart/2008/layout/LinedList"/>
    <dgm:cxn modelId="{2B2F670A-03BF-4F84-A6C3-D90CFCF85A00}" type="presParOf" srcId="{78726636-04FF-46BD-AA10-879977726CF7}" destId="{605C1815-D085-4FE6-8824-9690E65DD001}" srcOrd="5" destOrd="0" presId="urn:microsoft.com/office/officeart/2008/layout/LinedList"/>
    <dgm:cxn modelId="{2C84B781-0853-458A-8B2F-77CB26606C2C}" type="presParOf" srcId="{605C1815-D085-4FE6-8824-9690E65DD001}" destId="{D1926799-09B6-41B4-9EFE-F48157025387}" srcOrd="0" destOrd="0" presId="urn:microsoft.com/office/officeart/2008/layout/LinedList"/>
    <dgm:cxn modelId="{20B78D83-956E-4B18-9208-9CB1617E4EC9}" type="presParOf" srcId="{605C1815-D085-4FE6-8824-9690E65DD001}" destId="{17946F08-53B4-4408-8468-C1EC84408D19}" srcOrd="1" destOrd="0" presId="urn:microsoft.com/office/officeart/2008/layout/LinedList"/>
    <dgm:cxn modelId="{45AAFD0C-22CD-4E22-BAB3-30D1BCB7E53A}" type="presParOf" srcId="{78726636-04FF-46BD-AA10-879977726CF7}" destId="{67EF20D0-44F6-40FB-AEAB-24A765B1AF5A}" srcOrd="6" destOrd="0" presId="urn:microsoft.com/office/officeart/2008/layout/LinedList"/>
    <dgm:cxn modelId="{FF0EE8F3-8B7D-426F-BF98-8FF8D4246108}" type="presParOf" srcId="{78726636-04FF-46BD-AA10-879977726CF7}" destId="{C2A57B0E-2852-4DC6-9BA7-A9C378252391}" srcOrd="7" destOrd="0" presId="urn:microsoft.com/office/officeart/2008/layout/LinedList"/>
    <dgm:cxn modelId="{6F94CB0C-7772-4738-AA29-89472F178B9C}" type="presParOf" srcId="{C2A57B0E-2852-4DC6-9BA7-A9C378252391}" destId="{41493777-3708-497C-AAEF-C88837361541}" srcOrd="0" destOrd="0" presId="urn:microsoft.com/office/officeart/2008/layout/LinedList"/>
    <dgm:cxn modelId="{E5D87859-EC87-4743-8E73-56B298427FF8}" type="presParOf" srcId="{C2A57B0E-2852-4DC6-9BA7-A9C378252391}" destId="{84335E60-501A-4484-A3D4-4CA25D2B555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CEBEF9-2E54-4912-9FF1-02960E34AD1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9589C050-D351-4941-B8F1-A5AA75DA5576}">
      <dgm:prSet/>
      <dgm:spPr/>
      <dgm:t>
        <a:bodyPr/>
        <a:lstStyle/>
        <a:p>
          <a:r>
            <a:rPr lang="en-US"/>
            <a:t>Are our school’s priorities (from your strategic plan) reflected in this budget? </a:t>
          </a:r>
        </a:p>
      </dgm:t>
    </dgm:pt>
    <dgm:pt modelId="{26431AE7-1B58-414D-A189-97F296B270A0}" type="parTrans" cxnId="{4F2F5F57-1493-4131-A76F-9FF762CD67A4}">
      <dgm:prSet/>
      <dgm:spPr/>
      <dgm:t>
        <a:bodyPr/>
        <a:lstStyle/>
        <a:p>
          <a:endParaRPr lang="en-US"/>
        </a:p>
      </dgm:t>
    </dgm:pt>
    <dgm:pt modelId="{A16EDFF1-9383-4EBE-A7ED-0148F5BE48CC}" type="sibTrans" cxnId="{4F2F5F57-1493-4131-A76F-9FF762CD67A4}">
      <dgm:prSet/>
      <dgm:spPr/>
      <dgm:t>
        <a:bodyPr/>
        <a:lstStyle/>
        <a:p>
          <a:endParaRPr lang="en-US"/>
        </a:p>
      </dgm:t>
    </dgm:pt>
    <dgm:pt modelId="{CD94086C-C6FD-44BA-9132-100A9F3A3337}">
      <dgm:prSet/>
      <dgm:spPr/>
      <dgm:t>
        <a:bodyPr/>
        <a:lstStyle/>
        <a:p>
          <a:r>
            <a:rPr lang="en-US" dirty="0"/>
            <a:t>Are new positions and/or resources included in the budget to address our major priorities? </a:t>
          </a:r>
        </a:p>
      </dgm:t>
    </dgm:pt>
    <dgm:pt modelId="{FAE6A5B2-0870-4286-B83E-B6A498F5C653}" type="parTrans" cxnId="{12297D4F-6291-4C60-9749-6C9FC2F05E65}">
      <dgm:prSet/>
      <dgm:spPr/>
      <dgm:t>
        <a:bodyPr/>
        <a:lstStyle/>
        <a:p>
          <a:endParaRPr lang="en-US"/>
        </a:p>
      </dgm:t>
    </dgm:pt>
    <dgm:pt modelId="{27994FFF-8322-4D39-AFEE-6708A52B3B0B}" type="sibTrans" cxnId="{12297D4F-6291-4C60-9749-6C9FC2F05E65}">
      <dgm:prSet/>
      <dgm:spPr/>
      <dgm:t>
        <a:bodyPr/>
        <a:lstStyle/>
        <a:p>
          <a:endParaRPr lang="en-US"/>
        </a:p>
      </dgm:t>
    </dgm:pt>
    <dgm:pt modelId="{80118FE0-5D2E-4FC7-B5C3-32BC31DD707C}">
      <dgm:prSet/>
      <dgm:spPr/>
      <dgm:t>
        <a:bodyPr/>
        <a:lstStyle/>
        <a:p>
          <a:r>
            <a:rPr lang="en-US"/>
            <a:t>Do we know (as a team) the plan to support implementation of these priorities beyond the budget (ex. What strategies will be implemented)? </a:t>
          </a:r>
        </a:p>
      </dgm:t>
    </dgm:pt>
    <dgm:pt modelId="{A4BFEACD-71BB-4E3B-BFBE-C976F40B7A6A}" type="parTrans" cxnId="{47615D4C-8639-45F8-BC46-0DC1E139B61F}">
      <dgm:prSet/>
      <dgm:spPr/>
      <dgm:t>
        <a:bodyPr/>
        <a:lstStyle/>
        <a:p>
          <a:endParaRPr lang="en-US"/>
        </a:p>
      </dgm:t>
    </dgm:pt>
    <dgm:pt modelId="{F513DA0B-2821-4436-AC23-0C7686DA753E}" type="sibTrans" cxnId="{47615D4C-8639-45F8-BC46-0DC1E139B61F}">
      <dgm:prSet/>
      <dgm:spPr/>
      <dgm:t>
        <a:bodyPr/>
        <a:lstStyle/>
        <a:p>
          <a:endParaRPr lang="en-US"/>
        </a:p>
      </dgm:t>
    </dgm:pt>
    <dgm:pt modelId="{3C462267-60C3-409C-B237-A0E35953C0ED}">
      <dgm:prSet/>
      <dgm:spPr/>
      <dgm:t>
        <a:bodyPr/>
        <a:lstStyle/>
        <a:p>
          <a:r>
            <a:rPr lang="en-US"/>
            <a:t>What tradeoffs are being made in order to support these priorities? </a:t>
          </a:r>
        </a:p>
      </dgm:t>
    </dgm:pt>
    <dgm:pt modelId="{488455A0-E9FD-460D-9EC1-B41C3E534013}" type="parTrans" cxnId="{914B65F2-B4EE-4B35-9F95-0F6BDA2CBFD0}">
      <dgm:prSet/>
      <dgm:spPr/>
      <dgm:t>
        <a:bodyPr/>
        <a:lstStyle/>
        <a:p>
          <a:endParaRPr lang="en-US"/>
        </a:p>
      </dgm:t>
    </dgm:pt>
    <dgm:pt modelId="{B15EF3BC-6389-4FEB-A678-DB5B728CEC74}" type="sibTrans" cxnId="{914B65F2-B4EE-4B35-9F95-0F6BDA2CBFD0}">
      <dgm:prSet/>
      <dgm:spPr/>
      <dgm:t>
        <a:bodyPr/>
        <a:lstStyle/>
        <a:p>
          <a:endParaRPr lang="en-US"/>
        </a:p>
      </dgm:t>
    </dgm:pt>
    <dgm:pt modelId="{1F93A958-7D88-4AC8-9E6F-17B5BA340B7D}">
      <dgm:prSet/>
      <dgm:spPr/>
      <dgm:t>
        <a:bodyPr/>
        <a:lstStyle/>
        <a:p>
          <a:r>
            <a:rPr lang="en-US" dirty="0"/>
            <a:t>How are district priorities reflected in our budget? </a:t>
          </a:r>
        </a:p>
      </dgm:t>
    </dgm:pt>
    <dgm:pt modelId="{C0906950-A039-4130-9558-86EB69F66F17}" type="parTrans" cxnId="{DEE45253-5CDC-4427-86F3-8AB8DDEB2431}">
      <dgm:prSet/>
      <dgm:spPr/>
      <dgm:t>
        <a:bodyPr/>
        <a:lstStyle/>
        <a:p>
          <a:endParaRPr lang="en-US"/>
        </a:p>
      </dgm:t>
    </dgm:pt>
    <dgm:pt modelId="{F705A0FE-A36C-4D57-A30C-3A22CF8A70DB}" type="sibTrans" cxnId="{DEE45253-5CDC-4427-86F3-8AB8DDEB2431}">
      <dgm:prSet/>
      <dgm:spPr/>
      <dgm:t>
        <a:bodyPr/>
        <a:lstStyle/>
        <a:p>
          <a:endParaRPr lang="en-US"/>
        </a:p>
      </dgm:t>
    </dgm:pt>
    <dgm:pt modelId="{428E45AF-1F2E-4432-9FCD-155C15F2EEC2}">
      <dgm:prSet/>
      <dgm:spPr/>
      <dgm:t>
        <a:bodyPr/>
        <a:lstStyle/>
        <a:p>
          <a:endParaRPr lang="en-US" dirty="0"/>
        </a:p>
      </dgm:t>
    </dgm:pt>
    <dgm:pt modelId="{32ACB933-5DFD-402A-AE97-DE3811C3CF75}" type="parTrans" cxnId="{36E704B0-64F9-462A-90A4-4410630800F1}">
      <dgm:prSet/>
      <dgm:spPr/>
      <dgm:t>
        <a:bodyPr/>
        <a:lstStyle/>
        <a:p>
          <a:endParaRPr lang="en-US"/>
        </a:p>
      </dgm:t>
    </dgm:pt>
    <dgm:pt modelId="{03E4B463-6062-4069-9297-BEB228F1F0CC}" type="sibTrans" cxnId="{36E704B0-64F9-462A-90A4-4410630800F1}">
      <dgm:prSet/>
      <dgm:spPr/>
      <dgm:t>
        <a:bodyPr/>
        <a:lstStyle/>
        <a:p>
          <a:endParaRPr lang="en-US"/>
        </a:p>
      </dgm:t>
    </dgm:pt>
    <dgm:pt modelId="{A3ABFA10-7B6A-4FBA-9CEC-FAA0DFD1B335}">
      <dgm:prSet/>
      <dgm:spPr/>
      <dgm:t>
        <a:bodyPr/>
        <a:lstStyle/>
        <a:p>
          <a:r>
            <a:rPr lang="en-US" dirty="0"/>
            <a:t>Are there positions our school will share with another school, i.e. nurse, counselor?</a:t>
          </a:r>
        </a:p>
      </dgm:t>
    </dgm:pt>
    <dgm:pt modelId="{67F67BE9-72B1-47CE-B279-7D0775E5CC8B}" type="parTrans" cxnId="{DB4AAC2B-6A80-4E5E-967E-9705EA9C554C}">
      <dgm:prSet/>
      <dgm:spPr/>
      <dgm:t>
        <a:bodyPr/>
        <a:lstStyle/>
        <a:p>
          <a:endParaRPr lang="en-US"/>
        </a:p>
      </dgm:t>
    </dgm:pt>
    <dgm:pt modelId="{81D4B41A-8D84-4B84-9A99-3FCBE897BFA8}" type="sibTrans" cxnId="{DB4AAC2B-6A80-4E5E-967E-9705EA9C554C}">
      <dgm:prSet/>
      <dgm:spPr/>
      <dgm:t>
        <a:bodyPr/>
        <a:lstStyle/>
        <a:p>
          <a:endParaRPr lang="en-US"/>
        </a:p>
      </dgm:t>
    </dgm:pt>
    <dgm:pt modelId="{D2B43EB8-B461-4DB9-87CB-A89E15797D2B}" type="pres">
      <dgm:prSet presAssocID="{97CEBEF9-2E54-4912-9FF1-02960E34AD13}" presName="Name0" presStyleCnt="0">
        <dgm:presLayoutVars>
          <dgm:dir/>
          <dgm:animLvl val="lvl"/>
          <dgm:resizeHandles val="exact"/>
        </dgm:presLayoutVars>
      </dgm:prSet>
      <dgm:spPr/>
    </dgm:pt>
    <dgm:pt modelId="{3EA10765-CC64-47A6-81A2-74820208A7EC}" type="pres">
      <dgm:prSet presAssocID="{9589C050-D351-4941-B8F1-A5AA75DA5576}" presName="linNode" presStyleCnt="0"/>
      <dgm:spPr/>
    </dgm:pt>
    <dgm:pt modelId="{4AF584E5-5D46-4C6F-A653-EEEB1D795C12}" type="pres">
      <dgm:prSet presAssocID="{9589C050-D351-4941-B8F1-A5AA75DA5576}" presName="parentText" presStyleLbl="node1" presStyleIdx="0" presStyleCnt="2">
        <dgm:presLayoutVars>
          <dgm:chMax val="1"/>
          <dgm:bulletEnabled val="1"/>
        </dgm:presLayoutVars>
      </dgm:prSet>
      <dgm:spPr/>
    </dgm:pt>
    <dgm:pt modelId="{1127C0E4-BEE0-4B3A-A8F7-3138B852AAEA}" type="pres">
      <dgm:prSet presAssocID="{9589C050-D351-4941-B8F1-A5AA75DA5576}" presName="descendantText" presStyleLbl="alignAccFollowNode1" presStyleIdx="0" presStyleCnt="2">
        <dgm:presLayoutVars>
          <dgm:bulletEnabled val="1"/>
        </dgm:presLayoutVars>
      </dgm:prSet>
      <dgm:spPr/>
    </dgm:pt>
    <dgm:pt modelId="{D7045FB5-9DAE-46F5-8860-A1E3117D6C2D}" type="pres">
      <dgm:prSet presAssocID="{A16EDFF1-9383-4EBE-A7ED-0148F5BE48CC}" presName="sp" presStyleCnt="0"/>
      <dgm:spPr/>
    </dgm:pt>
    <dgm:pt modelId="{9D65253E-3D18-4BC8-A9E6-118A290519C3}" type="pres">
      <dgm:prSet presAssocID="{1F93A958-7D88-4AC8-9E6F-17B5BA340B7D}" presName="linNode" presStyleCnt="0"/>
      <dgm:spPr/>
    </dgm:pt>
    <dgm:pt modelId="{E043F69B-D1CC-45CC-8D6A-63AD478AC00F}" type="pres">
      <dgm:prSet presAssocID="{1F93A958-7D88-4AC8-9E6F-17B5BA340B7D}" presName="parentText" presStyleLbl="node1" presStyleIdx="1" presStyleCnt="2">
        <dgm:presLayoutVars>
          <dgm:chMax val="1"/>
          <dgm:bulletEnabled val="1"/>
        </dgm:presLayoutVars>
      </dgm:prSet>
      <dgm:spPr/>
    </dgm:pt>
    <dgm:pt modelId="{5D261188-D75E-4E8E-98A1-B47916EF2D6E}" type="pres">
      <dgm:prSet presAssocID="{1F93A958-7D88-4AC8-9E6F-17B5BA340B7D}" presName="descendantText" presStyleLbl="alignAccFollowNode1" presStyleIdx="1" presStyleCnt="2">
        <dgm:presLayoutVars>
          <dgm:bulletEnabled val="1"/>
        </dgm:presLayoutVars>
      </dgm:prSet>
      <dgm:spPr/>
    </dgm:pt>
  </dgm:ptLst>
  <dgm:cxnLst>
    <dgm:cxn modelId="{DB4AAC2B-6A80-4E5E-967E-9705EA9C554C}" srcId="{1F93A958-7D88-4AC8-9E6F-17B5BA340B7D}" destId="{A3ABFA10-7B6A-4FBA-9CEC-FAA0DFD1B335}" srcOrd="1" destOrd="0" parTransId="{67F67BE9-72B1-47CE-B279-7D0775E5CC8B}" sibTransId="{81D4B41A-8D84-4B84-9A99-3FCBE897BFA8}"/>
    <dgm:cxn modelId="{0DCD0B2D-22F4-478F-8954-1C789C754186}" type="presOf" srcId="{A3ABFA10-7B6A-4FBA-9CEC-FAA0DFD1B335}" destId="{5D261188-D75E-4E8E-98A1-B47916EF2D6E}" srcOrd="0" destOrd="1" presId="urn:microsoft.com/office/officeart/2005/8/layout/vList5"/>
    <dgm:cxn modelId="{59E2825F-1A08-4FB2-A315-E6F314230D63}" type="presOf" srcId="{97CEBEF9-2E54-4912-9FF1-02960E34AD13}" destId="{D2B43EB8-B461-4DB9-87CB-A89E15797D2B}" srcOrd="0" destOrd="0" presId="urn:microsoft.com/office/officeart/2005/8/layout/vList5"/>
    <dgm:cxn modelId="{C686D664-629D-4D22-9AD5-D8E3718C0EB6}" type="presOf" srcId="{80118FE0-5D2E-4FC7-B5C3-32BC31DD707C}" destId="{1127C0E4-BEE0-4B3A-A8F7-3138B852AAEA}" srcOrd="0" destOrd="1" presId="urn:microsoft.com/office/officeart/2005/8/layout/vList5"/>
    <dgm:cxn modelId="{47615D4C-8639-45F8-BC46-0DC1E139B61F}" srcId="{9589C050-D351-4941-B8F1-A5AA75DA5576}" destId="{80118FE0-5D2E-4FC7-B5C3-32BC31DD707C}" srcOrd="1" destOrd="0" parTransId="{A4BFEACD-71BB-4E3B-BFBE-C976F40B7A6A}" sibTransId="{F513DA0B-2821-4436-AC23-0C7686DA753E}"/>
    <dgm:cxn modelId="{12297D4F-6291-4C60-9749-6C9FC2F05E65}" srcId="{9589C050-D351-4941-B8F1-A5AA75DA5576}" destId="{CD94086C-C6FD-44BA-9132-100A9F3A3337}" srcOrd="0" destOrd="0" parTransId="{FAE6A5B2-0870-4286-B83E-B6A498F5C653}" sibTransId="{27994FFF-8322-4D39-AFEE-6708A52B3B0B}"/>
    <dgm:cxn modelId="{9CE07250-63E4-4E75-BEF1-7FE3BD6EA784}" type="presOf" srcId="{CD94086C-C6FD-44BA-9132-100A9F3A3337}" destId="{1127C0E4-BEE0-4B3A-A8F7-3138B852AAEA}" srcOrd="0" destOrd="0" presId="urn:microsoft.com/office/officeart/2005/8/layout/vList5"/>
    <dgm:cxn modelId="{DEE45253-5CDC-4427-86F3-8AB8DDEB2431}" srcId="{97CEBEF9-2E54-4912-9FF1-02960E34AD13}" destId="{1F93A958-7D88-4AC8-9E6F-17B5BA340B7D}" srcOrd="1" destOrd="0" parTransId="{C0906950-A039-4130-9558-86EB69F66F17}" sibTransId="{F705A0FE-A36C-4D57-A30C-3A22CF8A70DB}"/>
    <dgm:cxn modelId="{4160F353-3E13-49DE-AEA7-EF6E07D9D0D8}" type="presOf" srcId="{9589C050-D351-4941-B8F1-A5AA75DA5576}" destId="{4AF584E5-5D46-4C6F-A653-EEEB1D795C12}" srcOrd="0" destOrd="0" presId="urn:microsoft.com/office/officeart/2005/8/layout/vList5"/>
    <dgm:cxn modelId="{4F2F5F57-1493-4131-A76F-9FF762CD67A4}" srcId="{97CEBEF9-2E54-4912-9FF1-02960E34AD13}" destId="{9589C050-D351-4941-B8F1-A5AA75DA5576}" srcOrd="0" destOrd="0" parTransId="{26431AE7-1B58-414D-A189-97F296B270A0}" sibTransId="{A16EDFF1-9383-4EBE-A7ED-0148F5BE48CC}"/>
    <dgm:cxn modelId="{36E704B0-64F9-462A-90A4-4410630800F1}" srcId="{1F93A958-7D88-4AC8-9E6F-17B5BA340B7D}" destId="{428E45AF-1F2E-4432-9FCD-155C15F2EEC2}" srcOrd="0" destOrd="0" parTransId="{32ACB933-5DFD-402A-AE97-DE3811C3CF75}" sibTransId="{03E4B463-6062-4069-9297-BEB228F1F0CC}"/>
    <dgm:cxn modelId="{A7A70BB7-DB4F-4FFC-87C2-FD95E0B15B27}" type="presOf" srcId="{1F93A958-7D88-4AC8-9E6F-17B5BA340B7D}" destId="{E043F69B-D1CC-45CC-8D6A-63AD478AC00F}" srcOrd="0" destOrd="0" presId="urn:microsoft.com/office/officeart/2005/8/layout/vList5"/>
    <dgm:cxn modelId="{99E53ECC-18AD-4B12-B319-90ACE85C9292}" type="presOf" srcId="{3C462267-60C3-409C-B237-A0E35953C0ED}" destId="{1127C0E4-BEE0-4B3A-A8F7-3138B852AAEA}" srcOrd="0" destOrd="2" presId="urn:microsoft.com/office/officeart/2005/8/layout/vList5"/>
    <dgm:cxn modelId="{914B65F2-B4EE-4B35-9F95-0F6BDA2CBFD0}" srcId="{9589C050-D351-4941-B8F1-A5AA75DA5576}" destId="{3C462267-60C3-409C-B237-A0E35953C0ED}" srcOrd="2" destOrd="0" parTransId="{488455A0-E9FD-460D-9EC1-B41C3E534013}" sibTransId="{B15EF3BC-6389-4FEB-A678-DB5B728CEC74}"/>
    <dgm:cxn modelId="{D405FDF9-F53F-40BB-9BBC-4516754527CD}" type="presOf" srcId="{428E45AF-1F2E-4432-9FCD-155C15F2EEC2}" destId="{5D261188-D75E-4E8E-98A1-B47916EF2D6E}" srcOrd="0" destOrd="0" presId="urn:microsoft.com/office/officeart/2005/8/layout/vList5"/>
    <dgm:cxn modelId="{1806842B-3B03-40B5-B21F-F2D97FA3438C}" type="presParOf" srcId="{D2B43EB8-B461-4DB9-87CB-A89E15797D2B}" destId="{3EA10765-CC64-47A6-81A2-74820208A7EC}" srcOrd="0" destOrd="0" presId="urn:microsoft.com/office/officeart/2005/8/layout/vList5"/>
    <dgm:cxn modelId="{9B74B742-AF4A-4AF3-AB8B-4CDB30740DE4}" type="presParOf" srcId="{3EA10765-CC64-47A6-81A2-74820208A7EC}" destId="{4AF584E5-5D46-4C6F-A653-EEEB1D795C12}" srcOrd="0" destOrd="0" presId="urn:microsoft.com/office/officeart/2005/8/layout/vList5"/>
    <dgm:cxn modelId="{C869117F-942A-44CB-8360-4387D830A198}" type="presParOf" srcId="{3EA10765-CC64-47A6-81A2-74820208A7EC}" destId="{1127C0E4-BEE0-4B3A-A8F7-3138B852AAEA}" srcOrd="1" destOrd="0" presId="urn:microsoft.com/office/officeart/2005/8/layout/vList5"/>
    <dgm:cxn modelId="{A624CA68-C846-4DFA-9E4B-AEBA03C62E16}" type="presParOf" srcId="{D2B43EB8-B461-4DB9-87CB-A89E15797D2B}" destId="{D7045FB5-9DAE-46F5-8860-A1E3117D6C2D}" srcOrd="1" destOrd="0" presId="urn:microsoft.com/office/officeart/2005/8/layout/vList5"/>
    <dgm:cxn modelId="{8C0BE57A-0DD6-48E7-87C5-8A7BBFDB8ACF}" type="presParOf" srcId="{D2B43EB8-B461-4DB9-87CB-A89E15797D2B}" destId="{9D65253E-3D18-4BC8-A9E6-118A290519C3}" srcOrd="2" destOrd="0" presId="urn:microsoft.com/office/officeart/2005/8/layout/vList5"/>
    <dgm:cxn modelId="{35FD35A5-4933-4DEF-A045-7DD995869D6C}" type="presParOf" srcId="{9D65253E-3D18-4BC8-A9E6-118A290519C3}" destId="{E043F69B-D1CC-45CC-8D6A-63AD478AC00F}" srcOrd="0" destOrd="0" presId="urn:microsoft.com/office/officeart/2005/8/layout/vList5"/>
    <dgm:cxn modelId="{57D55F52-AD23-4F4A-A448-B7F29681E986}" type="presParOf" srcId="{9D65253E-3D18-4BC8-A9E6-118A290519C3}" destId="{5D261188-D75E-4E8E-98A1-B47916EF2D6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191384" y="1425765"/>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95886" y="1710197"/>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t>
          </a:r>
          <a:r>
            <a:rPr lang="en-US" sz="1400" b="0" kern="1200">
              <a:solidFill>
                <a:schemeClr val="tx1"/>
              </a:solidFill>
            </a:rPr>
            <a:t>and Update </a:t>
          </a:r>
          <a:r>
            <a:rPr lang="en-US" sz="1400" kern="1200"/>
            <a:t>Strategic Plan</a:t>
          </a:r>
        </a:p>
      </dsp:txBody>
      <dsp:txXfrm>
        <a:off x="95886" y="1710197"/>
        <a:ext cx="859435" cy="753345"/>
      </dsp:txXfrm>
    </dsp:sp>
    <dsp:sp modelId="{BF36F651-9306-4FAE-98A3-35BD65F0CE8C}">
      <dsp:nvSpPr>
        <dsp:cNvPr id="0" name=""/>
        <dsp:cNvSpPr/>
      </dsp:nvSpPr>
      <dsp:spPr>
        <a:xfrm>
          <a:off x="793164" y="1355681"/>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243501" y="1165418"/>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148003" y="1449849"/>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2 </a:t>
          </a:r>
          <a:r>
            <a:rPr lang="en-US" sz="1400" b="0" kern="1200" dirty="0">
              <a:solidFill>
                <a:schemeClr val="tx1"/>
              </a:solidFill>
            </a:rPr>
            <a:t>P</a:t>
          </a:r>
          <a:r>
            <a:rPr lang="en-US" sz="1400" b="0" kern="1200" dirty="0"/>
            <a:t>ri</a:t>
          </a:r>
          <a:r>
            <a:rPr lang="en-US" sz="1400" kern="1200" dirty="0"/>
            <a:t>ncipals: Workshop   FY 25 Budget</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dirty="0">
            <a:solidFill>
              <a:srgbClr val="FF0000"/>
            </a:solidFill>
          </a:endParaRPr>
        </a:p>
      </dsp:txBody>
      <dsp:txXfrm>
        <a:off x="1148003" y="1449849"/>
        <a:ext cx="859435" cy="753345"/>
      </dsp:txXfrm>
    </dsp:sp>
    <dsp:sp modelId="{CF777F59-7D55-4DCB-9264-A6427EA7C9F7}">
      <dsp:nvSpPr>
        <dsp:cNvPr id="0" name=""/>
        <dsp:cNvSpPr/>
      </dsp:nvSpPr>
      <dsp:spPr>
        <a:xfrm>
          <a:off x="1845281" y="1095333"/>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295618" y="905070"/>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00121" y="1189502"/>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3              </a:t>
          </a:r>
          <a:r>
            <a:rPr lang="en-US" sz="1400" kern="1200" dirty="0"/>
            <a:t>GO Team Initial Budget Session</a:t>
          </a:r>
        </a:p>
        <a:p>
          <a:pPr marL="0" lvl="0" indent="0" algn="l" defTabSz="711200" rtl="0">
            <a:lnSpc>
              <a:spcPct val="90000"/>
            </a:lnSpc>
            <a:spcBef>
              <a:spcPct val="0"/>
            </a:spcBef>
            <a:spcAft>
              <a:spcPct val="35000"/>
            </a:spcAft>
            <a:buNone/>
          </a:pPr>
          <a:r>
            <a:rPr lang="en-US" sz="1200" kern="1200" dirty="0">
              <a:solidFill>
                <a:srgbClr val="FF0000"/>
              </a:solidFill>
            </a:rPr>
            <a:t>January 17 – </a:t>
          </a:r>
          <a:r>
            <a:rPr lang="en-US" sz="1200" kern="1200" dirty="0">
              <a:solidFill>
                <a:srgbClr val="FF0000"/>
              </a:solidFill>
              <a:latin typeface="Calibri"/>
            </a:rPr>
            <a:t>early February</a:t>
          </a:r>
        </a:p>
        <a:p>
          <a:pPr marL="0" lvl="0" indent="0" algn="l" defTabSz="711200">
            <a:lnSpc>
              <a:spcPct val="90000"/>
            </a:lnSpc>
            <a:spcBef>
              <a:spcPct val="0"/>
            </a:spcBef>
            <a:spcAft>
              <a:spcPct val="35000"/>
            </a:spcAft>
            <a:buNone/>
          </a:pPr>
          <a:r>
            <a:rPr lang="en-US" sz="1200" kern="1200" dirty="0">
              <a:solidFill>
                <a:srgbClr val="FF0000"/>
              </a:solidFill>
              <a:latin typeface="Calibri"/>
            </a:rPr>
            <a:t> </a:t>
          </a:r>
          <a:endParaRPr lang="en-US" sz="1200" kern="1200" dirty="0"/>
        </a:p>
      </dsp:txBody>
      <dsp:txXfrm>
        <a:off x="2200121" y="1189502"/>
        <a:ext cx="859435" cy="753345"/>
      </dsp:txXfrm>
    </dsp:sp>
    <dsp:sp modelId="{0B6A4153-48F2-495A-8F36-EF367C3A1F65}">
      <dsp:nvSpPr>
        <dsp:cNvPr id="0" name=""/>
        <dsp:cNvSpPr/>
      </dsp:nvSpPr>
      <dsp:spPr>
        <a:xfrm>
          <a:off x="2897399" y="834986"/>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347736" y="596448"/>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246905" y="889965"/>
          <a:ext cx="958262" cy="84989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4         </a:t>
          </a:r>
          <a:r>
            <a:rPr lang="en-US" sz="1400" kern="1200" dirty="0"/>
            <a:t> Principals: Associate Supt. Discussions and Review</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dirty="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dirty="0">
            <a:solidFill>
              <a:srgbClr val="FF0000"/>
            </a:solidFill>
          </a:endParaRPr>
        </a:p>
      </dsp:txBody>
      <dsp:txXfrm>
        <a:off x="3246905" y="889965"/>
        <a:ext cx="958262" cy="849894"/>
      </dsp:txXfrm>
    </dsp:sp>
    <dsp:sp modelId="{14D6D005-BE49-4BAB-95C3-4B8C975E012F}">
      <dsp:nvSpPr>
        <dsp:cNvPr id="0" name=""/>
        <dsp:cNvSpPr/>
      </dsp:nvSpPr>
      <dsp:spPr>
        <a:xfrm>
          <a:off x="3949516" y="526364"/>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399853" y="336101"/>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304355" y="620532"/>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7160" tIns="137160" rIns="137160" bIns="137160" numCol="1" spcCol="1270" anchor="t" anchorCtr="0">
          <a:noAutofit/>
        </a:bodyPr>
        <a:lstStyle/>
        <a:p>
          <a:pPr marL="0" lvl="0" indent="0" algn="l" defTabSz="1600200">
            <a:lnSpc>
              <a:spcPct val="90000"/>
            </a:lnSpc>
            <a:spcBef>
              <a:spcPct val="0"/>
            </a:spcBef>
            <a:spcAft>
              <a:spcPct val="35000"/>
            </a:spcAft>
            <a:buNone/>
          </a:pPr>
          <a:endParaRPr lang="en-US" sz="3600" kern="1200"/>
        </a:p>
      </dsp:txBody>
      <dsp:txXfrm>
        <a:off x="4304355" y="620532"/>
        <a:ext cx="859435" cy="753345"/>
      </dsp:txXfrm>
    </dsp:sp>
    <dsp:sp modelId="{83CE1626-AB3F-41DF-AF17-CD304E816755}">
      <dsp:nvSpPr>
        <dsp:cNvPr id="0" name=""/>
        <dsp:cNvSpPr/>
      </dsp:nvSpPr>
      <dsp:spPr>
        <a:xfrm>
          <a:off x="5001634" y="266016"/>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451971" y="75753"/>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363671" y="328702"/>
          <a:ext cx="979473"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t>Step 6               </a:t>
          </a:r>
          <a:r>
            <a:rPr lang="en-US" sz="1400" b="0" kern="1200" dirty="0">
              <a:latin typeface="+mn-lt"/>
            </a:rPr>
            <a:t>Principals:</a:t>
          </a:r>
          <a:r>
            <a:rPr lang="en-US" sz="1600" b="1" kern="1200" dirty="0"/>
            <a:t> </a:t>
          </a:r>
          <a:r>
            <a:rPr lang="en-US" sz="1400" b="0" kern="1200" dirty="0">
              <a:solidFill>
                <a:schemeClr val="tx1"/>
              </a:solidFill>
            </a:rPr>
            <a:t>HR Staffing Conferences Begin</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Late February  – Early March   </a:t>
          </a:r>
          <a:endParaRPr lang="en-US" sz="1200" kern="1200" dirty="0">
            <a:solidFill>
              <a:srgbClr val="FF0000"/>
            </a:solidFill>
          </a:endParaRPr>
        </a:p>
      </dsp:txBody>
      <dsp:txXfrm>
        <a:off x="5363671" y="328702"/>
        <a:ext cx="979473" cy="753345"/>
      </dsp:txXfrm>
    </dsp:sp>
    <dsp:sp modelId="{8A8BDF46-5CD7-4385-AD19-1595B30DFB05}">
      <dsp:nvSpPr>
        <dsp:cNvPr id="0" name=""/>
        <dsp:cNvSpPr/>
      </dsp:nvSpPr>
      <dsp:spPr>
        <a:xfrm>
          <a:off x="6053751" y="5669"/>
          <a:ext cx="162157" cy="162157"/>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504088" y="-184593"/>
          <a:ext cx="572099" cy="951961"/>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408831" y="56821"/>
          <a:ext cx="859435" cy="7533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dirty="0">
              <a:solidFill>
                <a:schemeClr val="tx1"/>
              </a:solidFill>
            </a:rPr>
            <a:t>Step 7      </a:t>
          </a:r>
          <a:r>
            <a:rPr lang="en-US" sz="1400" kern="1200" dirty="0"/>
            <a:t>GO Team Final Budget Approval Meeting</a:t>
          </a:r>
        </a:p>
        <a:p>
          <a:pPr marL="0" lvl="0" indent="0" algn="l" defTabSz="711200">
            <a:lnSpc>
              <a:spcPct val="90000"/>
            </a:lnSpc>
            <a:spcBef>
              <a:spcPct val="0"/>
            </a:spcBef>
            <a:spcAft>
              <a:spcPct val="35000"/>
            </a:spcAft>
            <a:buNone/>
          </a:pPr>
          <a:r>
            <a:rPr lang="en-US" sz="12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a:t>
          </a:r>
          <a:endParaRPr lang="en-US" sz="1200" b="1" kern="1200" dirty="0">
            <a:solidFill>
              <a:srgbClr val="FF0000"/>
            </a:solidFill>
          </a:endParaRPr>
        </a:p>
      </dsp:txBody>
      <dsp:txXfrm>
        <a:off x="6408831" y="56821"/>
        <a:ext cx="859435" cy="753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0600B-451A-42DB-AB85-D5D76A97F59C}">
      <dsp:nvSpPr>
        <dsp:cNvPr id="0" name=""/>
        <dsp:cNvSpPr/>
      </dsp:nvSpPr>
      <dsp:spPr>
        <a:xfrm>
          <a:off x="0" y="0"/>
          <a:ext cx="4686300"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888D0-BBE0-436D-9054-14A09A06DBEB}">
      <dsp:nvSpPr>
        <dsp:cNvPr id="0" name=""/>
        <dsp:cNvSpPr/>
      </dsp:nvSpPr>
      <dsp:spPr>
        <a:xfrm>
          <a:off x="0" y="0"/>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#1</a:t>
          </a:r>
        </a:p>
        <a:p>
          <a:pPr marL="0" lvl="0" indent="0" algn="l" defTabSz="1200150">
            <a:lnSpc>
              <a:spcPct val="90000"/>
            </a:lnSpc>
            <a:spcBef>
              <a:spcPct val="0"/>
            </a:spcBef>
            <a:spcAft>
              <a:spcPct val="35000"/>
            </a:spcAft>
            <a:buNone/>
          </a:pPr>
          <a:r>
            <a:rPr lang="en-US" sz="2700" kern="1200" dirty="0"/>
            <a:t>Teaching and Assessing for Learning	</a:t>
          </a:r>
        </a:p>
      </dsp:txBody>
      <dsp:txXfrm>
        <a:off x="0" y="0"/>
        <a:ext cx="4686300" cy="1414065"/>
      </dsp:txXfrm>
    </dsp:sp>
    <dsp:sp modelId="{ED9F9C8F-4E0F-4EB9-A1E7-F72757CE5B4B}">
      <dsp:nvSpPr>
        <dsp:cNvPr id="0" name=""/>
        <dsp:cNvSpPr/>
      </dsp:nvSpPr>
      <dsp:spPr>
        <a:xfrm>
          <a:off x="0" y="1414065"/>
          <a:ext cx="4686300" cy="0"/>
        </a:xfrm>
        <a:prstGeom prst="line">
          <a:avLst/>
        </a:prstGeom>
        <a:solidFill>
          <a:schemeClr val="accent2">
            <a:hueOff val="-505605"/>
            <a:satOff val="-28427"/>
            <a:lumOff val="3334"/>
            <a:alphaOff val="0"/>
          </a:schemeClr>
        </a:solidFill>
        <a:ln w="25400" cap="flat" cmpd="sng" algn="ctr">
          <a:solidFill>
            <a:schemeClr val="accent2">
              <a:hueOff val="-505605"/>
              <a:satOff val="-28427"/>
              <a:lumOff val="3334"/>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DF714-5071-419D-A57A-13F2B82F09BA}">
      <dsp:nvSpPr>
        <dsp:cNvPr id="0" name=""/>
        <dsp:cNvSpPr/>
      </dsp:nvSpPr>
      <dsp:spPr>
        <a:xfrm>
          <a:off x="0" y="1414065"/>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#2</a:t>
          </a:r>
        </a:p>
        <a:p>
          <a:pPr marL="0" lvl="0" indent="0" algn="l" defTabSz="1200150">
            <a:lnSpc>
              <a:spcPct val="90000"/>
            </a:lnSpc>
            <a:spcBef>
              <a:spcPct val="0"/>
            </a:spcBef>
            <a:spcAft>
              <a:spcPct val="35000"/>
            </a:spcAft>
            <a:buNone/>
          </a:pPr>
          <a:r>
            <a:rPr lang="en-US" sz="2700" kern="1200" dirty="0"/>
            <a:t>Economic and Workforce Development</a:t>
          </a:r>
        </a:p>
      </dsp:txBody>
      <dsp:txXfrm>
        <a:off x="0" y="1414065"/>
        <a:ext cx="4686300" cy="1414065"/>
      </dsp:txXfrm>
    </dsp:sp>
    <dsp:sp modelId="{6B4E9D7A-1172-4CEA-B3C2-D6C1664DF6CF}">
      <dsp:nvSpPr>
        <dsp:cNvPr id="0" name=""/>
        <dsp:cNvSpPr/>
      </dsp:nvSpPr>
      <dsp:spPr>
        <a:xfrm>
          <a:off x="0" y="2828131"/>
          <a:ext cx="4686300" cy="0"/>
        </a:xfrm>
        <a:prstGeom prst="line">
          <a:avLst/>
        </a:prstGeom>
        <a:solidFill>
          <a:schemeClr val="accent2">
            <a:hueOff val="-1011211"/>
            <a:satOff val="-56854"/>
            <a:lumOff val="6667"/>
            <a:alphaOff val="0"/>
          </a:schemeClr>
        </a:solidFill>
        <a:ln w="25400" cap="flat" cmpd="sng" algn="ctr">
          <a:solidFill>
            <a:schemeClr val="accent2">
              <a:hueOff val="-1011211"/>
              <a:satOff val="-56854"/>
              <a:lumOff val="6667"/>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926799-09B6-41B4-9EFE-F48157025387}">
      <dsp:nvSpPr>
        <dsp:cNvPr id="0" name=""/>
        <dsp:cNvSpPr/>
      </dsp:nvSpPr>
      <dsp:spPr>
        <a:xfrm>
          <a:off x="0" y="2828131"/>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#3</a:t>
          </a:r>
        </a:p>
        <a:p>
          <a:pPr marL="0" lvl="0" indent="0" algn="l" defTabSz="1200150">
            <a:lnSpc>
              <a:spcPct val="90000"/>
            </a:lnSpc>
            <a:spcBef>
              <a:spcPct val="0"/>
            </a:spcBef>
            <a:spcAft>
              <a:spcPct val="35000"/>
            </a:spcAft>
            <a:buNone/>
          </a:pPr>
          <a:r>
            <a:rPr lang="en-US" sz="2700" kern="1200" dirty="0"/>
            <a:t>Strategic Planning and Sustainability</a:t>
          </a:r>
        </a:p>
      </dsp:txBody>
      <dsp:txXfrm>
        <a:off x="0" y="2828131"/>
        <a:ext cx="4686300" cy="1414065"/>
      </dsp:txXfrm>
    </dsp:sp>
    <dsp:sp modelId="{67EF20D0-44F6-40FB-AEAB-24A765B1AF5A}">
      <dsp:nvSpPr>
        <dsp:cNvPr id="0" name=""/>
        <dsp:cNvSpPr/>
      </dsp:nvSpPr>
      <dsp:spPr>
        <a:xfrm>
          <a:off x="0" y="4242197"/>
          <a:ext cx="4686300" cy="0"/>
        </a:xfrm>
        <a:prstGeom prst="line">
          <a:avLst/>
        </a:prstGeom>
        <a:solidFill>
          <a:schemeClr val="accent2">
            <a:hueOff val="-1516816"/>
            <a:satOff val="-85281"/>
            <a:lumOff val="10001"/>
            <a:alphaOff val="0"/>
          </a:schemeClr>
        </a:solidFill>
        <a:ln w="25400" cap="flat" cmpd="sng" algn="ctr">
          <a:solidFill>
            <a:schemeClr val="accent2">
              <a:hueOff val="-1516816"/>
              <a:satOff val="-85281"/>
              <a:lumOff val="10001"/>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493777-3708-497C-AAEF-C88837361541}">
      <dsp:nvSpPr>
        <dsp:cNvPr id="0" name=""/>
        <dsp:cNvSpPr/>
      </dsp:nvSpPr>
      <dsp:spPr>
        <a:xfrm>
          <a:off x="0" y="4242197"/>
          <a:ext cx="4686300" cy="14140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t>#4</a:t>
          </a:r>
        </a:p>
        <a:p>
          <a:pPr marL="0" lvl="0" indent="0" algn="l" defTabSz="1200150">
            <a:lnSpc>
              <a:spcPct val="90000"/>
            </a:lnSpc>
            <a:spcBef>
              <a:spcPct val="0"/>
            </a:spcBef>
            <a:spcAft>
              <a:spcPct val="35000"/>
            </a:spcAft>
            <a:buNone/>
          </a:pPr>
          <a:r>
            <a:rPr lang="en-US" sz="2700" kern="1200" dirty="0"/>
            <a:t>Governance and Leadership</a:t>
          </a:r>
        </a:p>
      </dsp:txBody>
      <dsp:txXfrm>
        <a:off x="0" y="4242197"/>
        <a:ext cx="4686300" cy="141406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7C0E4-BEE0-4B3A-A8F7-3138B852AAEA}">
      <dsp:nvSpPr>
        <dsp:cNvPr id="0" name=""/>
        <dsp:cNvSpPr/>
      </dsp:nvSpPr>
      <dsp:spPr>
        <a:xfrm rot="5400000">
          <a:off x="6695677" y="-2476417"/>
          <a:ext cx="1730627" cy="71162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Are new positions and/or resources included in the budget to address our major priorities? </a:t>
          </a:r>
        </a:p>
        <a:p>
          <a:pPr marL="171450" lvl="1" indent="-171450" algn="l" defTabSz="755650">
            <a:lnSpc>
              <a:spcPct val="90000"/>
            </a:lnSpc>
            <a:spcBef>
              <a:spcPct val="0"/>
            </a:spcBef>
            <a:spcAft>
              <a:spcPct val="15000"/>
            </a:spcAft>
            <a:buChar char="•"/>
          </a:pPr>
          <a:r>
            <a:rPr lang="en-US" sz="1700" kern="1200"/>
            <a:t>Do we know (as a team) the plan to support implementation of these priorities beyond the budget (ex. What strategies will be implemented)? </a:t>
          </a:r>
        </a:p>
        <a:p>
          <a:pPr marL="171450" lvl="1" indent="-171450" algn="l" defTabSz="755650">
            <a:lnSpc>
              <a:spcPct val="90000"/>
            </a:lnSpc>
            <a:spcBef>
              <a:spcPct val="0"/>
            </a:spcBef>
            <a:spcAft>
              <a:spcPct val="15000"/>
            </a:spcAft>
            <a:buChar char="•"/>
          </a:pPr>
          <a:r>
            <a:rPr lang="en-US" sz="1700" kern="1200"/>
            <a:t>What tradeoffs are being made in order to support these priorities? </a:t>
          </a:r>
        </a:p>
      </dsp:txBody>
      <dsp:txXfrm rot="-5400000">
        <a:off x="4002878" y="300864"/>
        <a:ext cx="7031744" cy="1561663"/>
      </dsp:txXfrm>
    </dsp:sp>
    <dsp:sp modelId="{4AF584E5-5D46-4C6F-A653-EEEB1D795C12}">
      <dsp:nvSpPr>
        <dsp:cNvPr id="0" name=""/>
        <dsp:cNvSpPr/>
      </dsp:nvSpPr>
      <dsp:spPr>
        <a:xfrm>
          <a:off x="0" y="54"/>
          <a:ext cx="4002877" cy="2163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a:t>Are our school’s priorities (from your strategic plan) reflected in this budget? </a:t>
          </a:r>
        </a:p>
      </dsp:txBody>
      <dsp:txXfrm>
        <a:off x="105603" y="105657"/>
        <a:ext cx="3791671" cy="1952077"/>
      </dsp:txXfrm>
    </dsp:sp>
    <dsp:sp modelId="{5D261188-D75E-4E8E-98A1-B47916EF2D6E}">
      <dsp:nvSpPr>
        <dsp:cNvPr id="0" name=""/>
        <dsp:cNvSpPr/>
      </dsp:nvSpPr>
      <dsp:spPr>
        <a:xfrm rot="5400000">
          <a:off x="6695677" y="-204969"/>
          <a:ext cx="1730627" cy="711622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endParaRPr lang="en-US" sz="1700" kern="1200" dirty="0"/>
        </a:p>
        <a:p>
          <a:pPr marL="171450" lvl="1" indent="-171450" algn="l" defTabSz="755650">
            <a:lnSpc>
              <a:spcPct val="90000"/>
            </a:lnSpc>
            <a:spcBef>
              <a:spcPct val="0"/>
            </a:spcBef>
            <a:spcAft>
              <a:spcPct val="15000"/>
            </a:spcAft>
            <a:buChar char="•"/>
          </a:pPr>
          <a:r>
            <a:rPr lang="en-US" sz="1700" kern="1200" dirty="0"/>
            <a:t>Are there positions our school will share with another school, i.e. nurse, counselor?</a:t>
          </a:r>
        </a:p>
      </dsp:txBody>
      <dsp:txXfrm rot="-5400000">
        <a:off x="4002878" y="2572312"/>
        <a:ext cx="7031744" cy="1561663"/>
      </dsp:txXfrm>
    </dsp:sp>
    <dsp:sp modelId="{E043F69B-D1CC-45CC-8D6A-63AD478AC00F}">
      <dsp:nvSpPr>
        <dsp:cNvPr id="0" name=""/>
        <dsp:cNvSpPr/>
      </dsp:nvSpPr>
      <dsp:spPr>
        <a:xfrm>
          <a:off x="0" y="2271502"/>
          <a:ext cx="4002877" cy="216328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kern="1200" dirty="0"/>
            <a:t>How are district priorities reflected in our budget? </a:t>
          </a:r>
        </a:p>
      </dsp:txBody>
      <dsp:txXfrm>
        <a:off x="105603" y="2377105"/>
        <a:ext cx="3791671" cy="1952077"/>
      </dsp:txXfrm>
    </dsp:sp>
  </dsp:spTree>
</dsp:drawing>
</file>

<file path=ppt/diagrams/layout1.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62" tIns="46568" rIns="93162" bIns="46568"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62" tIns="46568" rIns="93162" bIns="46568"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62" tIns="46568" rIns="93162" bIns="46568"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1" name="Google Shape;191;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marR="0" lvl="0" indent="-346981" algn="l" defTabSz="914400" rtl="0" eaLnBrk="1" fontAlgn="auto" latinLnBrk="0" hangingPunct="1">
              <a:lnSpc>
                <a:spcPct val="150000"/>
              </a:lnSpc>
              <a:spcBef>
                <a:spcPts val="0"/>
              </a:spcBef>
              <a:spcAft>
                <a:spcPts val="0"/>
              </a:spcAft>
              <a:buClr>
                <a:srgbClr val="000000"/>
              </a:buClr>
              <a:buSzPts val="1400"/>
              <a:buFont typeface="Symbol" panose="05050102010706020507" pitchFamily="18" charset="2"/>
              <a:buChar char=""/>
              <a:tabLst/>
              <a:defRPr/>
            </a:pPr>
            <a:r>
              <a:rPr lang="en-US" sz="2000" dirty="0">
                <a:latin typeface="Calibri" panose="020F0502020204030204" pitchFamily="34" charset="0"/>
                <a:ea typeface="Calibri" panose="020F0502020204030204" pitchFamily="34" charset="0"/>
                <a:cs typeface="Times New Roman" panose="02020603050405020304" pitchFamily="18" charset="0"/>
              </a:rPr>
              <a:t>Here is an overview of the FY 25 budget process.  We completed staffing conferences on Tuesday and We are currently at Step 7 – which is the final budget approval meeting.</a:t>
            </a: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During today’s budget approval meeting, I will share feedback and recommendations received from district leaders at staffing conferences.  If all is well, our task today is to approve the budget for the 2024-25 school year.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21520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631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23710" rtl="0" eaLnBrk="1" fontAlgn="auto" latinLnBrk="0" hangingPunct="1">
              <a:lnSpc>
                <a:spcPct val="100000"/>
              </a:lnSpc>
              <a:spcBef>
                <a:spcPts val="0"/>
              </a:spcBef>
              <a:spcAft>
                <a:spcPts val="0"/>
              </a:spcAft>
              <a:buClrTx/>
              <a:buSzTx/>
              <a:buFontTx/>
              <a:buNone/>
              <a:tabLst/>
              <a:defRPr/>
            </a:pPr>
            <a:r>
              <a:rPr lang="en-US" dirty="0"/>
              <a:t>Before we jump into allocations lets first review our school priorities.  During our last meeting held January 25</a:t>
            </a:r>
            <a:r>
              <a:rPr lang="en-US" baseline="30000" dirty="0"/>
              <a:t>th</a:t>
            </a:r>
            <a:r>
              <a:rPr lang="en-US" dirty="0"/>
              <a:t>, the board voted to rank our school’s priorities as pictured on the screen.  Are there any questions or corrections for our approved ranking of priorities?    </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60212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rgbClr val="000000"/>
                </a:solidFill>
                <a:latin typeface="Calibri" panose="020F0502020204030204" pitchFamily="34" charset="0"/>
              </a:rPr>
              <a:t>Pictured here is a breakdown of allocated funds for ACCA.  There are no changes to our allocation.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Are there any questions regarding ACCA’s budget allocation?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baseline="0" dirty="0">
              <a:solidFill>
                <a:srgbClr val="000000"/>
              </a:solidFill>
              <a:latin typeface="Calibri" panose="020F0502020204030204"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8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We will now pivot to review how resources were allocated to support our strategic priorities.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5998589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4703">
              <a:defRPr/>
            </a:pPr>
            <a:r>
              <a:rPr lang="en-US" dirty="0"/>
              <a:t>Let’s begin by unpacking Teaching and Assessing for Learning.  </a:t>
            </a:r>
          </a:p>
          <a:p>
            <a:pPr marL="457200" marR="0" lvl="0" indent="-228600" algn="l" defTabSz="684703" rtl="0" eaLnBrk="1" fontAlgn="auto" latinLnBrk="0" hangingPunct="1">
              <a:lnSpc>
                <a:spcPct val="100000"/>
              </a:lnSpc>
              <a:spcBef>
                <a:spcPts val="0"/>
              </a:spcBef>
              <a:spcAft>
                <a:spcPts val="0"/>
              </a:spcAft>
              <a:buClr>
                <a:srgbClr val="000000"/>
              </a:buClr>
              <a:buSzPts val="1400"/>
              <a:buFont typeface="Arial"/>
              <a:buNone/>
              <a:tabLst/>
              <a:defRPr/>
            </a:pPr>
            <a:r>
              <a:rPr lang="en-US" dirty="0"/>
              <a:t>During our last meeting we shared that ACCA will shift to offer more dual enrollment on our campus next school year.   As we make this shift, we will occur additional costs for materials/supplies, lab equipment and maintenance costs.  We are asked the board to dedicate $197,829 towards this effort.</a:t>
            </a:r>
          </a:p>
          <a:p>
            <a:pPr marL="457200" marR="0" lvl="0" indent="-228600" algn="l" defTabSz="684703" rtl="0" eaLnBrk="1" fontAlgn="auto" latinLnBrk="0" hangingPunct="1">
              <a:lnSpc>
                <a:spcPct val="100000"/>
              </a:lnSpc>
              <a:spcBef>
                <a:spcPts val="0"/>
              </a:spcBef>
              <a:spcAft>
                <a:spcPts val="0"/>
              </a:spcAft>
              <a:buClr>
                <a:srgbClr val="000000"/>
              </a:buClr>
              <a:buSzPts val="1400"/>
              <a:buFont typeface="Arial"/>
              <a:buNone/>
              <a:tabLst/>
              <a:defRPr/>
            </a:pPr>
            <a:r>
              <a:rPr lang="en-US" dirty="0"/>
              <a:t> </a:t>
            </a:r>
          </a:p>
          <a:p>
            <a:pPr defTabSz="684703">
              <a:defRPr/>
            </a:pPr>
            <a:r>
              <a:rPr lang="en-US" dirty="0"/>
              <a:t>The next ask was based on a recommendation from the Charter System Foundation of Georgia.  With the growing number of dual enrollment classes and focus on Accelerated Career, we asked the board to support dual enrollment instruction by approving the hiring of a program administrator that will work directly with home school counselors to ensure that students are taking advantage of these great post secondary training opportunities. </a:t>
            </a:r>
          </a:p>
          <a:p>
            <a:pPr defTabSz="684703">
              <a:defRPr/>
            </a:pPr>
            <a:r>
              <a:rPr lang="en-US" dirty="0"/>
              <a:t>The cost of this position is $178,713 (this includes salary and benefits).</a:t>
            </a:r>
          </a:p>
          <a:p>
            <a:pPr defTabSz="684703">
              <a:defRPr/>
            </a:pPr>
            <a:endParaRPr lang="en-US" dirty="0"/>
          </a:p>
          <a:p>
            <a:pPr defTabSz="684703">
              <a:defRPr/>
            </a:pPr>
            <a:r>
              <a:rPr lang="en-US" dirty="0"/>
              <a:t>The next ask was for Aviation Maintenance.  Aviation Maintenance will be the biggest roll out next school year.  As with the other dual enrollment pathways, we need a full-time sub to cover the days college professors are unable to report to ACCA, support daily operational tasks (like attendance), and any other support scholars need to successfully complete the class.  The cost of this position is $38, 348 (includes salary/benefits).   </a:t>
            </a:r>
          </a:p>
          <a:p>
            <a:pPr defTabSz="684703">
              <a:defRPr/>
            </a:pPr>
            <a:endParaRPr lang="en-US" dirty="0"/>
          </a:p>
          <a:p>
            <a:pPr defTabSz="684703">
              <a:defRPr/>
            </a:pPr>
            <a:r>
              <a:rPr lang="en-US" dirty="0"/>
              <a:t>We also requested funds to support transportation costs for summer career exposure camps, field trips, work-based learning opportunities, and students taking classes on Atlanta Tech’s campus.  This ask is approximately $10,000.</a:t>
            </a:r>
          </a:p>
          <a:p>
            <a:pPr defTabSz="923710">
              <a:defRPr/>
            </a:pPr>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41215857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3710">
              <a:defRPr/>
            </a:pPr>
            <a:r>
              <a:rPr lang="en-US" dirty="0"/>
              <a:t>Our second ranked priority is  Economic &amp; Workforce Development. During our last meeting we discussed increasing the number of students participating in high quality work-based learning continues to be one of our top strategies.  We also went on to share that two of the funding requests from the previous slide (hiring a Program Administrator and Transportation costs) will also support this strategic priority.  </a:t>
            </a:r>
          </a:p>
          <a:p>
            <a:pPr defTabSz="923710">
              <a:defRPr/>
            </a:pPr>
            <a:endParaRPr lang="en-US" b="0" i="0" dirty="0">
              <a:solidFill>
                <a:srgbClr val="000000"/>
              </a:solidFill>
              <a:effectLst/>
              <a:latin typeface="Aptos" panose="020B0004020202020204" pitchFamily="34" charset="0"/>
            </a:endParaRPr>
          </a:p>
          <a:p>
            <a:pPr defTabSz="923710">
              <a:defRPr/>
            </a:pPr>
            <a:endParaRPr lang="en-US" b="0" i="0" dirty="0">
              <a:solidFill>
                <a:srgbClr val="000000"/>
              </a:solidFill>
              <a:effectLst/>
              <a:latin typeface="Aptos" panose="020B0004020202020204" pitchFamily="34" charset="0"/>
            </a:endParaRP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220327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final ask was for the board to continue to fund our marketing efforts to ensure the word gets out about this amazing program.  The ask here was for $45,000.   </a:t>
            </a:r>
          </a:p>
          <a:p>
            <a:endParaRPr lang="en-US" dirty="0"/>
          </a:p>
        </p:txBody>
      </p:sp>
      <p:sp>
        <p:nvSpPr>
          <p:cNvPr id="4" name="Slide Number Placeholder 3"/>
          <p:cNvSpPr>
            <a:spLocks noGrp="1"/>
          </p:cNvSpPr>
          <p:nvPr>
            <p:ph type="sldNum" sz="quarter" idx="10"/>
          </p:nvPr>
        </p:nvSpPr>
        <p:spPr/>
        <p:txBody>
          <a:bodyPr/>
          <a:lstStyle/>
          <a:p>
            <a:fld id="{06FECA5B-CB69-434F-96AB-1E7E18E86F8F}" type="slidenum">
              <a:rPr lang="en-US" smtClean="0"/>
              <a:t>18</a:t>
            </a:fld>
            <a:endParaRPr lang="en-US" dirty="0"/>
          </a:p>
        </p:txBody>
      </p:sp>
    </p:spTree>
    <p:extLst>
      <p:ext uri="{BB962C8B-B14F-4D97-AF65-F5344CB8AC3E}">
        <p14:creationId xmlns:p14="http://schemas.microsoft.com/office/powerpoint/2010/main" val="5709223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our last meeting, all principals have completed staffing conferences.  There are some updates that I need to share as a result of staffing conferences.  Human resources recommended ACCA hires an “Assistant Principal” and not a “Program Administrator.”  This change saved us $15, 295.  In an effort to support Strategic Priority #1 (Teaching and Assessing for Learning) these extra funds were transferred to instructional materials and supplies.   While the name of the position changed, the work this person will do to support students participating in dual enrollment will not change.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662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p2: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197" name="Google Shape;1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here is a summary of all changes that were made since our previous meeting.   </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92388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highlights how funds were distributed overall.  As you can see, our top ranked priority, Teaching and assessing for learning, received the most funding.</a:t>
            </a:r>
          </a:p>
        </p:txBody>
      </p:sp>
      <p:sp>
        <p:nvSpPr>
          <p:cNvPr id="4" name="Slide Number Placeholder 3"/>
          <p:cNvSpPr>
            <a:spLocks noGrp="1"/>
          </p:cNvSpPr>
          <p:nvPr>
            <p:ph type="sldNum" sz="quarter" idx="5"/>
          </p:nvPr>
        </p:nvSpPr>
        <p:spPr/>
        <p:txBody>
          <a:bodyPr/>
          <a:lstStyle/>
          <a:p>
            <a:fld id="{A89C7E07-3C67-C64C-8DA0-0404F6303970}" type="slidenum">
              <a:rPr lang="en-US" smtClean="0"/>
              <a:t>21</a:t>
            </a:fld>
            <a:endParaRPr lang="en-US" dirty="0"/>
          </a:p>
        </p:txBody>
      </p:sp>
    </p:spTree>
    <p:extLst>
      <p:ext uri="{BB962C8B-B14F-4D97-AF65-F5344CB8AC3E}">
        <p14:creationId xmlns:p14="http://schemas.microsoft.com/office/powerpoint/2010/main" val="1088214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Alright everyone.  That concludes budget updates.  The floor is now open for questions.  Pictured here are questions for you to consider or feel free to ask any additional questions you may have.</a:t>
            </a:r>
          </a:p>
          <a:p>
            <a:endParaRPr lang="en-US" dirty="0"/>
          </a:p>
          <a:p>
            <a:r>
              <a:rPr lang="en-US" dirty="0"/>
              <a:t>If there are no more questions, I will turn it over to Bill for board approval.</a:t>
            </a:r>
          </a:p>
        </p:txBody>
      </p:sp>
      <p:sp>
        <p:nvSpPr>
          <p:cNvPr id="4" name="Slide Number Placeholder 3"/>
          <p:cNvSpPr>
            <a:spLocks noGrp="1"/>
          </p:cNvSpPr>
          <p:nvPr>
            <p:ph type="sldNum" sz="quarter" idx="10"/>
          </p:nvPr>
        </p:nvSpPr>
        <p:spPr/>
        <p:txBody>
          <a:bodyPr/>
          <a:lstStyle/>
          <a:p>
            <a:fld id="{06FECA5B-CB69-434F-96AB-1E7E18E86F8F}" type="slidenum">
              <a:rPr lang="en-US" smtClean="0"/>
              <a:t>22</a:t>
            </a:fld>
            <a:endParaRPr lang="en-US" dirty="0"/>
          </a:p>
        </p:txBody>
      </p:sp>
    </p:spTree>
    <p:extLst>
      <p:ext uri="{BB962C8B-B14F-4D97-AF65-F5344CB8AC3E}">
        <p14:creationId xmlns:p14="http://schemas.microsoft.com/office/powerpoint/2010/main" val="26272210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there are no questions, I will turn it back over to Bill so that the Board can vote on the presented budget.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3744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A0F1F-44D0-AF1F-37F0-7FA70B0A28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EE808A-089D-AD11-0314-6936527CD3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35632C-047F-5F3B-6A1B-22A6D44C6CA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02D8655-E26F-DC28-BE58-2DE267A2BFB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35258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88686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Good evening everyone!  My name is Robert Wingate, Proud Assistant Principal of the Atlanta College and Career Academy.  I wanted to bring to your attention an upcoming potential opportunity that could significantly impact the security measures within our school.  It has come to our attention that the Governor will be proposing a grant aimed at enhancing security in schools statewide.  If approved by the Georgia General Assembly, this grant would allocate forty-five thousand dollars ($45K) annually to each school.  In light of this potential opportunity, the Operations Division is eager to collect your input to formulate a plan on how best to utilize these resources to bolster security within our buildings.  I’m inserting a link in the chat box to collect your thoughts and feedback regarding how these resources should be allocated in a manner that maximizes their impact on the safety and well-being of our students and staff.  If possible, we ask that each GO Team member complete the survey on or before March 29, 2024 so that your input is considered in the planning process.  The floor is now open for discussion on this very important topic.  </a:t>
            </a:r>
          </a:p>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80461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27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8941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456468">
              <a:defRPr/>
            </a:pPr>
            <a:fld id="{06FECA5B-CB69-434F-96AB-1E7E18E86F8F}" type="slidenum">
              <a:rPr lang="en-US">
                <a:solidFill>
                  <a:prstClr val="black"/>
                </a:solidFill>
                <a:latin typeface="Calibri"/>
              </a:rPr>
              <a:pPr defTabSz="456468">
                <a:defRPr/>
              </a:pPr>
              <a:t>34</a:t>
            </a:fld>
            <a:endParaRPr lang="en-US" dirty="0">
              <a:solidFill>
                <a:prstClr val="black"/>
              </a:solidFill>
              <a:latin typeface="Calibri"/>
            </a:endParaRPr>
          </a:p>
        </p:txBody>
      </p:sp>
    </p:spTree>
    <p:extLst>
      <p:ext uri="{BB962C8B-B14F-4D97-AF65-F5344CB8AC3E}">
        <p14:creationId xmlns:p14="http://schemas.microsoft.com/office/powerpoint/2010/main" val="3669017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mark your calendars!  Our next meeting is Thursday, May 16th at 4 p.m. This will be our final meeting for the 2024-25 school year.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35</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06519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C04287-682A-49D2-8897-00CF4AF8B77F}" type="slidenum">
              <a:rPr lang="en-US" smtClean="0"/>
              <a:t>3</a:t>
            </a:fld>
            <a:endParaRPr lang="en-US"/>
          </a:p>
        </p:txBody>
      </p:sp>
    </p:spTree>
    <p:extLst>
      <p:ext uri="{BB962C8B-B14F-4D97-AF65-F5344CB8AC3E}">
        <p14:creationId xmlns:p14="http://schemas.microsoft.com/office/powerpoint/2010/main" val="13889556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want to remind everyone of required training for all GO Teams.  </a:t>
            </a:r>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36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65108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6FECA5B-CB69-434F-96AB-1E7E18E86F8F}" type="slidenum">
              <a:rPr lang="en-US" smtClean="0"/>
              <a:t>37</a:t>
            </a:fld>
            <a:endParaRPr lang="en-US" dirty="0"/>
          </a:p>
        </p:txBody>
      </p:sp>
    </p:spTree>
    <p:extLst>
      <p:ext uri="{BB962C8B-B14F-4D97-AF65-F5344CB8AC3E}">
        <p14:creationId xmlns:p14="http://schemas.microsoft.com/office/powerpoint/2010/main" val="31608915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430" name="Google Shape;430;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4</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9756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3: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03" name="Google Shape;203;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706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algn="r"/>
            <a:fld id="{00000000-1234-1234-1234-123412341234}" type="slidenum">
              <a:rPr lang="en-US" sz="1200" smtClean="0">
                <a:solidFill>
                  <a:schemeClr val="dk1"/>
                </a:solidFill>
                <a:latin typeface="Calibri"/>
                <a:ea typeface="Calibri"/>
                <a:cs typeface="Calibri"/>
                <a:sym typeface="Calibri"/>
              </a:rPr>
              <a:pPr algn="r"/>
              <a:t>7</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4124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DFA01-7DFF-A58B-B2AD-064DB3E20FF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8C7A3F-A175-F962-C3D8-CB3E103CA3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3B9C3-406E-CF76-DE3A-B3D9999CA19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A6914DA-AF2C-A543-8CC1-CFDFB41B11F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9C7E07-3C67-C64C-8DA0-0404F630397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2002677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10: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endParaRPr/>
          </a:p>
        </p:txBody>
      </p:sp>
      <p:sp>
        <p:nvSpPr>
          <p:cNvPr id="279" name="Google Shape;279;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8"/>
        <p:cNvGrpSpPr/>
        <p:nvPr/>
      </p:nvGrpSpPr>
      <p:grpSpPr>
        <a:xfrm>
          <a:off x="0" y="0"/>
          <a:ext cx="0" cy="0"/>
          <a:chOff x="0" y="0"/>
          <a:chExt cx="0" cy="0"/>
        </a:xfrm>
      </p:grpSpPr>
      <p:sp>
        <p:nvSpPr>
          <p:cNvPr id="19" name="Google Shape;19;p32"/>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2"/>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8000"/>
              <a:buFont typeface="Calibri"/>
              <a:buNone/>
              <a:defRPr sz="8000">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2"/>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rgbClr val="000000"/>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23" name="Google Shape;23;p32"/>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32"/>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2"/>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26" name="Google Shape;26;p32"/>
          <p:cNvCxnSpPr/>
          <p:nvPr/>
        </p:nvCxnSpPr>
        <p:spPr>
          <a:xfrm>
            <a:off x="1207658" y="4343400"/>
            <a:ext cx="9875520" cy="0"/>
          </a:xfrm>
          <a:prstGeom prst="straightConnector1">
            <a:avLst/>
          </a:prstGeom>
          <a:noFill/>
          <a:ln w="9525" cap="flat" cmpd="sng">
            <a:solidFill>
              <a:srgbClr val="0D85AB"/>
            </a:solidFill>
            <a:prstDash val="solid"/>
            <a:round/>
            <a:headEnd type="none" w="sm" len="sm"/>
            <a:tailEnd type="none" w="sm" len="sm"/>
          </a:ln>
        </p:spPr>
      </p:cxnSp>
      <p:pic>
        <p:nvPicPr>
          <p:cNvPr id="27" name="Google Shape;27;p32"/>
          <p:cNvPicPr preferRelativeResize="0"/>
          <p:nvPr/>
        </p:nvPicPr>
        <p:blipFill rotWithShape="1">
          <a:blip r:embed="rId2">
            <a:alphaModFix/>
          </a:blip>
          <a:srcRect/>
          <a:stretch/>
        </p:blipFill>
        <p:spPr>
          <a:xfrm>
            <a:off x="4913274" y="759070"/>
            <a:ext cx="2365453" cy="137171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5"/>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53" name="Google Shape;53;p5"/>
          <p:cNvSpPr txBox="1">
            <a:spLocks noGrp="1"/>
          </p:cNvSpPr>
          <p:nvPr>
            <p:ph type="body" idx="1"/>
          </p:nvPr>
        </p:nvSpPr>
        <p:spPr>
          <a:xfrm>
            <a:off x="812801" y="2160983"/>
            <a:ext cx="4120895" cy="576262"/>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600"/>
              <a:buFont typeface="Noto Sans Symbols"/>
              <a:buNone/>
              <a:defRPr sz="1500" b="1"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440"/>
              <a:buFont typeface="Noto Sans Symbols"/>
              <a:buNone/>
              <a:defRPr sz="1350" b="1"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4" name="Google Shape;54;p5"/>
          <p:cNvSpPr txBox="1">
            <a:spLocks noGrp="1"/>
          </p:cNvSpPr>
          <p:nvPr>
            <p:ph type="body" idx="2"/>
          </p:nvPr>
        </p:nvSpPr>
        <p:spPr>
          <a:xfrm>
            <a:off x="812801" y="2737249"/>
            <a:ext cx="4120895" cy="330411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5" name="Google Shape;55;p5"/>
          <p:cNvSpPr txBox="1">
            <a:spLocks noGrp="1"/>
          </p:cNvSpPr>
          <p:nvPr>
            <p:ph type="body" idx="3"/>
          </p:nvPr>
        </p:nvSpPr>
        <p:spPr>
          <a:xfrm>
            <a:off x="5155521" y="2160983"/>
            <a:ext cx="4120895" cy="576262"/>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600"/>
              <a:buFont typeface="Noto Sans Symbols"/>
              <a:buNone/>
              <a:defRPr sz="1500" b="1"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440"/>
              <a:buFont typeface="Noto Sans Symbols"/>
              <a:buNone/>
              <a:defRPr sz="1350" b="1"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280"/>
              <a:buFont typeface="Noto Sans Symbols"/>
              <a:buNone/>
              <a:defRPr sz="1200" b="1"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6" name="Google Shape;56;p5"/>
          <p:cNvSpPr txBox="1">
            <a:spLocks noGrp="1"/>
          </p:cNvSpPr>
          <p:nvPr>
            <p:ph type="body" idx="4"/>
          </p:nvPr>
        </p:nvSpPr>
        <p:spPr>
          <a:xfrm>
            <a:off x="5155521" y="2737249"/>
            <a:ext cx="4120895" cy="330411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57" name="Google Shape;57;p5"/>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581D52F2-9B11-4FC0-9217-7D20B3AC9849}" type="datetime1">
              <a:rPr lang="en-US" smtClean="0">
                <a:solidFill>
                  <a:prstClr val="black">
                    <a:tint val="75000"/>
                  </a:prstClr>
                </a:solidFill>
              </a:rPr>
              <a:pPr/>
              <a:t>2/28/2024</a:t>
            </a:fld>
            <a:endParaRPr lang="en-US">
              <a:solidFill>
                <a:prstClr val="black">
                  <a:tint val="75000"/>
                </a:prstClr>
              </a:solidFill>
            </a:endParaRPr>
          </a:p>
        </p:txBody>
      </p:sp>
      <p:sp>
        <p:nvSpPr>
          <p:cNvPr id="58" name="Google Shape;58;p5"/>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71352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812800" y="1498607"/>
            <a:ext cx="3720243" cy="1278465"/>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000"/>
              <a:buFont typeface="Trebuchet MS"/>
              <a:buNone/>
              <a:defRPr sz="15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61" name="Google Shape;61;p6"/>
          <p:cNvSpPr txBox="1">
            <a:spLocks noGrp="1"/>
          </p:cNvSpPr>
          <p:nvPr>
            <p:ph type="body" idx="1"/>
          </p:nvPr>
        </p:nvSpPr>
        <p:spPr>
          <a:xfrm>
            <a:off x="4761702" y="514928"/>
            <a:ext cx="4514716" cy="552643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2" name="Google Shape;62;p6"/>
          <p:cNvSpPr txBox="1">
            <a:spLocks noGrp="1"/>
          </p:cNvSpPr>
          <p:nvPr>
            <p:ph type="body" idx="2"/>
          </p:nvPr>
        </p:nvSpPr>
        <p:spPr>
          <a:xfrm>
            <a:off x="812800" y="2777068"/>
            <a:ext cx="3720243" cy="2584448"/>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840"/>
              <a:buFont typeface="Noto Sans Symbols"/>
              <a:buNone/>
              <a:defRPr sz="788"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600"/>
              <a:buFont typeface="Noto Sans Symbols"/>
              <a:buNone/>
              <a:defRPr sz="563"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3" name="Google Shape;63;p6"/>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936542C1-4E96-413B-B72E-6C4B39D85C9D}" type="datetime1">
              <a:rPr lang="en-US" smtClean="0">
                <a:solidFill>
                  <a:prstClr val="black">
                    <a:tint val="75000"/>
                  </a:prstClr>
                </a:solidFill>
              </a:rPr>
              <a:pPr/>
              <a:t>2/28/2024</a:t>
            </a:fld>
            <a:endParaRPr lang="en-US">
              <a:solidFill>
                <a:prstClr val="black">
                  <a:tint val="75000"/>
                </a:prstClr>
              </a:solidFill>
            </a:endParaRPr>
          </a:p>
        </p:txBody>
      </p:sp>
      <p:sp>
        <p:nvSpPr>
          <p:cNvPr id="64" name="Google Shape;64;p6"/>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293663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812801" y="4800603"/>
            <a:ext cx="8463617" cy="566737"/>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2400"/>
              <a:buFont typeface="Trebuchet MS"/>
              <a:buNone/>
              <a:defRPr sz="18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67" name="Google Shape;67;p7"/>
          <p:cNvSpPr>
            <a:spLocks noGrp="1"/>
          </p:cNvSpPr>
          <p:nvPr>
            <p:ph type="pic" idx="2"/>
          </p:nvPr>
        </p:nvSpPr>
        <p:spPr>
          <a:xfrm>
            <a:off x="812801" y="609600"/>
            <a:ext cx="8463617" cy="3845718"/>
          </a:xfrm>
          <a:prstGeom prst="rect">
            <a:avLst/>
          </a:prstGeom>
          <a:noFill/>
          <a:ln>
            <a:noFill/>
          </a:ln>
        </p:spPr>
        <p:txBody>
          <a:bodyPr spcFirstLastPara="1" wrap="square" lIns="91425" tIns="91425" rIns="91425" bIns="91425" anchor="t" anchorCtr="0"/>
          <a:lstStyle>
            <a:lvl1pPr marR="0" lvl="0" algn="ctr"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1pPr>
            <a:lvl2pPr marR="0" lvl="1"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R="0" lvl="2"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3pPr>
            <a:lvl4pPr marR="0" lvl="3"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4pPr>
            <a:lvl5pPr marR="0" lvl="4"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5pPr>
            <a:lvl6pPr marR="0" lvl="5"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6pPr>
            <a:lvl7pPr marR="0" lvl="6"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7pPr>
            <a:lvl8pPr marR="0" lvl="7"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8pPr>
            <a:lvl9pPr marR="0" lvl="8" algn="l" rtl="0">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9pPr>
          </a:lstStyle>
          <a:p>
            <a:r>
              <a:rPr lang="en-US"/>
              <a:t>Click icon to add picture</a:t>
            </a:r>
            <a:endParaRPr/>
          </a:p>
        </p:txBody>
      </p:sp>
      <p:sp>
        <p:nvSpPr>
          <p:cNvPr id="68" name="Google Shape;68;p7"/>
          <p:cNvSpPr txBox="1">
            <a:spLocks noGrp="1"/>
          </p:cNvSpPr>
          <p:nvPr>
            <p:ph type="body" idx="1"/>
          </p:nvPr>
        </p:nvSpPr>
        <p:spPr>
          <a:xfrm>
            <a:off x="812801" y="5367337"/>
            <a:ext cx="8463617" cy="67402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800"/>
              <a:buFont typeface="Noto Sans Symbols"/>
              <a:buNone/>
              <a:defRPr sz="7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720"/>
              <a:buFont typeface="Noto Sans Symbols"/>
              <a:buNone/>
              <a:defRPr sz="675"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69" name="Google Shape;69;p7"/>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70" name="Google Shape;70;p7"/>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2392219852"/>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71"/>
        <p:cNvGrpSpPr/>
        <p:nvPr/>
      </p:nvGrpSpPr>
      <p:grpSpPr>
        <a:xfrm>
          <a:off x="0" y="0"/>
          <a:ext cx="0" cy="0"/>
          <a:chOff x="0" y="0"/>
          <a:chExt cx="0" cy="0"/>
        </a:xfrm>
      </p:grpSpPr>
      <p:sp>
        <p:nvSpPr>
          <p:cNvPr id="72" name="Google Shape;72;p8"/>
          <p:cNvSpPr txBox="1">
            <a:spLocks noGrp="1"/>
          </p:cNvSpPr>
          <p:nvPr>
            <p:ph type="title"/>
          </p:nvPr>
        </p:nvSpPr>
        <p:spPr>
          <a:xfrm>
            <a:off x="812802" y="609603"/>
            <a:ext cx="8463617" cy="3403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73" name="Google Shape;73;p8"/>
          <p:cNvSpPr txBox="1">
            <a:spLocks noGrp="1"/>
          </p:cNvSpPr>
          <p:nvPr>
            <p:ph type="body" idx="1"/>
          </p:nvPr>
        </p:nvSpPr>
        <p:spPr>
          <a:xfrm>
            <a:off x="812802" y="4470403"/>
            <a:ext cx="8463617" cy="1570961"/>
          </a:xfrm>
          <a:prstGeom prst="rect">
            <a:avLst/>
          </a:prstGeom>
          <a:noFill/>
          <a:ln>
            <a:noFill/>
          </a:ln>
        </p:spPr>
        <p:txBody>
          <a:bodyPr spcFirstLastPara="1" wrap="square" lIns="91425" tIns="91425" rIns="91425" bIns="91425" anchor="ctr"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74" name="Google Shape;74;p8"/>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75" name="Google Shape;75;p8"/>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63238260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76"/>
        <p:cNvGrpSpPr/>
        <p:nvPr/>
      </p:nvGrpSpPr>
      <p:grpSpPr>
        <a:xfrm>
          <a:off x="0" y="0"/>
          <a:ext cx="0" cy="0"/>
          <a:chOff x="0" y="0"/>
          <a:chExt cx="0" cy="0"/>
        </a:xfrm>
      </p:grpSpPr>
      <p:sp>
        <p:nvSpPr>
          <p:cNvPr id="77" name="Google Shape;77;p9"/>
          <p:cNvSpPr txBox="1">
            <a:spLocks noGrp="1"/>
          </p:cNvSpPr>
          <p:nvPr>
            <p:ph type="title"/>
          </p:nvPr>
        </p:nvSpPr>
        <p:spPr>
          <a:xfrm>
            <a:off x="1033181" y="609603"/>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78" name="Google Shape;78;p9"/>
          <p:cNvSpPr txBox="1">
            <a:spLocks noGrp="1"/>
          </p:cNvSpPr>
          <p:nvPr>
            <p:ph type="body" idx="1"/>
          </p:nvPr>
        </p:nvSpPr>
        <p:spPr>
          <a:xfrm>
            <a:off x="1468099" y="3632200"/>
            <a:ext cx="7226404" cy="381000"/>
          </a:xfrm>
          <a:prstGeom prst="rect">
            <a:avLst/>
          </a:prstGeom>
          <a:noFill/>
          <a:ln>
            <a:noFill/>
          </a:ln>
        </p:spPr>
        <p:txBody>
          <a:bodyPr spcFirstLastPara="1" wrap="square" lIns="91425" tIns="91425" rIns="91425" bIns="91425" anchor="ctr" anchorCtr="0"/>
          <a:lstStyle>
            <a:lvl1pPr marL="342900" marR="0" lvl="0"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79" name="Google Shape;79;p9"/>
          <p:cNvSpPr txBox="1">
            <a:spLocks noGrp="1"/>
          </p:cNvSpPr>
          <p:nvPr>
            <p:ph type="body" idx="2"/>
          </p:nvPr>
        </p:nvSpPr>
        <p:spPr>
          <a:xfrm>
            <a:off x="812798" y="4470403"/>
            <a:ext cx="8463620" cy="1570961"/>
          </a:xfrm>
          <a:prstGeom prst="rect">
            <a:avLst/>
          </a:prstGeom>
          <a:noFill/>
          <a:ln>
            <a:noFill/>
          </a:ln>
        </p:spPr>
        <p:txBody>
          <a:bodyPr spcFirstLastPara="1" wrap="square" lIns="91425" tIns="91425" rIns="91425" bIns="91425" anchor="ctr"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0" name="Google Shape;80;p9"/>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81" name="Google Shape;81;p9"/>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82" name="Google Shape;82;p9"/>
          <p:cNvSpPr txBox="1"/>
          <p:nvPr/>
        </p:nvSpPr>
        <p:spPr>
          <a:xfrm>
            <a:off x="643615" y="790377"/>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
        <p:nvSpPr>
          <p:cNvPr id="83" name="Google Shape;83;p9"/>
          <p:cNvSpPr txBox="1"/>
          <p:nvPr/>
        </p:nvSpPr>
        <p:spPr>
          <a:xfrm>
            <a:off x="8996934" y="2886556"/>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Tree>
    <p:extLst>
      <p:ext uri="{BB962C8B-B14F-4D97-AF65-F5344CB8AC3E}">
        <p14:creationId xmlns:p14="http://schemas.microsoft.com/office/powerpoint/2010/main" val="98800687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84"/>
        <p:cNvGrpSpPr/>
        <p:nvPr/>
      </p:nvGrpSpPr>
      <p:grpSpPr>
        <a:xfrm>
          <a:off x="0" y="0"/>
          <a:ext cx="0" cy="0"/>
          <a:chOff x="0" y="0"/>
          <a:chExt cx="0" cy="0"/>
        </a:xfrm>
      </p:grpSpPr>
      <p:sp>
        <p:nvSpPr>
          <p:cNvPr id="85" name="Google Shape;85;p10"/>
          <p:cNvSpPr txBox="1">
            <a:spLocks noGrp="1"/>
          </p:cNvSpPr>
          <p:nvPr>
            <p:ph type="title"/>
          </p:nvPr>
        </p:nvSpPr>
        <p:spPr>
          <a:xfrm>
            <a:off x="812798" y="1931991"/>
            <a:ext cx="8463620" cy="2595459"/>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86" name="Google Shape;86;p10"/>
          <p:cNvSpPr txBox="1">
            <a:spLocks noGrp="1"/>
          </p:cNvSpPr>
          <p:nvPr>
            <p:ph type="body" idx="1"/>
          </p:nvPr>
        </p:nvSpPr>
        <p:spPr>
          <a:xfrm>
            <a:off x="812798" y="4527448"/>
            <a:ext cx="8463620" cy="151391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87" name="Google Shape;87;p10"/>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88" name="Google Shape;88;p10"/>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429428227"/>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89"/>
        <p:cNvGrpSpPr/>
        <p:nvPr/>
      </p:nvGrpSpPr>
      <p:grpSpPr>
        <a:xfrm>
          <a:off x="0" y="0"/>
          <a:ext cx="0" cy="0"/>
          <a:chOff x="0" y="0"/>
          <a:chExt cx="0" cy="0"/>
        </a:xfrm>
      </p:grpSpPr>
      <p:sp>
        <p:nvSpPr>
          <p:cNvPr id="90" name="Google Shape;90;p11"/>
          <p:cNvSpPr txBox="1">
            <a:spLocks noGrp="1"/>
          </p:cNvSpPr>
          <p:nvPr>
            <p:ph type="title"/>
          </p:nvPr>
        </p:nvSpPr>
        <p:spPr>
          <a:xfrm>
            <a:off x="1033181" y="609603"/>
            <a:ext cx="8096243"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91" name="Google Shape;91;p11"/>
          <p:cNvSpPr txBox="1">
            <a:spLocks noGrp="1"/>
          </p:cNvSpPr>
          <p:nvPr>
            <p:ph type="body" idx="1"/>
          </p:nvPr>
        </p:nvSpPr>
        <p:spPr>
          <a:xfrm>
            <a:off x="812798" y="4013203"/>
            <a:ext cx="8463620" cy="514247"/>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rgbClr val="3F3F3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92" name="Google Shape;92;p11"/>
          <p:cNvSpPr txBox="1">
            <a:spLocks noGrp="1"/>
          </p:cNvSpPr>
          <p:nvPr>
            <p:ph type="body" idx="2"/>
          </p:nvPr>
        </p:nvSpPr>
        <p:spPr>
          <a:xfrm>
            <a:off x="812798" y="4527448"/>
            <a:ext cx="8463620" cy="151391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93" name="Google Shape;93;p11"/>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94" name="Google Shape;94;p11"/>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
        <p:nvSpPr>
          <p:cNvPr id="95" name="Google Shape;95;p11"/>
          <p:cNvSpPr txBox="1"/>
          <p:nvPr/>
        </p:nvSpPr>
        <p:spPr>
          <a:xfrm>
            <a:off x="643615" y="790377"/>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
        <p:nvSpPr>
          <p:cNvPr id="96" name="Google Shape;96;p11"/>
          <p:cNvSpPr txBox="1"/>
          <p:nvPr/>
        </p:nvSpPr>
        <p:spPr>
          <a:xfrm>
            <a:off x="8996934" y="2886556"/>
            <a:ext cx="609759" cy="584776"/>
          </a:xfrm>
          <a:prstGeom prst="rect">
            <a:avLst/>
          </a:prstGeom>
          <a:noFill/>
          <a:ln>
            <a:noFill/>
          </a:ln>
        </p:spPr>
        <p:txBody>
          <a:bodyPr spcFirstLastPara="1" wrap="square" lIns="68569" tIns="34275" rIns="68569" bIns="34275" anchor="ctr" anchorCtr="0">
            <a:noAutofit/>
          </a:bodyPr>
          <a:lstStyle/>
          <a:p>
            <a:pPr marL="0" marR="0" lvl="0" indent="0" algn="l" rtl="0">
              <a:lnSpc>
                <a:spcPct val="100000"/>
              </a:lnSpc>
              <a:spcBef>
                <a:spcPts val="0"/>
              </a:spcBef>
              <a:spcAft>
                <a:spcPts val="0"/>
              </a:spcAft>
              <a:buClr>
                <a:srgbClr val="9CC2E5"/>
              </a:buClr>
              <a:buSzPts val="2000"/>
              <a:buFont typeface="Arial"/>
              <a:buNone/>
            </a:pPr>
            <a:r>
              <a:rPr lang="en-US" sz="6000" b="0" i="0" u="none" strike="noStrike" cap="none">
                <a:solidFill>
                  <a:srgbClr val="9CC2E5"/>
                </a:solidFill>
                <a:latin typeface="Arial"/>
                <a:ea typeface="Arial"/>
                <a:cs typeface="Arial"/>
                <a:sym typeface="Arial"/>
              </a:rPr>
              <a:t>”</a:t>
            </a:r>
            <a:endParaRPr sz="1350"/>
          </a:p>
        </p:txBody>
      </p:sp>
    </p:spTree>
    <p:extLst>
      <p:ext uri="{BB962C8B-B14F-4D97-AF65-F5344CB8AC3E}">
        <p14:creationId xmlns:p14="http://schemas.microsoft.com/office/powerpoint/2010/main" val="4145329633"/>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rue or False">
  <p:cSld name="True or False">
    <p:spTree>
      <p:nvGrpSpPr>
        <p:cNvPr id="1" name="Shape 97"/>
        <p:cNvGrpSpPr/>
        <p:nvPr/>
      </p:nvGrpSpPr>
      <p:grpSpPr>
        <a:xfrm>
          <a:off x="0" y="0"/>
          <a:ext cx="0" cy="0"/>
          <a:chOff x="0" y="0"/>
          <a:chExt cx="0" cy="0"/>
        </a:xfrm>
      </p:grpSpPr>
      <p:sp>
        <p:nvSpPr>
          <p:cNvPr id="98" name="Google Shape;98;p12"/>
          <p:cNvSpPr txBox="1">
            <a:spLocks noGrp="1"/>
          </p:cNvSpPr>
          <p:nvPr>
            <p:ph type="title"/>
          </p:nvPr>
        </p:nvSpPr>
        <p:spPr>
          <a:xfrm>
            <a:off x="821131" y="609603"/>
            <a:ext cx="8455287" cy="3022599"/>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4400"/>
              <a:buFont typeface="Trebuchet MS"/>
              <a:buNone/>
              <a:defRPr sz="33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99" name="Google Shape;99;p12"/>
          <p:cNvSpPr txBox="1">
            <a:spLocks noGrp="1"/>
          </p:cNvSpPr>
          <p:nvPr>
            <p:ph type="body" idx="1"/>
          </p:nvPr>
        </p:nvSpPr>
        <p:spPr>
          <a:xfrm>
            <a:off x="812798" y="4013203"/>
            <a:ext cx="8463620" cy="514247"/>
          </a:xfrm>
          <a:prstGeom prst="rect">
            <a:avLst/>
          </a:prstGeom>
          <a:noFill/>
          <a:ln>
            <a:noFill/>
          </a:ln>
        </p:spPr>
        <p:txBody>
          <a:bodyPr spcFirstLastPara="1" wrap="square" lIns="91425" tIns="91425" rIns="91425" bIns="91425" anchor="b" anchorCtr="0"/>
          <a:lstStyle>
            <a:lvl1pPr marL="342900" marR="0" lvl="0" indent="-171450" algn="l">
              <a:lnSpc>
                <a:spcPct val="100000"/>
              </a:lnSpc>
              <a:spcBef>
                <a:spcPts val="750"/>
              </a:spcBef>
              <a:spcAft>
                <a:spcPts val="0"/>
              </a:spcAft>
              <a:buClr>
                <a:schemeClr val="accent1"/>
              </a:buClr>
              <a:buSzPts val="1920"/>
              <a:buFont typeface="Noto Sans Symbols"/>
              <a:buNone/>
              <a:defRPr sz="1800" b="0" i="0" u="none" strike="noStrike" cap="none">
                <a:solidFill>
                  <a:schemeClr val="accent1"/>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3F3F3F"/>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3F3F3F"/>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960"/>
              <a:buFont typeface="Noto Sans Symbols"/>
              <a:buNone/>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0" name="Google Shape;100;p12"/>
          <p:cNvSpPr txBox="1">
            <a:spLocks noGrp="1"/>
          </p:cNvSpPr>
          <p:nvPr>
            <p:ph type="body" idx="2"/>
          </p:nvPr>
        </p:nvSpPr>
        <p:spPr>
          <a:xfrm>
            <a:off x="812798" y="4527448"/>
            <a:ext cx="8463620" cy="1513914"/>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101" name="Google Shape;101;p12"/>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102" name="Google Shape;102;p12"/>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425776319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103"/>
        <p:cNvGrpSpPr/>
        <p:nvPr/>
      </p:nvGrpSpPr>
      <p:grpSpPr>
        <a:xfrm>
          <a:off x="0" y="0"/>
          <a:ext cx="0" cy="0"/>
          <a:chOff x="0" y="0"/>
          <a:chExt cx="0" cy="0"/>
        </a:xfrm>
      </p:grpSpPr>
      <p:sp>
        <p:nvSpPr>
          <p:cNvPr id="104" name="Google Shape;104;p13"/>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a:lnSpc>
                <a:spcPct val="100000"/>
              </a:lnSpc>
              <a:spcBef>
                <a:spcPts val="0"/>
              </a:spcBef>
              <a:spcAft>
                <a:spcPts val="0"/>
              </a:spcAft>
              <a:buClr>
                <a:schemeClr val="accent1"/>
              </a:buClr>
              <a:buSzPts val="36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105" name="Google Shape;105;p13"/>
          <p:cNvSpPr txBox="1">
            <a:spLocks noGrp="1"/>
          </p:cNvSpPr>
          <p:nvPr>
            <p:ph type="body" idx="1"/>
          </p:nvPr>
        </p:nvSpPr>
        <p:spPr>
          <a:xfrm rot="5400000">
            <a:off x="3104223" y="-130832"/>
            <a:ext cx="3880773" cy="8463617"/>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06" name="Google Shape;106;p13"/>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7F8F9461-E3EB-40CD-B93F-E5CBBBD8E0BA}" type="datetimeFigureOut">
              <a:rPr lang="en-US" smtClean="0">
                <a:solidFill>
                  <a:prstClr val="black">
                    <a:tint val="75000"/>
                  </a:prstClr>
                </a:solidFill>
              </a:rPr>
              <a:pPr/>
              <a:t>2/28/2024</a:t>
            </a:fld>
            <a:endParaRPr lang="en-US">
              <a:solidFill>
                <a:prstClr val="black">
                  <a:tint val="75000"/>
                </a:prstClr>
              </a:solidFill>
            </a:endParaRPr>
          </a:p>
        </p:txBody>
      </p:sp>
      <p:sp>
        <p:nvSpPr>
          <p:cNvPr id="107" name="Google Shape;107;p13"/>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35191400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rot="5400000">
            <a:off x="5996564" y="2582785"/>
            <a:ext cx="5251450" cy="1305083"/>
          </a:xfrm>
          <a:prstGeom prst="rect">
            <a:avLst/>
          </a:prstGeom>
          <a:noFill/>
          <a:ln>
            <a:noFill/>
          </a:ln>
        </p:spPr>
        <p:txBody>
          <a:bodyPr spcFirstLastPara="1" wrap="square" lIns="91425" tIns="91425" rIns="91425" bIns="91425" anchor="ctr" anchorCtr="0"/>
          <a:lstStyle>
            <a:lvl1pPr marR="0" lvl="0" algn="l">
              <a:lnSpc>
                <a:spcPct val="100000"/>
              </a:lnSpc>
              <a:spcBef>
                <a:spcPts val="0"/>
              </a:spcBef>
              <a:spcAft>
                <a:spcPts val="0"/>
              </a:spcAft>
              <a:buClr>
                <a:schemeClr val="accent1"/>
              </a:buClr>
              <a:buSzPts val="3600"/>
              <a:buFont typeface="Trebuchet MS"/>
              <a:buNone/>
              <a:defRPr sz="27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110" name="Google Shape;110;p14"/>
          <p:cNvSpPr txBox="1">
            <a:spLocks noGrp="1"/>
          </p:cNvSpPr>
          <p:nvPr>
            <p:ph type="body" idx="1"/>
          </p:nvPr>
        </p:nvSpPr>
        <p:spPr>
          <a:xfrm rot="5400000">
            <a:off x="1650423" y="-228026"/>
            <a:ext cx="5251450" cy="6926701"/>
          </a:xfrm>
          <a:prstGeom prst="rect">
            <a:avLst/>
          </a:prstGeom>
          <a:noFill/>
          <a:ln>
            <a:noFill/>
          </a:ln>
        </p:spPr>
        <p:txBody>
          <a:bodyPr spcFirstLastPara="1" wrap="square" lIns="91425" tIns="91425" rIns="91425" bIns="91425" anchor="t" anchorCtr="0"/>
          <a:lstStyle>
            <a:lvl1pPr marL="342900" marR="0" lvl="0" indent="-240029" algn="l">
              <a:lnSpc>
                <a:spcPct val="100000"/>
              </a:lnSpc>
              <a:spcBef>
                <a:spcPts val="750"/>
              </a:spcBef>
              <a:spcAft>
                <a:spcPts val="0"/>
              </a:spcAft>
              <a:buClr>
                <a:schemeClr val="accent1"/>
              </a:buClr>
              <a:buSzPts val="1440"/>
              <a:buFont typeface="Noto Sans Symbols"/>
              <a:buChar char="▶"/>
              <a:defRPr sz="1350" b="0" i="0" u="none" strike="noStrike" cap="none">
                <a:solidFill>
                  <a:srgbClr val="3F3F3F"/>
                </a:solidFill>
                <a:latin typeface="Trebuchet MS"/>
                <a:ea typeface="Trebuchet MS"/>
                <a:cs typeface="Trebuchet MS"/>
                <a:sym typeface="Trebuchet MS"/>
              </a:defRPr>
            </a:lvl1pPr>
            <a:lvl2pPr marL="685800" marR="0" lvl="1" indent="-232410" algn="l">
              <a:lnSpc>
                <a:spcPct val="100000"/>
              </a:lnSpc>
              <a:spcBef>
                <a:spcPts val="750"/>
              </a:spcBef>
              <a:spcAft>
                <a:spcPts val="0"/>
              </a:spcAft>
              <a:buClr>
                <a:schemeClr val="accent1"/>
              </a:buClr>
              <a:buSzPts val="1280"/>
              <a:buFont typeface="Noto Sans Symbols"/>
              <a:buChar char="▶"/>
              <a:defRPr sz="1200" b="0" i="0" u="none" strike="noStrike" cap="none">
                <a:solidFill>
                  <a:srgbClr val="3F3F3F"/>
                </a:solidFill>
                <a:latin typeface="Trebuchet MS"/>
                <a:ea typeface="Trebuchet MS"/>
                <a:cs typeface="Trebuchet MS"/>
                <a:sym typeface="Trebuchet MS"/>
              </a:defRPr>
            </a:lvl2pPr>
            <a:lvl3pPr marL="1028700" marR="0" lvl="2" indent="-224789" algn="l">
              <a:lnSpc>
                <a:spcPct val="100000"/>
              </a:lnSpc>
              <a:spcBef>
                <a:spcPts val="750"/>
              </a:spcBef>
              <a:spcAft>
                <a:spcPts val="0"/>
              </a:spcAft>
              <a:buClr>
                <a:schemeClr val="accent1"/>
              </a:buClr>
              <a:buSzPts val="1120"/>
              <a:buFont typeface="Noto Sans Symbols"/>
              <a:buChar char="▶"/>
              <a:defRPr sz="1050" b="0" i="0" u="none" strike="noStrike" cap="none">
                <a:solidFill>
                  <a:srgbClr val="3F3F3F"/>
                </a:solidFill>
                <a:latin typeface="Trebuchet MS"/>
                <a:ea typeface="Trebuchet MS"/>
                <a:cs typeface="Trebuchet MS"/>
                <a:sym typeface="Trebuchet MS"/>
              </a:defRPr>
            </a:lvl3pPr>
            <a:lvl4pPr marL="1371600" marR="0" lvl="3"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4pPr>
            <a:lvl5pPr marL="1714500" marR="0" lvl="4"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5pPr>
            <a:lvl6pPr marL="2057400" marR="0" lvl="5"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6pPr>
            <a:lvl7pPr marL="2400300" marR="0" lvl="6" indent="-217170"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7pPr>
            <a:lvl8pPr marL="2743200" marR="0" lvl="7"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8pPr>
            <a:lvl9pPr marL="3086100" marR="0" lvl="8" indent="-217169" algn="l">
              <a:lnSpc>
                <a:spcPct val="100000"/>
              </a:lnSpc>
              <a:spcBef>
                <a:spcPts val="750"/>
              </a:spcBef>
              <a:spcAft>
                <a:spcPts val="0"/>
              </a:spcAft>
              <a:buClr>
                <a:schemeClr val="accent1"/>
              </a:buClr>
              <a:buSzPts val="960"/>
              <a:buFont typeface="Noto Sans Symbols"/>
              <a:buChar char="▶"/>
              <a:defRPr sz="900" b="0" i="0" u="none" strike="noStrike" cap="none">
                <a:solidFill>
                  <a:srgbClr val="3F3F3F"/>
                </a:solidFill>
                <a:latin typeface="Trebuchet MS"/>
                <a:ea typeface="Trebuchet MS"/>
                <a:cs typeface="Trebuchet MS"/>
                <a:sym typeface="Trebuchet MS"/>
              </a:defRPr>
            </a:lvl9pPr>
          </a:lstStyle>
          <a:p>
            <a:pPr lvl="0"/>
            <a:r>
              <a:rPr lang="en-US"/>
              <a:t>Click to edit Master text styles</a:t>
            </a:r>
          </a:p>
        </p:txBody>
      </p:sp>
      <p:sp>
        <p:nvSpPr>
          <p:cNvPr id="111" name="Google Shape;111;p14"/>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60578FA3-38AD-400D-A4D2-18E8EF129E5F}" type="datetime1">
              <a:rPr lang="en-US" smtClean="0">
                <a:solidFill>
                  <a:prstClr val="black">
                    <a:tint val="75000"/>
                  </a:prstClr>
                </a:solidFill>
              </a:rPr>
              <a:pPr/>
              <a:t>2/28/2024</a:t>
            </a:fld>
            <a:endParaRPr lang="en-US">
              <a:solidFill>
                <a:prstClr val="black">
                  <a:tint val="75000"/>
                </a:prstClr>
              </a:solidFill>
            </a:endParaRPr>
          </a:p>
        </p:txBody>
      </p:sp>
      <p:sp>
        <p:nvSpPr>
          <p:cNvPr id="112" name="Google Shape;112;p14"/>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8515132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3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D85AB"/>
              </a:buClr>
              <a:buSzPts val="4800"/>
              <a:buFont typeface="Calibri"/>
              <a:buNone/>
              <a:defRPr>
                <a:solidFill>
                  <a:srgbClr val="0D85AB"/>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33"/>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1" name="Google Shape;31;p3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33"/>
          <p:cNvPicPr preferRelativeResize="0"/>
          <p:nvPr/>
        </p:nvPicPr>
        <p:blipFill rotWithShape="1">
          <a:blip r:embed="rId2">
            <a:alphaModFix/>
          </a:blip>
          <a:srcRect/>
          <a:stretch/>
        </p:blipFill>
        <p:spPr>
          <a:xfrm>
            <a:off x="9975559" y="689760"/>
            <a:ext cx="1185455" cy="6858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6_Title Slide">
  <p:cSld name="6_Title Slide">
    <p:spTree>
      <p:nvGrpSpPr>
        <p:cNvPr id="1" name="Shape 119"/>
        <p:cNvGrpSpPr/>
        <p:nvPr/>
      </p:nvGrpSpPr>
      <p:grpSpPr>
        <a:xfrm>
          <a:off x="0" y="0"/>
          <a:ext cx="0" cy="0"/>
          <a:chOff x="0" y="0"/>
          <a:chExt cx="0" cy="0"/>
        </a:xfrm>
      </p:grpSpPr>
      <p:pic>
        <p:nvPicPr>
          <p:cNvPr id="120" name="Google Shape;120;p16" descr="PPT_Content.jpg"/>
          <p:cNvPicPr preferRelativeResize="0"/>
          <p:nvPr/>
        </p:nvPicPr>
        <p:blipFill rotWithShape="1">
          <a:blip r:embed="rId2">
            <a:alphaModFix/>
          </a:blip>
          <a:srcRect/>
          <a:stretch/>
        </p:blipFill>
        <p:spPr>
          <a:xfrm>
            <a:off x="0" y="-8877"/>
            <a:ext cx="12192000" cy="6858000"/>
          </a:xfrm>
          <a:prstGeom prst="rect">
            <a:avLst/>
          </a:prstGeom>
          <a:noFill/>
          <a:ln>
            <a:noFill/>
          </a:ln>
        </p:spPr>
      </p:pic>
      <p:sp>
        <p:nvSpPr>
          <p:cNvPr id="121" name="Google Shape;121;p16"/>
          <p:cNvSpPr txBox="1">
            <a:spLocks noGrp="1"/>
          </p:cNvSpPr>
          <p:nvPr>
            <p:ph type="ctrTitle"/>
          </p:nvPr>
        </p:nvSpPr>
        <p:spPr>
          <a:xfrm>
            <a:off x="133168" y="878677"/>
            <a:ext cx="9442881" cy="701551"/>
          </a:xfrm>
          <a:prstGeom prst="rect">
            <a:avLst/>
          </a:prstGeom>
          <a:noFill/>
          <a:ln>
            <a:noFill/>
          </a:ln>
        </p:spPr>
        <p:txBody>
          <a:bodyPr spcFirstLastPara="1" wrap="square" lIns="91425" tIns="91425" rIns="91425" bIns="91425" anchor="t" anchorCtr="0"/>
          <a:lstStyle>
            <a:lvl1pPr lvl="0" algn="l">
              <a:lnSpc>
                <a:spcPct val="100000"/>
              </a:lnSpc>
              <a:spcBef>
                <a:spcPts val="0"/>
              </a:spcBef>
              <a:spcAft>
                <a:spcPts val="0"/>
              </a:spcAft>
              <a:buSzPts val="3600"/>
              <a:buNone/>
              <a:defRPr b="1"/>
            </a:lvl1pPr>
            <a:lvl2pPr lvl="1" algn="l">
              <a:spcBef>
                <a:spcPts val="0"/>
              </a:spcBef>
              <a:spcAft>
                <a:spcPts val="0"/>
              </a:spcAft>
              <a:buClr>
                <a:schemeClr val="dk2"/>
              </a:buClr>
              <a:buSzPts val="1800"/>
              <a:buNone/>
              <a:defRPr/>
            </a:lvl2pPr>
            <a:lvl3pPr lvl="2" algn="l">
              <a:spcBef>
                <a:spcPts val="0"/>
              </a:spcBef>
              <a:spcAft>
                <a:spcPts val="0"/>
              </a:spcAft>
              <a:buClr>
                <a:schemeClr val="dk2"/>
              </a:buClr>
              <a:buSzPts val="1800"/>
              <a:buNone/>
              <a:defRPr/>
            </a:lvl3pPr>
            <a:lvl4pPr lvl="3" algn="l">
              <a:spcBef>
                <a:spcPts val="0"/>
              </a:spcBef>
              <a:spcAft>
                <a:spcPts val="0"/>
              </a:spcAft>
              <a:buClr>
                <a:schemeClr val="dk2"/>
              </a:buClr>
              <a:buSzPts val="1800"/>
              <a:buNone/>
              <a:defRPr/>
            </a:lvl4pPr>
            <a:lvl5pPr lvl="4" algn="l">
              <a:spcBef>
                <a:spcPts val="0"/>
              </a:spcBef>
              <a:spcAft>
                <a:spcPts val="0"/>
              </a:spcAft>
              <a:buClr>
                <a:schemeClr val="dk2"/>
              </a:buClr>
              <a:buSzPts val="1800"/>
              <a:buNone/>
              <a:defRPr/>
            </a:lvl5pPr>
            <a:lvl6pPr lvl="5" algn="l">
              <a:spcBef>
                <a:spcPts val="0"/>
              </a:spcBef>
              <a:spcAft>
                <a:spcPts val="0"/>
              </a:spcAft>
              <a:buClr>
                <a:schemeClr val="dk2"/>
              </a:buClr>
              <a:buSzPts val="1800"/>
              <a:buNone/>
              <a:defRPr/>
            </a:lvl6pPr>
            <a:lvl7pPr lvl="6" algn="l">
              <a:spcBef>
                <a:spcPts val="0"/>
              </a:spcBef>
              <a:spcAft>
                <a:spcPts val="0"/>
              </a:spcAft>
              <a:buClr>
                <a:schemeClr val="dk2"/>
              </a:buClr>
              <a:buSzPts val="1800"/>
              <a:buNone/>
              <a:defRPr/>
            </a:lvl7pPr>
            <a:lvl8pPr lvl="7" algn="l">
              <a:spcBef>
                <a:spcPts val="0"/>
              </a:spcBef>
              <a:spcAft>
                <a:spcPts val="0"/>
              </a:spcAft>
              <a:buClr>
                <a:schemeClr val="dk2"/>
              </a:buClr>
              <a:buSzPts val="1800"/>
              <a:buNone/>
              <a:defRPr/>
            </a:lvl8pPr>
            <a:lvl9pPr lvl="8" algn="l">
              <a:spcBef>
                <a:spcPts val="0"/>
              </a:spcBef>
              <a:spcAft>
                <a:spcPts val="0"/>
              </a:spcAft>
              <a:buClr>
                <a:schemeClr val="dk2"/>
              </a:buClr>
              <a:buSzPts val="1800"/>
              <a:buNone/>
              <a:defRPr/>
            </a:lvl9pPr>
          </a:lstStyle>
          <a:p>
            <a:r>
              <a:rPr lang="en-US"/>
              <a:t>Click to edit Master title style</a:t>
            </a:r>
            <a:endParaRPr/>
          </a:p>
        </p:txBody>
      </p:sp>
      <p:sp>
        <p:nvSpPr>
          <p:cNvPr id="122" name="Google Shape;122;p16"/>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lvl="0" algn="r">
              <a:lnSpc>
                <a:spcPct val="100000"/>
              </a:lnSpc>
              <a:spcBef>
                <a:spcPts val="0"/>
              </a:spcBef>
              <a:spcAft>
                <a:spcPts val="0"/>
              </a:spcAft>
              <a:buClr>
                <a:srgbClr val="888888"/>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sp>
        <p:nvSpPr>
          <p:cNvPr id="123" name="Google Shape;123;p16"/>
          <p:cNvSpPr txBox="1">
            <a:spLocks noGrp="1"/>
          </p:cNvSpPr>
          <p:nvPr>
            <p:ph type="ftr" idx="11"/>
          </p:nvPr>
        </p:nvSpPr>
        <p:spPr>
          <a:xfrm>
            <a:off x="4165600" y="6356353"/>
            <a:ext cx="3860800" cy="365125"/>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endParaRPr lang="en-US">
              <a:solidFill>
                <a:prstClr val="black">
                  <a:tint val="75000"/>
                </a:prstClr>
              </a:solidFill>
            </a:endParaRPr>
          </a:p>
        </p:txBody>
      </p:sp>
      <p:sp>
        <p:nvSpPr>
          <p:cNvPr id="124" name="Google Shape;124;p16"/>
          <p:cNvSpPr txBox="1">
            <a:spLocks noGrp="1"/>
          </p:cNvSpPr>
          <p:nvPr>
            <p:ph type="sldNum" idx="12"/>
          </p:nvPr>
        </p:nvSpPr>
        <p:spPr>
          <a:xfrm>
            <a:off x="8737600" y="6356353"/>
            <a:ext cx="28448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050" b="0" i="0" u="none" strike="noStrike" cap="none">
                <a:solidFill>
                  <a:srgbClr val="000000"/>
                </a:solidFill>
                <a:latin typeface="Arial"/>
                <a:ea typeface="Arial"/>
                <a:cs typeface="Arial"/>
                <a:sym typeface="Arial"/>
              </a:defRPr>
            </a:lvl9p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5032918"/>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4D8DEE8-7A87-4E01-8ADE-4C49CDD43F74}" type="datetime1">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984035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FF424-F111-43CB-9C75-D52325012943}" type="datetime1">
              <a:rPr lang="en-US" smtClean="0">
                <a:solidFill>
                  <a:prstClr val="black">
                    <a:tint val="75000"/>
                  </a:prstClr>
                </a:solidFill>
              </a:rPr>
              <a:pPr/>
              <a:t>2/28/2024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7886C9C-DC18-4195-8FD5-A50AA931D41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3498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48337361"/>
      </p:ext>
    </p:extLst>
  </p:cSld>
  <p:clrMapOvr>
    <a:masterClrMapping/>
  </p:clrMapOvr>
  <p:transition spd="slow">
    <p:checke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anchor="b">
            <a:noAutofit/>
          </a:bodyPr>
          <a:lstStyle>
            <a:lvl1pPr algn="l">
              <a:defRPr sz="6000" b="1" i="0" spc="100" baseline="0">
                <a:solidFill>
                  <a:schemeClr val="bg1"/>
                </a:solidFill>
                <a:latin typeface="+mj-lt"/>
              </a:defRPr>
            </a:lvl1pPr>
          </a:lstStyle>
          <a:p>
            <a:r>
              <a:rPr lang="en-US"/>
              <a:t>Click to edit Master title style</a:t>
            </a:r>
            <a:endParaRPr lang="en-US"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42221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prstClr val="black"/>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dirty="0">
              <a:ln>
                <a:noFill/>
              </a:ln>
              <a:solidFill>
                <a:prstClr val="black"/>
              </a:solidFill>
              <a:effectLst/>
              <a:uLnTx/>
              <a:uFillTx/>
              <a:latin typeface="Franklin Gothic Book"/>
              <a:ea typeface="+mn-ea"/>
              <a:cs typeface="+mn-cs"/>
            </a:endParaRPr>
          </a:p>
        </p:txBody>
      </p:sp>
    </p:spTree>
    <p:extLst>
      <p:ext uri="{BB962C8B-B14F-4D97-AF65-F5344CB8AC3E}">
        <p14:creationId xmlns:p14="http://schemas.microsoft.com/office/powerpoint/2010/main" val="26083018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spc="50" baseline="0">
                <a:latin typeface="+mj-lt"/>
              </a:defRPr>
            </a:lvl1pPr>
          </a:lstStyle>
          <a:p>
            <a:r>
              <a:rPr lang="en-US"/>
              <a:t>Click to edit Master title style</a:t>
            </a:r>
            <a:endParaRPr lang="en-US"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30A6A117-A0E8-43E1-9120-CE3B8B97667F}"/>
              </a:ext>
            </a:extLst>
          </p:cNvPr>
          <p:cNvSpPr>
            <a:spLocks noGrp="1"/>
          </p:cNvSpPr>
          <p:nvPr>
            <p:ph type="sldNum" sz="quarter" idx="27"/>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237296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a:lstStyle/>
          <a:p>
            <a:r>
              <a:rPr lang="en-US"/>
              <a:t>Click icon to add picture</a:t>
            </a:r>
            <a:endParaRPr lang="en-US"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4" name="Slide Number Placeholder 3">
            <a:extLst>
              <a:ext uri="{FF2B5EF4-FFF2-40B4-BE49-F238E27FC236}">
                <a16:creationId xmlns:a16="http://schemas.microsoft.com/office/drawing/2014/main" id="{8F25D00C-8F5C-4528-87FA-F9431D96755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139640693"/>
      </p:ext>
    </p:extLst>
  </p:cSld>
  <p:clrMapOvr>
    <a:masterClrMapping/>
  </p:clrMapOvr>
  <p:extLst>
    <p:ext uri="{DCECCB84-F9BA-43D5-87BE-67443E8EF086}">
      <p15:sldGuideLst xmlns:p15="http://schemas.microsoft.com/office/powerpoint/2012/main">
        <p15:guide id="1" pos="600">
          <p15:clr>
            <a:srgbClr val="FBAE40"/>
          </p15:clr>
        </p15:guide>
        <p15:guide id="6" pos="3480">
          <p15:clr>
            <a:srgbClr val="FBAE40"/>
          </p15:clr>
        </p15:guide>
        <p15:guide id="7" orient="horz" pos="1440">
          <p15:clr>
            <a:srgbClr val="FBAE40"/>
          </p15:clr>
        </p15:guide>
        <p15:guide id="9" orient="horz" pos="1224">
          <p15:clr>
            <a:srgbClr val="FBAE40"/>
          </p15:clr>
        </p15:guide>
        <p15:guide id="10" orient="horz" pos="5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a:lstStyle/>
          <a:p>
            <a:r>
              <a:rPr lang="en-US"/>
              <a:t>Click icon to add picture</a:t>
            </a:r>
            <a:endParaRPr lang="en-US"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anchor="b" anchorCtr="0">
            <a:normAutofit/>
          </a:bodyPr>
          <a:lstStyle>
            <a:lvl1pPr>
              <a:defRPr sz="4100" b="1" i="0" baseline="0">
                <a:solidFill>
                  <a:schemeClr val="tx1"/>
                </a:solidFill>
                <a:latin typeface="+mj-lt"/>
              </a:defRPr>
            </a:lvl1pPr>
          </a:lstStyle>
          <a:p>
            <a:r>
              <a:rPr lang="en-US"/>
              <a:t>Click to edit Master title style</a:t>
            </a:r>
            <a:endParaRPr lang="en-US"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661091302"/>
      </p:ext>
    </p:extLst>
  </p:cSld>
  <p:clrMapOvr>
    <a:masterClrMapping/>
  </p:clrMapOvr>
  <p:extLst>
    <p:ext uri="{DCECCB84-F9BA-43D5-87BE-67443E8EF086}">
      <p15:sldGuideLst xmlns:p15="http://schemas.microsoft.com/office/powerpoint/2012/main">
        <p15:guide id="2" pos="7104">
          <p15:clr>
            <a:srgbClr val="FBAE40"/>
          </p15:clr>
        </p15:guide>
        <p15:guide id="3" pos="4344">
          <p15:clr>
            <a:srgbClr val="FBAE40"/>
          </p15:clr>
        </p15:guide>
        <p15:guide id="4" pos="4560">
          <p15:clr>
            <a:srgbClr val="FBAE40"/>
          </p15:clr>
        </p15:guide>
        <p15:guide id="8" orient="horz" pos="1848">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a:lstStyle>
            <a:lvl1pPr>
              <a:defRPr>
                <a:solidFill>
                  <a:schemeClr val="tx1"/>
                </a:solidFill>
              </a:defRPr>
            </a:lvl1pPr>
          </a:lstStyle>
          <a:p>
            <a:r>
              <a:rPr lang="en-US"/>
              <a:t>Click icon to add chart</a:t>
            </a:r>
            <a:endParaRPr lang="en-US" dirty="0"/>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4" name="Slide Number Placeholder 3">
            <a:extLst>
              <a:ext uri="{FF2B5EF4-FFF2-40B4-BE49-F238E27FC236}">
                <a16:creationId xmlns:a16="http://schemas.microsoft.com/office/drawing/2014/main" id="{0919432A-F8B5-4A96-AEE6-2E159658D5DD}"/>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331791356"/>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5"/>
        <p:cNvGrpSpPr/>
        <p:nvPr/>
      </p:nvGrpSpPr>
      <p:grpSpPr>
        <a:xfrm>
          <a:off x="0" y="0"/>
          <a:ext cx="0" cy="0"/>
          <a:chOff x="0" y="0"/>
          <a:chExt cx="0" cy="0"/>
        </a:xfrm>
      </p:grpSpPr>
      <p:sp>
        <p:nvSpPr>
          <p:cNvPr id="36" name="Google Shape;36;p3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4"/>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38" name="Google Shape;38;p34"/>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34"/>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rgbClr val="000000"/>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40" name="Google Shape;40;p34"/>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55600" algn="l">
              <a:lnSpc>
                <a:spcPct val="90000"/>
              </a:lnSpc>
              <a:spcBef>
                <a:spcPts val="1200"/>
              </a:spcBef>
              <a:spcAft>
                <a:spcPts val="0"/>
              </a:spcAft>
              <a:buSzPts val="2000"/>
              <a:buChar char=" "/>
              <a:defRPr>
                <a:solidFill>
                  <a:srgbClr val="000000"/>
                </a:solidFill>
              </a:defRPr>
            </a:lvl1pPr>
            <a:lvl2pPr marL="914400" lvl="1" indent="-342900" algn="l">
              <a:lnSpc>
                <a:spcPct val="90000"/>
              </a:lnSpc>
              <a:spcBef>
                <a:spcPts val="200"/>
              </a:spcBef>
              <a:spcAft>
                <a:spcPts val="0"/>
              </a:spcAft>
              <a:buSzPts val="1800"/>
              <a:buChar char="◦"/>
              <a:defRPr>
                <a:solidFill>
                  <a:srgbClr val="000000"/>
                </a:solidFill>
              </a:defRPr>
            </a:lvl2pPr>
            <a:lvl3pPr marL="1371600" lvl="2" indent="-317500" algn="l">
              <a:lnSpc>
                <a:spcPct val="90000"/>
              </a:lnSpc>
              <a:spcBef>
                <a:spcPts val="400"/>
              </a:spcBef>
              <a:spcAft>
                <a:spcPts val="0"/>
              </a:spcAft>
              <a:buSzPts val="1400"/>
              <a:buChar char="◦"/>
              <a:defRPr>
                <a:solidFill>
                  <a:srgbClr val="000000"/>
                </a:solidFill>
              </a:defRPr>
            </a:lvl3pPr>
            <a:lvl4pPr marL="1828800" lvl="3" indent="-317500" algn="l">
              <a:lnSpc>
                <a:spcPct val="90000"/>
              </a:lnSpc>
              <a:spcBef>
                <a:spcPts val="400"/>
              </a:spcBef>
              <a:spcAft>
                <a:spcPts val="0"/>
              </a:spcAft>
              <a:buSzPts val="1400"/>
              <a:buChar char="◦"/>
              <a:defRPr>
                <a:solidFill>
                  <a:srgbClr val="000000"/>
                </a:solidFill>
              </a:defRPr>
            </a:lvl4pPr>
            <a:lvl5pPr marL="2286000" lvl="4" indent="-317500" algn="l">
              <a:lnSpc>
                <a:spcPct val="90000"/>
              </a:lnSpc>
              <a:spcBef>
                <a:spcPts val="400"/>
              </a:spcBef>
              <a:spcAft>
                <a:spcPts val="0"/>
              </a:spcAft>
              <a:buSzPts val="1400"/>
              <a:buChar char="◦"/>
              <a:defRPr>
                <a:solidFill>
                  <a:srgbClr val="000000"/>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1" name="Google Shape;41;p3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3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4" name="Google Shape;44;p34"/>
          <p:cNvPicPr preferRelativeResize="0"/>
          <p:nvPr/>
        </p:nvPicPr>
        <p:blipFill rotWithShape="1">
          <a:blip r:embed="rId2">
            <a:alphaModFix/>
          </a:blip>
          <a:srcRect/>
          <a:stretch/>
        </p:blipFill>
        <p:spPr>
          <a:xfrm>
            <a:off x="9978127" y="685696"/>
            <a:ext cx="1184565" cy="68580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a:lstStyle/>
          <a:p>
            <a:r>
              <a:rPr lang="en-US"/>
              <a:t>Click icon to add table</a:t>
            </a:r>
            <a:endParaRPr lang="en-US" dirty="0"/>
          </a:p>
        </p:txBody>
      </p:sp>
      <p:sp>
        <p:nvSpPr>
          <p:cNvPr id="4" name="Slide Number Placeholder 3">
            <a:extLst>
              <a:ext uri="{FF2B5EF4-FFF2-40B4-BE49-F238E27FC236}">
                <a16:creationId xmlns:a16="http://schemas.microsoft.com/office/drawing/2014/main" id="{782F761B-6706-439D-9C75-43E751AB195C}"/>
              </a:ext>
            </a:extLst>
          </p:cNvPr>
          <p:cNvSpPr>
            <a:spLocks noGrp="1"/>
          </p:cNvSpPr>
          <p:nvPr>
            <p:ph type="sldNum" sz="quarter" idx="1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563499770"/>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anchor="t" anchorCtr="0">
            <a:normAutofit/>
          </a:bodyPr>
          <a:lstStyle>
            <a:lvl1pPr>
              <a:lnSpc>
                <a:spcPct val="100000"/>
              </a:lnSpc>
              <a:defRPr sz="2800" b="0" i="0">
                <a:solidFill>
                  <a:schemeClr val="bg1"/>
                </a:solidFill>
                <a:latin typeface="+mn-lt"/>
              </a:defRPr>
            </a:lvl1pPr>
          </a:lstStyle>
          <a:p>
            <a:r>
              <a:rPr lang="en-US"/>
              <a:t>Click to edit Master title style</a:t>
            </a:r>
            <a:endParaRPr lang="en-US" dirty="0"/>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1587409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560">
          <p15:clr>
            <a:srgbClr val="FBAE40"/>
          </p15:clr>
        </p15:guide>
        <p15:guide id="8" orient="horz" pos="1752">
          <p15:clr>
            <a:srgbClr val="FBAE40"/>
          </p15:clr>
        </p15:guide>
        <p15:guide id="9" orient="horz" pos="124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a:lstStyle/>
          <a:p>
            <a:r>
              <a:rPr lang="en-US"/>
              <a:t>Click icon to add picture</a:t>
            </a:r>
            <a:endParaRPr lang="en-US"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a:lstStyle/>
          <a:p>
            <a:r>
              <a:rPr lang="en-US"/>
              <a:t>Click icon to add picture</a:t>
            </a:r>
            <a:endParaRPr lang="en-US"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a:lstStyle/>
          <a:p>
            <a:r>
              <a:rPr lang="en-US"/>
              <a:t>Click icon to add picture</a:t>
            </a:r>
            <a:endParaRPr lang="en-US"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a:lstStyle/>
          <a:p>
            <a:r>
              <a:rPr lang="en-US"/>
              <a:t>Click icon to add picture</a:t>
            </a:r>
            <a:endParaRPr lang="en-US" dirty="0"/>
          </a:p>
        </p:txBody>
      </p:sp>
      <p:sp>
        <p:nvSpPr>
          <p:cNvPr id="4" name="Slide Number Placeholder 3">
            <a:extLst>
              <a:ext uri="{FF2B5EF4-FFF2-40B4-BE49-F238E27FC236}">
                <a16:creationId xmlns:a16="http://schemas.microsoft.com/office/drawing/2014/main" id="{04192EF2-9336-43EF-A365-1F54000F7DE9}"/>
              </a:ext>
            </a:extLst>
          </p:cNvPr>
          <p:cNvSpPr>
            <a:spLocks noGrp="1"/>
          </p:cNvSpPr>
          <p:nvPr>
            <p:ph type="sldNum" sz="quarter" idx="34"/>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8698457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4008">
          <p15:clr>
            <a:srgbClr val="FBAE40"/>
          </p15:clr>
        </p15:guide>
        <p15:guide id="5" pos="1944">
          <p15:clr>
            <a:srgbClr val="FBAE40"/>
          </p15:clr>
        </p15:guide>
        <p15:guide id="6" pos="3648">
          <p15:clr>
            <a:srgbClr val="FBAE40"/>
          </p15:clr>
        </p15:guide>
        <p15:guide id="7" orient="horz" pos="1392">
          <p15:clr>
            <a:srgbClr val="FBAE40"/>
          </p15:clr>
        </p15:guide>
        <p15:guide id="8" orient="horz" pos="552">
          <p15:clr>
            <a:srgbClr val="FBAE40"/>
          </p15:clr>
        </p15:guide>
        <p15:guide id="9" orient="horz" pos="1224">
          <p15:clr>
            <a:srgbClr val="FBAE40"/>
          </p15:clr>
        </p15:guide>
        <p15:guide id="10" pos="5352">
          <p15:clr>
            <a:srgbClr val="FBAE40"/>
          </p15:clr>
        </p15:guide>
        <p15:guide id="11" pos="5736">
          <p15:clr>
            <a:srgbClr val="FBAE40"/>
          </p15:clr>
        </p15:guide>
        <p15:guide id="12" orient="horz" pos="2904">
          <p15:clr>
            <a:srgbClr val="FBAE40"/>
          </p15:clr>
        </p15:guide>
        <p15:guide id="13" orient="horz" pos="160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solidFill>
                  <a:schemeClr val="bg1"/>
                </a:solidFill>
                <a:latin typeface="+mj-lt"/>
              </a:defRPr>
            </a:lvl1pPr>
          </a:lstStyle>
          <a:p>
            <a:r>
              <a:rPr lang="en-US"/>
              <a:t>Click to edit Master title style</a:t>
            </a:r>
            <a:endParaRPr lang="en-US" dirty="0"/>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a:spcBef>
                <a:spcPts val="400"/>
              </a:spcBef>
              <a:buNone/>
            </a:pPr>
            <a:r>
              <a:rPr lang="en-US"/>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a:r>
              <a:rPr lang="en-US"/>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a:extLst>
              <a:ext uri="{FF2B5EF4-FFF2-40B4-BE49-F238E27FC236}">
                <a16:creationId xmlns:a16="http://schemas.microsoft.com/office/drawing/2014/main" id="{1F4D6BAD-56F4-42F1-A2B3-FDB73364FD40}"/>
              </a:ext>
            </a:extLst>
          </p:cNvPr>
          <p:cNvSpPr>
            <a:spLocks noGrp="1"/>
          </p:cNvSpPr>
          <p:nvPr>
            <p:ph type="sldNum" sz="quarter" idx="38"/>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14838771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3768">
          <p15:clr>
            <a:srgbClr val="FBAE40"/>
          </p15:clr>
        </p15:guide>
        <p15:guide id="9" orient="horz" pos="552">
          <p15:clr>
            <a:srgbClr val="FBAE40"/>
          </p15:clr>
        </p15:guide>
        <p15:guide id="10" orient="horz" pos="1512">
          <p15:clr>
            <a:srgbClr val="FBAE40"/>
          </p15:clr>
        </p15:guide>
        <p15:guide id="11" orient="horz" pos="283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5400000" flipH="1" flipV="1">
            <a:off x="9232774" y="3898774"/>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3132390" y="2258255"/>
            <a:ext cx="4764829" cy="404216"/>
          </a:xfrm>
          <a:prstGeom prst="rect">
            <a:avLst/>
          </a:prstGeom>
        </p:spPr>
        <p:txBody>
          <a:bodyPr lIns="0" tIns="0" rIns="0" bIns="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3132390" y="2790600"/>
            <a:ext cx="4756241"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4" name="Slide Number Placeholder 3">
            <a:extLst>
              <a:ext uri="{FF2B5EF4-FFF2-40B4-BE49-F238E27FC236}">
                <a16:creationId xmlns:a16="http://schemas.microsoft.com/office/drawing/2014/main" id="{5BB4FEF6-E217-4110-BBF5-C4B77ADC8457}"/>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4034931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dirty="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buNone/>
            </a:pPr>
            <a:r>
              <a:rPr lang="en-US"/>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a:r>
              <a:rPr lang="en-US"/>
              <a:t>Click to edit Master text styles</a:t>
            </a:r>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21367887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p15:clr>
            <a:srgbClr val="FBAE40"/>
          </p15:clr>
        </p15:guide>
        <p15:guide id="4" pos="5160">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p15:clr>
            <a:srgbClr val="FBAE40"/>
          </p15:clr>
        </p15:guide>
        <p15:guide id="11" pos="2880">
          <p15:clr>
            <a:srgbClr val="FBAE40"/>
          </p15:clr>
        </p15:guide>
        <p15:guide id="12" orient="horz" pos="175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a:noAutofit/>
          </a:bodyPr>
          <a:lstStyle>
            <a:lvl1pPr marL="0" indent="0">
              <a:buNone/>
              <a:defRPr sz="1600">
                <a:latin typeface="+mn-lt"/>
              </a:defRPr>
            </a:lvl1pPr>
          </a:lstStyle>
          <a:p>
            <a:pPr lvl="0"/>
            <a:r>
              <a:rPr lang="en-US"/>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a:noAutofit/>
          </a:bodyPr>
          <a:lstStyle>
            <a:lvl1pPr marL="0" indent="0">
              <a:buNone/>
              <a:defRPr sz="1600">
                <a:latin typeface="+mn-lt"/>
              </a:defRPr>
            </a:lvl1pPr>
          </a:lstStyle>
          <a:p>
            <a:pPr lvl="0"/>
            <a:r>
              <a:rPr lang="en-US"/>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a:noAutofit/>
          </a:bodyPr>
          <a:lstStyle>
            <a:lvl1pPr marL="0" indent="0">
              <a:buNone/>
              <a:defRPr sz="1600">
                <a:latin typeface="+mn-lt"/>
              </a:defRPr>
            </a:lvl1pPr>
          </a:lstStyle>
          <a:p>
            <a:pPr lvl="0"/>
            <a:r>
              <a:rPr lang="en-US"/>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a:noAutofit/>
          </a:bodyPr>
          <a:lstStyle>
            <a:lvl1pPr marL="0" indent="0">
              <a:buNone/>
              <a:defRPr sz="1600">
                <a:latin typeface="+mn-lt"/>
              </a:defRPr>
            </a:lvl1pPr>
          </a:lstStyle>
          <a:p>
            <a:pPr lvl="0"/>
            <a:r>
              <a:rPr lang="en-US"/>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a:r>
              <a:rPr lang="en-US"/>
              <a:t>Click to edit Master text styles</a:t>
            </a:r>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9611103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a:r>
              <a:rPr lang="en-US"/>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anchor="b" anchorCtr="0">
            <a:normAutofit/>
          </a:bodyPr>
          <a:lstStyle>
            <a:lvl1pPr>
              <a:defRPr sz="4400" b="1" i="0">
                <a:latin typeface="+mj-lt"/>
              </a:defRPr>
            </a:lvl1pPr>
          </a:lstStyle>
          <a:p>
            <a:r>
              <a:rPr lang="en-US"/>
              <a:t>Click to edit Master title style</a:t>
            </a:r>
            <a:endParaRPr lang="en-US"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a:lstStyle/>
          <a:p>
            <a:r>
              <a:rPr lang="en-US"/>
              <a:t>Click icon to add picture</a:t>
            </a:r>
            <a:endParaRPr lang="en-US"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anchor="t" anchorCtr="0" upright="1">
              <a:noAutofit/>
            </a:bodyPr>
            <a:lstStyle/>
            <a:p>
              <a:endParaRPr lang="en-US" dirty="0"/>
            </a:p>
          </p:txBody>
        </p:sp>
      </p:grpSp>
    </p:spTree>
    <p:extLst>
      <p:ext uri="{BB962C8B-B14F-4D97-AF65-F5344CB8AC3E}">
        <p14:creationId xmlns:p14="http://schemas.microsoft.com/office/powerpoint/2010/main" val="1181751780"/>
      </p:ext>
    </p:extLst>
  </p:cSld>
  <p:clrMapOvr>
    <a:masterClrMapping/>
  </p:clrMapOvr>
  <p:extLst>
    <p:ext uri="{DCECCB84-F9BA-43D5-87BE-67443E8EF086}">
      <p15:sldGuideLst xmlns:p15="http://schemas.microsoft.com/office/powerpoint/2012/main">
        <p15:guide id="1" pos="60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62000" y="557784"/>
            <a:ext cx="3831336" cy="49560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5181600" y="558065"/>
            <a:ext cx="6254496" cy="913212"/>
          </a:xfrm>
        </p:spPr>
        <p:txBody>
          <a:bodyPr anchor="b">
            <a:normAutofit/>
          </a:bodyPr>
          <a:lstStyle>
            <a:lvl1pPr marL="0" indent="0">
              <a:lnSpc>
                <a:spcPct val="113000"/>
              </a:lnSpc>
              <a:spcBef>
                <a:spcPts val="0"/>
              </a:spcBef>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4" name="Content Placeholder 3"/>
          <p:cNvSpPr>
            <a:spLocks noGrp="1"/>
          </p:cNvSpPr>
          <p:nvPr>
            <p:ph sz="half" idx="2"/>
          </p:nvPr>
        </p:nvSpPr>
        <p:spPr>
          <a:xfrm>
            <a:off x="5181600" y="1526125"/>
            <a:ext cx="6254496" cy="17515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81600" y="3700831"/>
            <a:ext cx="6254496" cy="913759"/>
          </a:xfrm>
        </p:spPr>
        <p:txBody>
          <a:bodyPr anchor="b">
            <a:normAutofit/>
          </a:bodyPr>
          <a:lstStyle>
            <a:lvl1pPr marL="0" indent="0">
              <a:buNone/>
              <a:defRPr sz="1800" b="0" i="1" baseline="0">
                <a:solidFill>
                  <a:schemeClr val="tx1">
                    <a:lumMod val="85000"/>
                    <a:lumOff val="15000"/>
                  </a:schemeClr>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a:t>Click to edit Master text styles</a:t>
            </a:r>
          </a:p>
        </p:txBody>
      </p:sp>
      <p:sp>
        <p:nvSpPr>
          <p:cNvPr id="6" name="Content Placeholder 5"/>
          <p:cNvSpPr>
            <a:spLocks noGrp="1"/>
          </p:cNvSpPr>
          <p:nvPr>
            <p:ph sz="quarter" idx="4"/>
          </p:nvPr>
        </p:nvSpPr>
        <p:spPr>
          <a:xfrm>
            <a:off x="5181600" y="4669432"/>
            <a:ext cx="6254496" cy="1752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9198645-5B5E-45EA-A2FA-4288E302D485}" type="datetime1">
              <a:rPr lang="en-US" smtClean="0">
                <a:solidFill>
                  <a:prstClr val="black">
                    <a:lumMod val="85000"/>
                    <a:lumOff val="15000"/>
                  </a:prstClr>
                </a:solidFill>
              </a:rPr>
              <a:t>2/28/2024</a:t>
            </a:fld>
            <a:endParaRPr lang="en-US" dirty="0">
              <a:solidFill>
                <a:prstClr val="black">
                  <a:lumMod val="85000"/>
                  <a:lumOff val="1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85000"/>
                  <a:lumOff val="15000"/>
                </a:prstClr>
              </a:solidFill>
            </a:endParaRPr>
          </a:p>
        </p:txBody>
      </p:sp>
      <p:sp>
        <p:nvSpPr>
          <p:cNvPr id="9" name="Slide Number Placeholder 8"/>
          <p:cNvSpPr>
            <a:spLocks noGrp="1"/>
          </p:cNvSpPr>
          <p:nvPr>
            <p:ph type="sldNum" sz="quarter" idx="12"/>
          </p:nvPr>
        </p:nvSpPr>
        <p:spPr/>
        <p:txBody>
          <a:bodyPr/>
          <a:lstStyle/>
          <a:p>
            <a:fld id="{3D6C3DC6-EF6E-8948-BFE6-808D46D584D8}" type="slidenum">
              <a:rPr lang="en-US" smtClean="0">
                <a:solidFill>
                  <a:srgbClr val="F5F5F5"/>
                </a:solidFill>
              </a:rPr>
              <a:pPr/>
              <a:t>‹#›</a:t>
            </a:fld>
            <a:endParaRPr lang="en-US" dirty="0">
              <a:solidFill>
                <a:srgbClr val="F5F5F5"/>
              </a:solidFill>
            </a:endParaRPr>
          </a:p>
        </p:txBody>
      </p:sp>
    </p:spTree>
    <p:extLst>
      <p:ext uri="{BB962C8B-B14F-4D97-AF65-F5344CB8AC3E}">
        <p14:creationId xmlns:p14="http://schemas.microsoft.com/office/powerpoint/2010/main" val="53001990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2/28/2024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dirty="0"/>
          </a:p>
        </p:txBody>
      </p:sp>
    </p:spTree>
    <p:extLst>
      <p:ext uri="{BB962C8B-B14F-4D97-AF65-F5344CB8AC3E}">
        <p14:creationId xmlns:p14="http://schemas.microsoft.com/office/powerpoint/2010/main" val="1673420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45"/>
        <p:cNvGrpSpPr/>
        <p:nvPr/>
      </p:nvGrpSpPr>
      <p:grpSpPr>
        <a:xfrm>
          <a:off x="0" y="0"/>
          <a:ext cx="0" cy="0"/>
          <a:chOff x="0" y="0"/>
          <a:chExt cx="0" cy="0"/>
        </a:xfrm>
      </p:grpSpPr>
      <p:sp>
        <p:nvSpPr>
          <p:cNvPr id="46" name="Google Shape;46;p3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3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3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3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3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35" descr="A close up of a sign&#10;&#10;Description automatically generated"/>
          <p:cNvPicPr preferRelativeResize="0"/>
          <p:nvPr/>
        </p:nvPicPr>
        <p:blipFill rotWithShape="1">
          <a:blip r:embed="rId2">
            <a:alphaModFix/>
          </a:blip>
          <a:srcRect/>
          <a:stretch/>
        </p:blipFill>
        <p:spPr>
          <a:xfrm>
            <a:off x="9892246" y="681495"/>
            <a:ext cx="1232510" cy="685800"/>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09402-94F1-633F-BE2C-AEB4DE2A70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BCA3DEB-8783-02E2-C85D-A59D35C744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43F3D2-FECF-4878-AB86-9A5E449C3A1D}"/>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5" name="Footer Placeholder 4">
            <a:extLst>
              <a:ext uri="{FF2B5EF4-FFF2-40B4-BE49-F238E27FC236}">
                <a16:creationId xmlns:a16="http://schemas.microsoft.com/office/drawing/2014/main" id="{2A5661A0-C24C-04E2-C7C6-3CC93F3BB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1D1F6C-9941-7F97-D1E5-386C171FD2C4}"/>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9188891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D08ADF-AE35-C605-0734-61D4C4C9E0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A587EB-55E4-43D2-C02B-3FFED14D6B2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74036D-954D-3C4E-C71B-AEA91439C4A7}"/>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5" name="Footer Placeholder 4">
            <a:extLst>
              <a:ext uri="{FF2B5EF4-FFF2-40B4-BE49-F238E27FC236}">
                <a16:creationId xmlns:a16="http://schemas.microsoft.com/office/drawing/2014/main" id="{10CF73A0-F611-C87F-F2CA-3ADBF1FD8D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E00690-F432-B17D-9F1B-44BFA0E2C407}"/>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7976525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DD2E2-1921-6EC2-845B-5FD8C8191C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217D4CD-7A70-E452-6BFC-93A00ED6C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8AF5642-3BDB-F3FC-B878-DB121F8F89FC}"/>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5" name="Footer Placeholder 4">
            <a:extLst>
              <a:ext uri="{FF2B5EF4-FFF2-40B4-BE49-F238E27FC236}">
                <a16:creationId xmlns:a16="http://schemas.microsoft.com/office/drawing/2014/main" id="{376BE1FE-CC17-C541-DC13-983C9478A1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7CFB8-8330-F7CB-AEA5-3B355DDA350D}"/>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17798719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31DBB6-FF80-AE5E-61AA-32A7C38554A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D0745B-E23B-BCA0-2C41-5978BBF40A1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076470C-296F-5129-B91A-3C7AA3D3A3B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DCDF63F-8FAE-CCFA-F352-156BC3073127}"/>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6" name="Footer Placeholder 5">
            <a:extLst>
              <a:ext uri="{FF2B5EF4-FFF2-40B4-BE49-F238E27FC236}">
                <a16:creationId xmlns:a16="http://schemas.microsoft.com/office/drawing/2014/main" id="{20B04588-B7BB-FD4F-D128-2D770409AF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FF2335-099A-46E9-7430-A689F76B82DF}"/>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3743103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2C1C5-3FF3-CD20-9179-47EB4788AED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3F8A3ED-7174-EBC2-2E47-847FEEDDFAA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D6C3797-4C50-9C31-5BA0-295500E33A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BEB1C-C39A-24EE-E0A3-A64B12F554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5BF6EC-B495-D151-EC01-63DA580F4C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E9A59A-EA76-5767-CE8A-1731845210FA}"/>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8" name="Footer Placeholder 7">
            <a:extLst>
              <a:ext uri="{FF2B5EF4-FFF2-40B4-BE49-F238E27FC236}">
                <a16:creationId xmlns:a16="http://schemas.microsoft.com/office/drawing/2014/main" id="{3944E5F6-7B0E-F0A5-ED50-26BFA3AFC4E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897D8-AAFE-BC9D-061C-756878709CC2}"/>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272037663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09A8-37FA-1F3E-C7E5-D82DFF4E22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056A61F-8AB7-58D0-49EB-4B624955AD78}"/>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4" name="Footer Placeholder 3">
            <a:extLst>
              <a:ext uri="{FF2B5EF4-FFF2-40B4-BE49-F238E27FC236}">
                <a16:creationId xmlns:a16="http://schemas.microsoft.com/office/drawing/2014/main" id="{1E71878E-D70F-C538-259A-1E499E6152E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8F4EB6-D995-DE4C-C776-B6F3E72FE4B0}"/>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39968048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682DC-6880-AE90-5BE0-C63AD1D44A5B}"/>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3" name="Footer Placeholder 2">
            <a:extLst>
              <a:ext uri="{FF2B5EF4-FFF2-40B4-BE49-F238E27FC236}">
                <a16:creationId xmlns:a16="http://schemas.microsoft.com/office/drawing/2014/main" id="{906AEE9F-F0B2-1F04-4BAC-30E18CF314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23A1D57-0750-6E04-DE88-97AF61D7920B}"/>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2134991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5207E-19F7-B046-06AF-8C71D88C9C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C7E666-5760-0350-712D-3F6F520F08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89C877-66F6-3748-2A85-00B69C820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68C4F1-2DBF-9CC6-B5EC-615EC1164C3F}"/>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6" name="Footer Placeholder 5">
            <a:extLst>
              <a:ext uri="{FF2B5EF4-FFF2-40B4-BE49-F238E27FC236}">
                <a16:creationId xmlns:a16="http://schemas.microsoft.com/office/drawing/2014/main" id="{F82BAB53-C051-5C3E-D52D-D0B5206CB4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868046-7704-1BA2-CFDF-03818A27F850}"/>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213169728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E83E7-B46E-533D-12C7-54042EE460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06DC44-4949-C93B-3B9F-DAFFB2AB890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3AA9998-9405-8868-6666-5B9B971390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63FB3B-B61A-FC37-8B45-4130337AD751}"/>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6" name="Footer Placeholder 5">
            <a:extLst>
              <a:ext uri="{FF2B5EF4-FFF2-40B4-BE49-F238E27FC236}">
                <a16:creationId xmlns:a16="http://schemas.microsoft.com/office/drawing/2014/main" id="{E6B9DC35-B85A-E11D-26A9-D30E7DBDE5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4CA97-12C5-00FC-858B-D8453F808C28}"/>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29224735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A22E0-AAE5-B7DB-D689-A86AD5E217B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32A29F7-EE5C-7F9C-CB3C-33C079B08A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8C60F-80B4-1977-5AF5-1C40DA07E4E7}"/>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5" name="Footer Placeholder 4">
            <a:extLst>
              <a:ext uri="{FF2B5EF4-FFF2-40B4-BE49-F238E27FC236}">
                <a16:creationId xmlns:a16="http://schemas.microsoft.com/office/drawing/2014/main" id="{16B7EAC2-E9BD-7E5C-3539-16EE69654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661EB8A-45E8-89FD-90BC-691C6BED899E}"/>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643142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75"/>
        <p:cNvGrpSpPr/>
        <p:nvPr/>
      </p:nvGrpSpPr>
      <p:grpSpPr>
        <a:xfrm>
          <a:off x="0" y="0"/>
          <a:ext cx="0" cy="0"/>
          <a:chOff x="0" y="0"/>
          <a:chExt cx="0" cy="0"/>
        </a:xfrm>
      </p:grpSpPr>
      <p:sp>
        <p:nvSpPr>
          <p:cNvPr id="76" name="Google Shape;76;p43"/>
          <p:cNvSpPr/>
          <p:nvPr/>
        </p:nvSpPr>
        <p:spPr>
          <a:xfrm>
            <a:off x="0" y="4953000"/>
            <a:ext cx="12188825" cy="1905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43"/>
          <p:cNvSpPr/>
          <p:nvPr/>
        </p:nvSpPr>
        <p:spPr>
          <a:xfrm>
            <a:off x="15" y="491507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3"/>
          <p:cNvSpPr txBox="1">
            <a:spLocks noGrp="1"/>
          </p:cNvSpPr>
          <p:nvPr>
            <p:ph type="title"/>
          </p:nvPr>
        </p:nvSpPr>
        <p:spPr>
          <a:xfrm>
            <a:off x="1097280" y="5074920"/>
            <a:ext cx="10113264" cy="822960"/>
          </a:xfrm>
          <a:prstGeom prst="rect">
            <a:avLst/>
          </a:prstGeom>
          <a:noFill/>
          <a:ln>
            <a:noFill/>
          </a:ln>
        </p:spPr>
        <p:txBody>
          <a:bodyPr spcFirstLastPara="1" wrap="square" lIns="91425" tIns="0" rIns="91425" bIns="0" anchor="b" anchorCtr="0">
            <a:no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9" name="Google Shape;79;p43"/>
          <p:cNvPicPr preferRelativeResize="0">
            <a:picLocks noGrp="1"/>
          </p:cNvPicPr>
          <p:nvPr>
            <p:ph type="pic" idx="2"/>
          </p:nvPr>
        </p:nvPicPr>
        <p:blipFill/>
        <p:spPr>
          <a:xfrm>
            <a:off x="15" y="0"/>
            <a:ext cx="12191985" cy="4915076"/>
          </a:xfrm>
          <a:prstGeom prst="rect">
            <a:avLst/>
          </a:prstGeom>
          <a:blipFill rotWithShape="1">
            <a:blip r:embed="rId2">
              <a:alphaModFix/>
            </a:blip>
            <a:stretch>
              <a:fillRect/>
            </a:stretch>
          </a:blipFill>
          <a:ln>
            <a:noFill/>
          </a:ln>
        </p:spPr>
      </p:pic>
      <p:sp>
        <p:nvSpPr>
          <p:cNvPr id="80" name="Google Shape;80;p43"/>
          <p:cNvSpPr txBox="1">
            <a:spLocks noGrp="1"/>
          </p:cNvSpPr>
          <p:nvPr>
            <p:ph type="body" idx="1"/>
          </p:nvPr>
        </p:nvSpPr>
        <p:spPr>
          <a:xfrm>
            <a:off x="1097280" y="5907023"/>
            <a:ext cx="10113264" cy="594360"/>
          </a:xfrm>
          <a:prstGeom prst="rect">
            <a:avLst/>
          </a:prstGeom>
          <a:noFill/>
          <a:ln>
            <a:noFill/>
          </a:ln>
        </p:spPr>
        <p:txBody>
          <a:bodyPr spcFirstLastPara="1" wrap="square" lIns="91425" tIns="0" rIns="91425" bIns="0" anchor="t" anchorCtr="0">
            <a:normAutofit/>
          </a:bodyPr>
          <a:lstStyle>
            <a:lvl1pPr marL="457200" lvl="0" indent="-228600" algn="l">
              <a:lnSpc>
                <a:spcPct val="90000"/>
              </a:lnSpc>
              <a:spcBef>
                <a:spcPts val="0"/>
              </a:spcBef>
              <a:spcAft>
                <a:spcPts val="0"/>
              </a:spcAft>
              <a:buSzPts val="1500"/>
              <a:buNone/>
              <a:defRPr sz="1500">
                <a:solidFill>
                  <a:srgbClr val="FFFFFF"/>
                </a:solidFill>
              </a:defRPr>
            </a:lvl1pPr>
            <a:lvl2pPr marL="914400" lvl="1" indent="-228600" algn="l">
              <a:lnSpc>
                <a:spcPct val="90000"/>
              </a:lnSpc>
              <a:spcBef>
                <a:spcPts val="6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1" name="Google Shape;81;p43"/>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3"/>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3"/>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299BDD8-835C-BAEB-4E6F-0D9845E302F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FDD9B3-7E13-EB74-EAB1-30B8BFE01B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A2E829-49B6-230F-5673-D411FB08FF40}"/>
              </a:ext>
            </a:extLst>
          </p:cNvPr>
          <p:cNvSpPr>
            <a:spLocks noGrp="1"/>
          </p:cNvSpPr>
          <p:nvPr>
            <p:ph type="dt" sz="half" idx="10"/>
          </p:nvPr>
        </p:nvSpPr>
        <p:spPr/>
        <p:txBody>
          <a:bodyPr/>
          <a:lstStyle/>
          <a:p>
            <a:fld id="{4BA9BAC4-DC12-47EC-AAAC-79C2074B2E19}" type="datetimeFigureOut">
              <a:rPr lang="en-US" smtClean="0"/>
              <a:t>2/28/2024</a:t>
            </a:fld>
            <a:endParaRPr lang="en-US"/>
          </a:p>
        </p:txBody>
      </p:sp>
      <p:sp>
        <p:nvSpPr>
          <p:cNvPr id="5" name="Footer Placeholder 4">
            <a:extLst>
              <a:ext uri="{FF2B5EF4-FFF2-40B4-BE49-F238E27FC236}">
                <a16:creationId xmlns:a16="http://schemas.microsoft.com/office/drawing/2014/main" id="{CFF6C9C0-9DF1-2D1C-5518-C14340E19D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5057E2-1F95-2025-0DB7-4738772BD920}"/>
              </a:ext>
            </a:extLst>
          </p:cNvPr>
          <p:cNvSpPr>
            <a:spLocks noGrp="1"/>
          </p:cNvSpPr>
          <p:nvPr>
            <p:ph type="sldNum" sz="quarter" idx="12"/>
          </p:nvPr>
        </p:nvSpPr>
        <p:spPr/>
        <p:txBody>
          <a:bodyPr/>
          <a:lstStyle/>
          <a:p>
            <a:fld id="{CEE00C75-0908-4AE8-B04A-3553D86DE558}" type="slidenum">
              <a:rPr lang="en-US" smtClean="0"/>
              <a:t>‹#›</a:t>
            </a:fld>
            <a:endParaRPr lang="en-US"/>
          </a:p>
        </p:txBody>
      </p:sp>
    </p:spTree>
    <p:extLst>
      <p:ext uri="{BB962C8B-B14F-4D97-AF65-F5344CB8AC3E}">
        <p14:creationId xmlns:p14="http://schemas.microsoft.com/office/powerpoint/2010/main" val="1262735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4"/>
        <p:cNvGrpSpPr/>
        <p:nvPr/>
      </p:nvGrpSpPr>
      <p:grpSpPr>
        <a:xfrm>
          <a:off x="0" y="0"/>
          <a:ext cx="0" cy="0"/>
          <a:chOff x="0" y="0"/>
          <a:chExt cx="0" cy="0"/>
        </a:xfrm>
      </p:grpSpPr>
      <p:sp>
        <p:nvSpPr>
          <p:cNvPr id="85" name="Google Shape;85;p4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44"/>
          <p:cNvSpPr txBox="1">
            <a:spLocks noGrp="1"/>
          </p:cNvSpPr>
          <p:nvPr>
            <p:ph type="body" idx="1"/>
          </p:nvPr>
        </p:nvSpPr>
        <p:spPr>
          <a:xfrm rot="5400000">
            <a:off x="4114800" y="-1171786"/>
            <a:ext cx="402336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44"/>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44"/>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4"/>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Vertical Title and Text" type="vertTitleAndTx">
  <p:cSld name="VERTICAL_TITLE_AND_VERTICAL_TEXT">
    <p:spTree>
      <p:nvGrpSpPr>
        <p:cNvPr id="1" name="Shape 90"/>
        <p:cNvGrpSpPr/>
        <p:nvPr/>
      </p:nvGrpSpPr>
      <p:grpSpPr>
        <a:xfrm>
          <a:off x="0" y="0"/>
          <a:ext cx="0" cy="0"/>
          <a:chOff x="0" y="0"/>
          <a:chExt cx="0" cy="0"/>
        </a:xfrm>
      </p:grpSpPr>
      <p:sp>
        <p:nvSpPr>
          <p:cNvPr id="91" name="Google Shape;91;p45"/>
          <p:cNvSpPr/>
          <p:nvPr/>
        </p:nvSpPr>
        <p:spPr>
          <a:xfrm>
            <a:off x="3175" y="6400800"/>
            <a:ext cx="12188825"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5"/>
          <p:cNvSpPr/>
          <p:nvPr/>
        </p:nvSpPr>
        <p:spPr>
          <a:xfrm>
            <a:off x="15" y="6334316"/>
            <a:ext cx="12188825" cy="6400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45"/>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45"/>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5" name="Google Shape;95;p45"/>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45"/>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45"/>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51435" tIns="25718" rIns="51435" bIns="25718" numCol="1" spcCol="0" rtlCol="0" fromWordArt="0" anchor="ctr" anchorCtr="0" forceAA="0" compatLnSpc="1">
            <a:prstTxWarp prst="textNoShape">
              <a:avLst/>
            </a:prstTxWarp>
            <a:noAutofit/>
          </a:bodyPr>
          <a:lstStyle/>
          <a:p>
            <a:pPr lvl="0"/>
            <a:endParaRPr lang="en-US" sz="1013">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013"/>
            </a:lvl1pPr>
            <a:lvl2pPr>
              <a:defRPr sz="900"/>
            </a:lvl2pPr>
            <a:lvl3pPr>
              <a:defRPr sz="788"/>
            </a:lvl3pPr>
            <a:lvl4pPr>
              <a:defRPr sz="675"/>
            </a:lvl4pPr>
            <a:lvl5pPr>
              <a:defRPr sz="67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848024812"/>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6"/>
        <p:cNvGrpSpPr/>
        <p:nvPr/>
      </p:nvGrpSpPr>
      <p:grpSpPr>
        <a:xfrm>
          <a:off x="0" y="0"/>
          <a:ext cx="0" cy="0"/>
          <a:chOff x="0" y="0"/>
          <a:chExt cx="0" cy="0"/>
        </a:xfrm>
      </p:grpSpPr>
      <p:sp>
        <p:nvSpPr>
          <p:cNvPr id="47" name="Google Shape;47;p4"/>
          <p:cNvSpPr txBox="1">
            <a:spLocks noGrp="1"/>
          </p:cNvSpPr>
          <p:nvPr>
            <p:ph type="title"/>
          </p:nvPr>
        </p:nvSpPr>
        <p:spPr>
          <a:xfrm>
            <a:off x="812798" y="2700867"/>
            <a:ext cx="8463620" cy="1826580"/>
          </a:xfrm>
          <a:prstGeom prst="rect">
            <a:avLst/>
          </a:prstGeom>
          <a:noFill/>
          <a:ln>
            <a:noFill/>
          </a:ln>
        </p:spPr>
        <p:txBody>
          <a:bodyPr spcFirstLastPara="1" wrap="square" lIns="91425" tIns="91425" rIns="91425" bIns="91425" anchor="b" anchorCtr="0"/>
          <a:lstStyle>
            <a:lvl1pPr marR="0" lvl="0" algn="l">
              <a:lnSpc>
                <a:spcPct val="100000"/>
              </a:lnSpc>
              <a:spcBef>
                <a:spcPts val="0"/>
              </a:spcBef>
              <a:spcAft>
                <a:spcPts val="0"/>
              </a:spcAft>
              <a:buClr>
                <a:schemeClr val="accent1"/>
              </a:buClr>
              <a:buSzPts val="4000"/>
              <a:buFont typeface="Trebuchet MS"/>
              <a:buNone/>
              <a:defRPr sz="3000" b="0" i="0" u="none" strike="noStrike" cap="none">
                <a:solidFill>
                  <a:schemeClr val="accent1"/>
                </a:solidFill>
                <a:latin typeface="Trebuchet MS"/>
                <a:ea typeface="Trebuchet MS"/>
                <a:cs typeface="Trebuchet MS"/>
                <a:sym typeface="Trebuchet MS"/>
              </a:defRPr>
            </a:lvl1pPr>
            <a:lvl2pPr marR="0" lvl="1" algn="l">
              <a:spcBef>
                <a:spcPts val="0"/>
              </a:spcBef>
              <a:spcAft>
                <a:spcPts val="0"/>
              </a:spcAft>
              <a:buClr>
                <a:schemeClr val="dk2"/>
              </a:buClr>
              <a:buSzPts val="1800"/>
              <a:buNone/>
              <a:defRPr sz="1350" b="0" i="0" u="none" strike="noStrike" cap="none">
                <a:solidFill>
                  <a:schemeClr val="dk2"/>
                </a:solidFill>
              </a:defRPr>
            </a:lvl2pPr>
            <a:lvl3pPr marR="0" lvl="2" algn="l">
              <a:spcBef>
                <a:spcPts val="0"/>
              </a:spcBef>
              <a:spcAft>
                <a:spcPts val="0"/>
              </a:spcAft>
              <a:buClr>
                <a:schemeClr val="dk2"/>
              </a:buClr>
              <a:buSzPts val="1800"/>
              <a:buNone/>
              <a:defRPr sz="1350" b="0" i="0" u="none" strike="noStrike" cap="none">
                <a:solidFill>
                  <a:schemeClr val="dk2"/>
                </a:solidFill>
              </a:defRPr>
            </a:lvl3pPr>
            <a:lvl4pPr marR="0" lvl="3" algn="l">
              <a:spcBef>
                <a:spcPts val="0"/>
              </a:spcBef>
              <a:spcAft>
                <a:spcPts val="0"/>
              </a:spcAft>
              <a:buClr>
                <a:schemeClr val="dk2"/>
              </a:buClr>
              <a:buSzPts val="1800"/>
              <a:buNone/>
              <a:defRPr sz="1350" b="0" i="0" u="none" strike="noStrike" cap="none">
                <a:solidFill>
                  <a:schemeClr val="dk2"/>
                </a:solidFill>
              </a:defRPr>
            </a:lvl4pPr>
            <a:lvl5pPr marR="0" lvl="4" algn="l">
              <a:spcBef>
                <a:spcPts val="0"/>
              </a:spcBef>
              <a:spcAft>
                <a:spcPts val="0"/>
              </a:spcAft>
              <a:buClr>
                <a:schemeClr val="dk2"/>
              </a:buClr>
              <a:buSzPts val="1800"/>
              <a:buNone/>
              <a:defRPr sz="1350" b="0" i="0" u="none" strike="noStrike" cap="none">
                <a:solidFill>
                  <a:schemeClr val="dk2"/>
                </a:solidFill>
              </a:defRPr>
            </a:lvl5pPr>
            <a:lvl6pPr marR="0" lvl="5" algn="l">
              <a:spcBef>
                <a:spcPts val="0"/>
              </a:spcBef>
              <a:spcAft>
                <a:spcPts val="0"/>
              </a:spcAft>
              <a:buClr>
                <a:schemeClr val="dk2"/>
              </a:buClr>
              <a:buSzPts val="1800"/>
              <a:buNone/>
              <a:defRPr sz="1350" b="0" i="0" u="none" strike="noStrike" cap="none">
                <a:solidFill>
                  <a:schemeClr val="dk2"/>
                </a:solidFill>
              </a:defRPr>
            </a:lvl6pPr>
            <a:lvl7pPr marR="0" lvl="6" algn="l">
              <a:spcBef>
                <a:spcPts val="0"/>
              </a:spcBef>
              <a:spcAft>
                <a:spcPts val="0"/>
              </a:spcAft>
              <a:buClr>
                <a:schemeClr val="dk2"/>
              </a:buClr>
              <a:buSzPts val="1800"/>
              <a:buNone/>
              <a:defRPr sz="1350" b="0" i="0" u="none" strike="noStrike" cap="none">
                <a:solidFill>
                  <a:schemeClr val="dk2"/>
                </a:solidFill>
              </a:defRPr>
            </a:lvl7pPr>
            <a:lvl8pPr marR="0" lvl="7" algn="l">
              <a:spcBef>
                <a:spcPts val="0"/>
              </a:spcBef>
              <a:spcAft>
                <a:spcPts val="0"/>
              </a:spcAft>
              <a:buClr>
                <a:schemeClr val="dk2"/>
              </a:buClr>
              <a:buSzPts val="1800"/>
              <a:buNone/>
              <a:defRPr sz="1350" b="0" i="0" u="none" strike="noStrike" cap="none">
                <a:solidFill>
                  <a:schemeClr val="dk2"/>
                </a:solidFill>
              </a:defRPr>
            </a:lvl8pPr>
            <a:lvl9pPr marR="0" lvl="8" algn="l">
              <a:spcBef>
                <a:spcPts val="0"/>
              </a:spcBef>
              <a:spcAft>
                <a:spcPts val="0"/>
              </a:spcAft>
              <a:buClr>
                <a:schemeClr val="dk2"/>
              </a:buClr>
              <a:buSzPts val="1800"/>
              <a:buNone/>
              <a:defRPr sz="1350" b="0" i="0" u="none" strike="noStrike" cap="none">
                <a:solidFill>
                  <a:schemeClr val="dk2"/>
                </a:solidFill>
              </a:defRPr>
            </a:lvl9pPr>
          </a:lstStyle>
          <a:p>
            <a:r>
              <a:rPr lang="en-US"/>
              <a:t>Click to edit Master title style</a:t>
            </a:r>
            <a:endParaRPr/>
          </a:p>
        </p:txBody>
      </p:sp>
      <p:sp>
        <p:nvSpPr>
          <p:cNvPr id="48" name="Google Shape;48;p4"/>
          <p:cNvSpPr txBox="1">
            <a:spLocks noGrp="1"/>
          </p:cNvSpPr>
          <p:nvPr>
            <p:ph type="body" idx="1"/>
          </p:nvPr>
        </p:nvSpPr>
        <p:spPr>
          <a:xfrm>
            <a:off x="812798" y="4527451"/>
            <a:ext cx="8463620" cy="860399"/>
          </a:xfrm>
          <a:prstGeom prst="rect">
            <a:avLst/>
          </a:prstGeom>
          <a:noFill/>
          <a:ln>
            <a:noFill/>
          </a:ln>
        </p:spPr>
        <p:txBody>
          <a:bodyPr spcFirstLastPara="1" wrap="square" lIns="91425" tIns="91425" rIns="91425" bIns="91425" anchor="t" anchorCtr="0"/>
          <a:lstStyle>
            <a:lvl1pPr marL="342900" marR="0" lvl="0" indent="-171450" algn="l">
              <a:lnSpc>
                <a:spcPct val="100000"/>
              </a:lnSpc>
              <a:spcBef>
                <a:spcPts val="750"/>
              </a:spcBef>
              <a:spcAft>
                <a:spcPts val="0"/>
              </a:spcAft>
              <a:buClr>
                <a:schemeClr val="accent1"/>
              </a:buClr>
              <a:buSzPts val="1600"/>
              <a:buFont typeface="Noto Sans Symbols"/>
              <a:buNone/>
              <a:defRPr sz="1500" b="0" i="0" u="none" strike="noStrike" cap="none">
                <a:solidFill>
                  <a:srgbClr val="7F7F7F"/>
                </a:solidFill>
                <a:latin typeface="Trebuchet MS"/>
                <a:ea typeface="Trebuchet MS"/>
                <a:cs typeface="Trebuchet MS"/>
                <a:sym typeface="Trebuchet MS"/>
              </a:defRPr>
            </a:lvl1pPr>
            <a:lvl2pPr marL="685800" marR="0" lvl="1" indent="-171450" algn="l">
              <a:lnSpc>
                <a:spcPct val="100000"/>
              </a:lnSpc>
              <a:spcBef>
                <a:spcPts val="750"/>
              </a:spcBef>
              <a:spcAft>
                <a:spcPts val="0"/>
              </a:spcAft>
              <a:buClr>
                <a:schemeClr val="accent1"/>
              </a:buClr>
              <a:buSzPts val="1440"/>
              <a:buFont typeface="Noto Sans Symbols"/>
              <a:buNone/>
              <a:defRPr sz="1350" b="0" i="0" u="none" strike="noStrike" cap="none">
                <a:solidFill>
                  <a:srgbClr val="888888"/>
                </a:solidFill>
                <a:latin typeface="Trebuchet MS"/>
                <a:ea typeface="Trebuchet MS"/>
                <a:cs typeface="Trebuchet MS"/>
                <a:sym typeface="Trebuchet MS"/>
              </a:defRPr>
            </a:lvl2pPr>
            <a:lvl3pPr marL="1028700" marR="0" lvl="2" indent="-171450" algn="l">
              <a:lnSpc>
                <a:spcPct val="100000"/>
              </a:lnSpc>
              <a:spcBef>
                <a:spcPts val="750"/>
              </a:spcBef>
              <a:spcAft>
                <a:spcPts val="0"/>
              </a:spcAft>
              <a:buClr>
                <a:schemeClr val="accent1"/>
              </a:buClr>
              <a:buSzPts val="1280"/>
              <a:buFont typeface="Noto Sans Symbols"/>
              <a:buNone/>
              <a:defRPr sz="1200" b="0" i="0" u="none" strike="noStrike" cap="none">
                <a:solidFill>
                  <a:srgbClr val="888888"/>
                </a:solidFill>
                <a:latin typeface="Trebuchet MS"/>
                <a:ea typeface="Trebuchet MS"/>
                <a:cs typeface="Trebuchet MS"/>
                <a:sym typeface="Trebuchet MS"/>
              </a:defRPr>
            </a:lvl3pPr>
            <a:lvl4pPr marL="1371600" marR="0" lvl="3"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4pPr>
            <a:lvl5pPr marL="1714500" marR="0" lvl="4"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5pPr>
            <a:lvl6pPr marL="2057400" marR="0" lvl="5"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6pPr>
            <a:lvl7pPr marL="2400300" marR="0" lvl="6"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7pPr>
            <a:lvl8pPr marL="2743200" marR="0" lvl="7"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8pPr>
            <a:lvl9pPr marL="3086100" marR="0" lvl="8" indent="-171450" algn="l">
              <a:lnSpc>
                <a:spcPct val="100000"/>
              </a:lnSpc>
              <a:spcBef>
                <a:spcPts val="750"/>
              </a:spcBef>
              <a:spcAft>
                <a:spcPts val="0"/>
              </a:spcAft>
              <a:buClr>
                <a:schemeClr val="accent1"/>
              </a:buClr>
              <a:buSzPts val="1120"/>
              <a:buFont typeface="Noto Sans Symbols"/>
              <a:buNone/>
              <a:defRPr sz="1050" b="0" i="0" u="none" strike="noStrike" cap="none">
                <a:solidFill>
                  <a:srgbClr val="888888"/>
                </a:solidFill>
                <a:latin typeface="Trebuchet MS"/>
                <a:ea typeface="Trebuchet MS"/>
                <a:cs typeface="Trebuchet MS"/>
                <a:sym typeface="Trebuchet MS"/>
              </a:defRPr>
            </a:lvl9pPr>
          </a:lstStyle>
          <a:p>
            <a:pPr lvl="0"/>
            <a:r>
              <a:rPr lang="en-US"/>
              <a:t>Click to edit Master text styles</a:t>
            </a:r>
          </a:p>
        </p:txBody>
      </p:sp>
      <p:sp>
        <p:nvSpPr>
          <p:cNvPr id="49" name="Google Shape;49;p4"/>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74A8BBF0-342D-409A-9C0A-B1B451E92883}" type="datetime1">
              <a:rPr lang="en-US" smtClean="0">
                <a:solidFill>
                  <a:prstClr val="black">
                    <a:tint val="75000"/>
                  </a:prstClr>
                </a:solidFill>
              </a:rPr>
              <a:pPr/>
              <a:t>2/28/2024</a:t>
            </a:fld>
            <a:endParaRPr lang="en-US">
              <a:solidFill>
                <a:prstClr val="black">
                  <a:tint val="75000"/>
                </a:prstClr>
              </a:solidFill>
            </a:endParaRPr>
          </a:p>
        </p:txBody>
      </p:sp>
      <p:sp>
        <p:nvSpPr>
          <p:cNvPr id="50" name="Google Shape;50;p4"/>
          <p:cNvSpPr txBox="1">
            <a:spLocks noGrp="1"/>
          </p:cNvSpPr>
          <p:nvPr>
            <p:ph type="ftr" idx="11"/>
          </p:nvPr>
        </p:nvSpPr>
        <p:spPr>
          <a:xfrm>
            <a:off x="812798" y="6041365"/>
            <a:ext cx="6163963" cy="365125"/>
          </a:xfrm>
          <a:prstGeom prst="rect">
            <a:avLst/>
          </a:prstGeom>
          <a:noFill/>
          <a:ln>
            <a:noFill/>
          </a:ln>
        </p:spPr>
        <p:txBody>
          <a:bodyPr spcFirstLastPara="1" wrap="square" lIns="91425" tIns="91425" rIns="91425" bIns="91425" anchor="ctr" anchorCtr="0"/>
          <a:lstStyle>
            <a:lvl1pPr marR="0" lvl="0" algn="l"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endParaRPr lang="en-US">
              <a:solidFill>
                <a:prstClr val="black">
                  <a:tint val="75000"/>
                </a:prstClr>
              </a:solidFill>
            </a:endParaRPr>
          </a:p>
        </p:txBody>
      </p:sp>
    </p:spTree>
    <p:extLst>
      <p:ext uri="{BB962C8B-B14F-4D97-AF65-F5344CB8AC3E}">
        <p14:creationId xmlns:p14="http://schemas.microsoft.com/office/powerpoint/2010/main" val="4067017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6.png"/><Relationship Id="rId2" Type="http://schemas.openxmlformats.org/officeDocument/2006/relationships/slideLayout" Target="../slideLayouts/slideLayout10.xml"/><Relationship Id="rId16"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theme" Target="../theme/theme3.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1"/>
          <p:cNvSpPr/>
          <p:nvPr/>
        </p:nvSpPr>
        <p:spPr>
          <a:xfrm>
            <a:off x="1" y="6400800"/>
            <a:ext cx="12192000" cy="4572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31"/>
          <p:cNvSpPr/>
          <p:nvPr/>
        </p:nvSpPr>
        <p:spPr>
          <a:xfrm>
            <a:off x="0" y="6334316"/>
            <a:ext cx="12192000" cy="65998"/>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3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85000"/>
              </a:lnSpc>
              <a:spcBef>
                <a:spcPts val="0"/>
              </a:spcBef>
              <a:spcAft>
                <a:spcPts val="0"/>
              </a:spcAft>
              <a:buClr>
                <a:srgbClr val="000000"/>
              </a:buClr>
              <a:buSzPts val="4800"/>
              <a:buFont typeface="Calibri"/>
              <a:buNone/>
              <a:defRPr sz="48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31"/>
          <p:cNvSpPr txBox="1">
            <a:spLocks noGrp="1"/>
          </p:cNvSpPr>
          <p:nvPr>
            <p:ph type="body" idx="1"/>
          </p:nvPr>
        </p:nvSpPr>
        <p:spPr>
          <a:xfrm>
            <a:off x="1097280" y="1845734"/>
            <a:ext cx="10058400" cy="4023360"/>
          </a:xfrm>
          <a:prstGeom prst="rect">
            <a:avLst/>
          </a:prstGeom>
          <a:noFill/>
          <a:ln>
            <a:noFill/>
          </a:ln>
        </p:spPr>
        <p:txBody>
          <a:bodyPr spcFirstLastPara="1" wrap="square" lIns="0" tIns="45700" rIns="0" bIns="45700" anchor="t" anchorCtr="0">
            <a:normAutofit/>
          </a:bodyPr>
          <a:lstStyle>
            <a:lvl1pPr marL="457200" marR="0" lvl="0" indent="-355600" algn="l" rtl="0">
              <a:lnSpc>
                <a:spcPct val="90000"/>
              </a:lnSpc>
              <a:spcBef>
                <a:spcPts val="1200"/>
              </a:spcBef>
              <a:spcAft>
                <a:spcPts val="0"/>
              </a:spcAft>
              <a:buClr>
                <a:schemeClr val="accent1"/>
              </a:buClr>
              <a:buSzPts val="2000"/>
              <a:buFont typeface="Calibri"/>
              <a:buChar char=" "/>
              <a:defRPr sz="2000" b="0" i="0" u="none" strike="noStrike" cap="none">
                <a:solidFill>
                  <a:srgbClr val="000000"/>
                </a:solidFill>
                <a:latin typeface="Calibri"/>
                <a:ea typeface="Calibri"/>
                <a:cs typeface="Calibri"/>
                <a:sym typeface="Calibri"/>
              </a:defRPr>
            </a:lvl1pPr>
            <a:lvl2pPr marL="914400" marR="0" lvl="1" indent="-342900" algn="l" rtl="0">
              <a:lnSpc>
                <a:spcPct val="90000"/>
              </a:lnSpc>
              <a:spcBef>
                <a:spcPts val="200"/>
              </a:spcBef>
              <a:spcAft>
                <a:spcPts val="0"/>
              </a:spcAft>
              <a:buClr>
                <a:schemeClr val="accent1"/>
              </a:buClr>
              <a:buSzPts val="1800"/>
              <a:buFont typeface="Calibri"/>
              <a:buChar char="◦"/>
              <a:defRPr sz="1800" b="0" i="0" u="none" strike="noStrike" cap="none">
                <a:solidFill>
                  <a:srgbClr val="000000"/>
                </a:solidFill>
                <a:latin typeface="Calibri"/>
                <a:ea typeface="Calibri"/>
                <a:cs typeface="Calibri"/>
                <a:sym typeface="Calibri"/>
              </a:defRPr>
            </a:lvl2pPr>
            <a:lvl3pPr marL="1371600" marR="0" lvl="2"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0000"/>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0092E2"/>
                </a:solidFill>
                <a:latin typeface="Calibri"/>
                <a:ea typeface="Calibri"/>
                <a:cs typeface="Calibri"/>
                <a:sym typeface="Calibri"/>
              </a:defRPr>
            </a:lvl9pPr>
          </a:lstStyle>
          <a:p>
            <a:endParaRPr/>
          </a:p>
        </p:txBody>
      </p:sp>
      <p:sp>
        <p:nvSpPr>
          <p:cNvPr id="14" name="Google Shape;14;p31"/>
          <p:cNvSpPr txBox="1">
            <a:spLocks noGrp="1"/>
          </p:cNvSpPr>
          <p:nvPr>
            <p:ph type="dt" idx="10"/>
          </p:nvPr>
        </p:nvSpPr>
        <p:spPr>
          <a:xfrm>
            <a:off x="1097280" y="6459785"/>
            <a:ext cx="247227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31"/>
          <p:cNvSpPr txBox="1">
            <a:spLocks noGrp="1"/>
          </p:cNvSpPr>
          <p:nvPr>
            <p:ph type="ftr" idx="11"/>
          </p:nvPr>
        </p:nvSpPr>
        <p:spPr>
          <a:xfrm>
            <a:off x="3686185" y="6459785"/>
            <a:ext cx="4822804"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31"/>
          <p:cNvSpPr txBox="1">
            <a:spLocks noGrp="1"/>
          </p:cNvSpPr>
          <p:nvPr>
            <p:ph type="sldNum" idx="12"/>
          </p:nvPr>
        </p:nvSpPr>
        <p:spPr>
          <a:xfrm>
            <a:off x="9900458" y="6459785"/>
            <a:ext cx="131202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50" b="0" i="0" u="none" strike="noStrike" cap="none">
                <a:solidFill>
                  <a:srgbClr val="FFFFFF"/>
                </a:solidFill>
                <a:latin typeface="Calibri"/>
                <a:ea typeface="Calibri"/>
                <a:cs typeface="Calibri"/>
                <a:sym typeface="Calibri"/>
              </a:defRPr>
            </a:lvl1pPr>
            <a:lvl2pPr marL="0" marR="0" lvl="1" indent="0" algn="r" rtl="0">
              <a:spcBef>
                <a:spcPts val="0"/>
              </a:spcBef>
              <a:buNone/>
              <a:defRPr sz="1050" b="0" i="0" u="none" strike="noStrike" cap="none">
                <a:solidFill>
                  <a:srgbClr val="FFFFFF"/>
                </a:solidFill>
                <a:latin typeface="Calibri"/>
                <a:ea typeface="Calibri"/>
                <a:cs typeface="Calibri"/>
                <a:sym typeface="Calibri"/>
              </a:defRPr>
            </a:lvl2pPr>
            <a:lvl3pPr marL="0" marR="0" lvl="2" indent="0" algn="r" rtl="0">
              <a:spcBef>
                <a:spcPts val="0"/>
              </a:spcBef>
              <a:buNone/>
              <a:defRPr sz="1050" b="0" i="0" u="none" strike="noStrike" cap="none">
                <a:solidFill>
                  <a:srgbClr val="FFFFFF"/>
                </a:solidFill>
                <a:latin typeface="Calibri"/>
                <a:ea typeface="Calibri"/>
                <a:cs typeface="Calibri"/>
                <a:sym typeface="Calibri"/>
              </a:defRPr>
            </a:lvl3pPr>
            <a:lvl4pPr marL="0" marR="0" lvl="3" indent="0" algn="r" rtl="0">
              <a:spcBef>
                <a:spcPts val="0"/>
              </a:spcBef>
              <a:buNone/>
              <a:defRPr sz="1050" b="0" i="0" u="none" strike="noStrike" cap="none">
                <a:solidFill>
                  <a:srgbClr val="FFFFFF"/>
                </a:solidFill>
                <a:latin typeface="Calibri"/>
                <a:ea typeface="Calibri"/>
                <a:cs typeface="Calibri"/>
                <a:sym typeface="Calibri"/>
              </a:defRPr>
            </a:lvl4pPr>
            <a:lvl5pPr marL="0" marR="0" lvl="4" indent="0" algn="r" rtl="0">
              <a:spcBef>
                <a:spcPts val="0"/>
              </a:spcBef>
              <a:buNone/>
              <a:defRPr sz="1050" b="0" i="0" u="none" strike="noStrike" cap="none">
                <a:solidFill>
                  <a:srgbClr val="FFFFFF"/>
                </a:solidFill>
                <a:latin typeface="Calibri"/>
                <a:ea typeface="Calibri"/>
                <a:cs typeface="Calibri"/>
                <a:sym typeface="Calibri"/>
              </a:defRPr>
            </a:lvl5pPr>
            <a:lvl6pPr marL="0" marR="0" lvl="5" indent="0" algn="r" rtl="0">
              <a:spcBef>
                <a:spcPts val="0"/>
              </a:spcBef>
              <a:buNone/>
              <a:defRPr sz="1050" b="0" i="0" u="none" strike="noStrike" cap="none">
                <a:solidFill>
                  <a:srgbClr val="FFFFFF"/>
                </a:solidFill>
                <a:latin typeface="Calibri"/>
                <a:ea typeface="Calibri"/>
                <a:cs typeface="Calibri"/>
                <a:sym typeface="Calibri"/>
              </a:defRPr>
            </a:lvl6pPr>
            <a:lvl7pPr marL="0" marR="0" lvl="6" indent="0" algn="r" rtl="0">
              <a:spcBef>
                <a:spcPts val="0"/>
              </a:spcBef>
              <a:buNone/>
              <a:defRPr sz="1050" b="0" i="0" u="none" strike="noStrike" cap="none">
                <a:solidFill>
                  <a:srgbClr val="FFFFFF"/>
                </a:solidFill>
                <a:latin typeface="Calibri"/>
                <a:ea typeface="Calibri"/>
                <a:cs typeface="Calibri"/>
                <a:sym typeface="Calibri"/>
              </a:defRPr>
            </a:lvl7pPr>
            <a:lvl8pPr marL="0" marR="0" lvl="7" indent="0" algn="r" rtl="0">
              <a:spcBef>
                <a:spcPts val="0"/>
              </a:spcBef>
              <a:buNone/>
              <a:defRPr sz="1050" b="0" i="0" u="none" strike="noStrike" cap="none">
                <a:solidFill>
                  <a:srgbClr val="FFFFFF"/>
                </a:solidFill>
                <a:latin typeface="Calibri"/>
                <a:ea typeface="Calibri"/>
                <a:cs typeface="Calibri"/>
                <a:sym typeface="Calibri"/>
              </a:defRPr>
            </a:lvl8pPr>
            <a:lvl9pPr marL="0" marR="0" lvl="8" indent="0" algn="r" rtl="0">
              <a:spcBef>
                <a:spcPts val="0"/>
              </a:spcBef>
              <a:buNone/>
              <a:defRPr sz="1050" b="0" i="0" u="none" strike="noStrike" cap="none">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7" name="Google Shape;17;p31"/>
          <p:cNvCxnSpPr/>
          <p:nvPr/>
        </p:nvCxnSpPr>
        <p:spPr>
          <a:xfrm>
            <a:off x="1193532" y="1737845"/>
            <a:ext cx="9966960" cy="0"/>
          </a:xfrm>
          <a:prstGeom prst="straightConnector1">
            <a:avLst/>
          </a:prstGeom>
          <a:noFill/>
          <a:ln w="9525" cap="flat" cmpd="sng">
            <a:solidFill>
              <a:srgbClr val="0D85AB"/>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6" r:id="rId5"/>
    <p:sldLayoutId id="2147483657" r:id="rId6"/>
    <p:sldLayoutId id="2147483658" r:id="rId7"/>
    <p:sldLayoutId id="2147483659"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
          <p:cNvGrpSpPr/>
          <p:nvPr/>
        </p:nvGrpSpPr>
        <p:grpSpPr>
          <a:xfrm>
            <a:off x="-11288" y="-8468"/>
            <a:ext cx="12228421" cy="6874935"/>
            <a:chOff x="-8466" y="-8468"/>
            <a:chExt cx="9171316" cy="6874935"/>
          </a:xfrm>
        </p:grpSpPr>
        <p:sp>
          <p:nvSpPr>
            <p:cNvPr id="7" name="Google Shape;7;p1"/>
            <p:cNvSpPr/>
            <p:nvPr/>
          </p:nvSpPr>
          <p:spPr>
            <a:xfrm>
              <a:off x="-8466" y="4013200"/>
              <a:ext cx="457200" cy="2853267"/>
            </a:xfrm>
            <a:custGeom>
              <a:avLst/>
              <a:gdLst/>
              <a:ahLst/>
              <a:cxnLst/>
              <a:rect l="l" t="t" r="r" b="b"/>
              <a:pathLst>
                <a:path w="120000" h="120000" extrusionOk="0">
                  <a:moveTo>
                    <a:pt x="0" y="0"/>
                  </a:moveTo>
                  <a:lnTo>
                    <a:pt x="120000" y="120000"/>
                  </a:lnTo>
                  <a:lnTo>
                    <a:pt x="0" y="119643"/>
                  </a:lnTo>
                  <a:cubicBezTo>
                    <a:pt x="740" y="80118"/>
                    <a:pt x="1481" y="40593"/>
                    <a:pt x="0" y="0"/>
                  </a:cubicBezTo>
                  <a:close/>
                </a:path>
              </a:pathLst>
            </a:custGeom>
            <a:solidFill>
              <a:schemeClr val="accent1">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cxnSp>
          <p:nvCxnSpPr>
            <p:cNvPr id="8" name="Google Shape;8;p1"/>
            <p:cNvCxnSpPr/>
            <p:nvPr/>
          </p:nvCxnSpPr>
          <p:spPr>
            <a:xfrm rot="10800000" flipH="1">
              <a:off x="5130830" y="4175604"/>
              <a:ext cx="4022474" cy="2682396"/>
            </a:xfrm>
            <a:prstGeom prst="straightConnector1">
              <a:avLst/>
            </a:prstGeom>
            <a:noFill/>
            <a:ln w="9525" cap="flat" cmpd="sng">
              <a:solidFill>
                <a:schemeClr val="accent1">
                  <a:alpha val="69411"/>
                </a:schemeClr>
              </a:solidFill>
              <a:prstDash val="solid"/>
              <a:round/>
              <a:headEnd type="none" w="sm" len="sm"/>
              <a:tailEnd type="none" w="sm" len="sm"/>
            </a:ln>
          </p:spPr>
        </p:cxnSp>
        <p:cxnSp>
          <p:nvCxnSpPr>
            <p:cNvPr id="9" name="Google Shape;9;p1"/>
            <p:cNvCxnSpPr/>
            <p:nvPr/>
          </p:nvCxnSpPr>
          <p:spPr>
            <a:xfrm>
              <a:off x="7042707" y="0"/>
              <a:ext cx="1219199" cy="6858000"/>
            </a:xfrm>
            <a:prstGeom prst="straightConnector1">
              <a:avLst/>
            </a:prstGeom>
            <a:noFill/>
            <a:ln w="9525" cap="flat" cmpd="sng">
              <a:solidFill>
                <a:schemeClr val="accent1">
                  <a:alpha val="69411"/>
                </a:schemeClr>
              </a:solidFill>
              <a:prstDash val="solid"/>
              <a:round/>
              <a:headEnd type="none" w="sm" len="sm"/>
              <a:tailEnd type="none" w="sm" len="sm"/>
            </a:ln>
          </p:spPr>
        </p:cxnSp>
        <p:sp>
          <p:nvSpPr>
            <p:cNvPr id="10" name="Google Shape;10;p1"/>
            <p:cNvSpPr/>
            <p:nvPr/>
          </p:nvSpPr>
          <p:spPr>
            <a:xfrm>
              <a:off x="6891896" y="0"/>
              <a:ext cx="2269442" cy="6866465"/>
            </a:xfrm>
            <a:custGeom>
              <a:avLst/>
              <a:gdLst/>
              <a:ahLst/>
              <a:cxnLst/>
              <a:rect l="l" t="t" r="r" b="b"/>
              <a:pathLst>
                <a:path w="120000" h="120000" extrusionOk="0">
                  <a:moveTo>
                    <a:pt x="106997" y="0"/>
                  </a:moveTo>
                  <a:lnTo>
                    <a:pt x="0" y="119852"/>
                  </a:lnTo>
                  <a:lnTo>
                    <a:pt x="119980" y="120000"/>
                  </a:lnTo>
                  <a:cubicBezTo>
                    <a:pt x="120129" y="80049"/>
                    <a:pt x="119383" y="40098"/>
                    <a:pt x="119532" y="147"/>
                  </a:cubicBezTo>
                  <a:lnTo>
                    <a:pt x="106997" y="0"/>
                  </a:lnTo>
                  <a:close/>
                </a:path>
              </a:pathLst>
            </a:custGeom>
            <a:solidFill>
              <a:schemeClr val="accent1">
                <a:alpha val="35294"/>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1" name="Google Shape;11;p1"/>
            <p:cNvSpPr/>
            <p:nvPr/>
          </p:nvSpPr>
          <p:spPr>
            <a:xfrm>
              <a:off x="7205157" y="-8466"/>
              <a:ext cx="1948147" cy="6866467"/>
            </a:xfrm>
            <a:custGeom>
              <a:avLst/>
              <a:gdLst/>
              <a:ahLst/>
              <a:cxnLst/>
              <a:rect l="l" t="t" r="r" b="b"/>
              <a:pathLst>
                <a:path w="120000" h="120000" extrusionOk="0">
                  <a:moveTo>
                    <a:pt x="0" y="0"/>
                  </a:moveTo>
                  <a:lnTo>
                    <a:pt x="74056" y="119999"/>
                  </a:lnTo>
                  <a:lnTo>
                    <a:pt x="119949" y="119999"/>
                  </a:lnTo>
                  <a:cubicBezTo>
                    <a:pt x="119776" y="80000"/>
                    <a:pt x="120123" y="39999"/>
                    <a:pt x="119949" y="0"/>
                  </a:cubicBezTo>
                  <a:lnTo>
                    <a:pt x="0" y="0"/>
                  </a:lnTo>
                  <a:close/>
                </a:path>
              </a:pathLst>
            </a:custGeom>
            <a:solidFill>
              <a:schemeClr val="accent1">
                <a:alpha val="2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2" name="Google Shape;12;p1"/>
            <p:cNvSpPr/>
            <p:nvPr/>
          </p:nvSpPr>
          <p:spPr>
            <a:xfrm>
              <a:off x="6637896" y="3920066"/>
              <a:ext cx="2513564" cy="2937932"/>
            </a:xfrm>
            <a:custGeom>
              <a:avLst/>
              <a:gdLst/>
              <a:ahLst/>
              <a:cxnLst/>
              <a:rect l="l" t="t" r="r" b="b"/>
              <a:pathLst>
                <a:path w="120000" h="120000" extrusionOk="0">
                  <a:moveTo>
                    <a:pt x="0" y="120000"/>
                  </a:moveTo>
                  <a:lnTo>
                    <a:pt x="119688" y="0"/>
                  </a:lnTo>
                  <a:cubicBezTo>
                    <a:pt x="119792" y="40000"/>
                    <a:pt x="119896" y="80000"/>
                    <a:pt x="120000" y="120000"/>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3" name="Google Shape;13;p1"/>
            <p:cNvSpPr/>
            <p:nvPr/>
          </p:nvSpPr>
          <p:spPr>
            <a:xfrm>
              <a:off x="7010428" y="-8466"/>
              <a:ext cx="2142875" cy="6866467"/>
            </a:xfrm>
            <a:custGeom>
              <a:avLst/>
              <a:gdLst/>
              <a:ahLst/>
              <a:cxnLst/>
              <a:rect l="l" t="t" r="r" b="b"/>
              <a:pathLst>
                <a:path w="120000" h="120000" extrusionOk="0">
                  <a:moveTo>
                    <a:pt x="0" y="0"/>
                  </a:moveTo>
                  <a:lnTo>
                    <a:pt x="103976" y="119999"/>
                  </a:lnTo>
                  <a:lnTo>
                    <a:pt x="120000" y="119852"/>
                  </a:lnTo>
                  <a:lnTo>
                    <a:pt x="120000" y="0"/>
                  </a:lnTo>
                  <a:lnTo>
                    <a:pt x="0" y="0"/>
                  </a:lnTo>
                  <a:close/>
                </a:path>
              </a:pathLst>
            </a:custGeom>
            <a:solidFill>
              <a:srgbClr val="2E75B5">
                <a:alpha val="49411"/>
              </a:srgbClr>
            </a:solidFill>
            <a:ln>
              <a:noFill/>
            </a:ln>
          </p:spPr>
        </p:sp>
        <p:sp>
          <p:nvSpPr>
            <p:cNvPr id="14" name="Google Shape;14;p1"/>
            <p:cNvSpPr/>
            <p:nvPr/>
          </p:nvSpPr>
          <p:spPr>
            <a:xfrm>
              <a:off x="8295775" y="-8466"/>
              <a:ext cx="857530" cy="6866467"/>
            </a:xfrm>
            <a:custGeom>
              <a:avLst/>
              <a:gdLst/>
              <a:ahLst/>
              <a:cxnLst/>
              <a:rect l="l" t="t" r="r" b="b"/>
              <a:pathLst>
                <a:path w="120000" h="120000" extrusionOk="0">
                  <a:moveTo>
                    <a:pt x="94736" y="0"/>
                  </a:moveTo>
                  <a:lnTo>
                    <a:pt x="0" y="119999"/>
                  </a:lnTo>
                  <a:lnTo>
                    <a:pt x="120000" y="119999"/>
                  </a:lnTo>
                  <a:cubicBezTo>
                    <a:pt x="119736" y="80000"/>
                    <a:pt x="119473" y="39999"/>
                    <a:pt x="119210" y="0"/>
                  </a:cubicBezTo>
                  <a:lnTo>
                    <a:pt x="94736" y="0"/>
                  </a:lnTo>
                  <a:close/>
                </a:path>
              </a:pathLst>
            </a:custGeom>
            <a:solidFill>
              <a:schemeClr val="accent2">
                <a:alpha val="69411"/>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5" name="Google Shape;15;p1"/>
            <p:cNvSpPr/>
            <p:nvPr/>
          </p:nvSpPr>
          <p:spPr>
            <a:xfrm>
              <a:off x="8094164" y="-8468"/>
              <a:ext cx="1066769" cy="6866467"/>
            </a:xfrm>
            <a:custGeom>
              <a:avLst/>
              <a:gdLst/>
              <a:ahLst/>
              <a:cxnLst/>
              <a:rect l="l" t="t" r="r" b="b"/>
              <a:pathLst>
                <a:path w="120000" h="120000" extrusionOk="0">
                  <a:moveTo>
                    <a:pt x="0" y="0"/>
                  </a:moveTo>
                  <a:lnTo>
                    <a:pt x="105579" y="119999"/>
                  </a:lnTo>
                  <a:lnTo>
                    <a:pt x="119976" y="119999"/>
                  </a:lnTo>
                  <a:cubicBezTo>
                    <a:pt x="120243" y="79950"/>
                    <a:pt x="118110" y="40049"/>
                    <a:pt x="118377" y="0"/>
                  </a:cubicBezTo>
                  <a:lnTo>
                    <a:pt x="0" y="0"/>
                  </a:lnTo>
                  <a:close/>
                </a:path>
              </a:pathLst>
            </a:custGeom>
            <a:solidFill>
              <a:srgbClr val="C55A11">
                <a:alpha val="81568"/>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sp>
          <p:nvSpPr>
            <p:cNvPr id="16" name="Google Shape;16;p1"/>
            <p:cNvSpPr/>
            <p:nvPr/>
          </p:nvSpPr>
          <p:spPr>
            <a:xfrm>
              <a:off x="8068764" y="4893732"/>
              <a:ext cx="1094086" cy="1964266"/>
            </a:xfrm>
            <a:custGeom>
              <a:avLst/>
              <a:gdLst/>
              <a:ahLst/>
              <a:cxnLst/>
              <a:rect l="l" t="t" r="r" b="b"/>
              <a:pathLst>
                <a:path w="120000" h="120000" extrusionOk="0">
                  <a:moveTo>
                    <a:pt x="0" y="120000"/>
                  </a:moveTo>
                  <a:lnTo>
                    <a:pt x="119441" y="0"/>
                  </a:lnTo>
                  <a:cubicBezTo>
                    <a:pt x="119627" y="39896"/>
                    <a:pt x="119813" y="79792"/>
                    <a:pt x="120000" y="119689"/>
                  </a:cubicBezTo>
                  <a:lnTo>
                    <a:pt x="0" y="120000"/>
                  </a:lnTo>
                  <a:close/>
                </a:path>
              </a:pathLst>
            </a:custGeom>
            <a:solidFill>
              <a:srgbClr val="2E75B5">
                <a:alpha val="6549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050" b="0" i="0" u="none" strike="noStrike" cap="none">
                <a:solidFill>
                  <a:srgbClr val="000000"/>
                </a:solidFill>
                <a:latin typeface="Arial"/>
                <a:ea typeface="Arial"/>
                <a:cs typeface="Arial"/>
                <a:sym typeface="Arial"/>
              </a:endParaRPr>
            </a:p>
          </p:txBody>
        </p:sp>
      </p:grpSp>
      <p:sp>
        <p:nvSpPr>
          <p:cNvPr id="17" name="Google Shape;17;p1"/>
          <p:cNvSpPr txBox="1">
            <a:spLocks noGrp="1"/>
          </p:cNvSpPr>
          <p:nvPr>
            <p:ph type="title"/>
          </p:nvPr>
        </p:nvSpPr>
        <p:spPr>
          <a:xfrm>
            <a:off x="812799" y="609600"/>
            <a:ext cx="8463616" cy="13208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a:spcBef>
                <a:spcPts val="0"/>
              </a:spcBef>
              <a:spcAft>
                <a:spcPts val="0"/>
              </a:spcAft>
              <a:buClr>
                <a:schemeClr val="dk2"/>
              </a:buClr>
              <a:buSzPts val="1800"/>
              <a:buFont typeface="Arial"/>
              <a:buNone/>
              <a:defRPr sz="1800" b="0" i="0" u="none" strike="noStrike" cap="none">
                <a:solidFill>
                  <a:schemeClr val="dk2"/>
                </a:solidFill>
              </a:defRPr>
            </a:lvl2pPr>
            <a:lvl3pPr marR="0" lvl="2" algn="l" rtl="0">
              <a:spcBef>
                <a:spcPts val="0"/>
              </a:spcBef>
              <a:spcAft>
                <a:spcPts val="0"/>
              </a:spcAft>
              <a:buClr>
                <a:schemeClr val="dk2"/>
              </a:buClr>
              <a:buSzPts val="1800"/>
              <a:buFont typeface="Arial"/>
              <a:buNone/>
              <a:defRPr sz="1800" b="0" i="0" u="none" strike="noStrike" cap="none">
                <a:solidFill>
                  <a:schemeClr val="dk2"/>
                </a:solidFill>
              </a:defRPr>
            </a:lvl3pPr>
            <a:lvl4pPr marR="0" lvl="3" algn="l" rtl="0">
              <a:spcBef>
                <a:spcPts val="0"/>
              </a:spcBef>
              <a:spcAft>
                <a:spcPts val="0"/>
              </a:spcAft>
              <a:buClr>
                <a:schemeClr val="dk2"/>
              </a:buClr>
              <a:buSzPts val="1800"/>
              <a:buFont typeface="Arial"/>
              <a:buNone/>
              <a:defRPr sz="1800" b="0" i="0" u="none" strike="noStrike" cap="none">
                <a:solidFill>
                  <a:schemeClr val="dk2"/>
                </a:solidFill>
              </a:defRPr>
            </a:lvl4pPr>
            <a:lvl5pPr marR="0" lvl="4" algn="l" rtl="0">
              <a:spcBef>
                <a:spcPts val="0"/>
              </a:spcBef>
              <a:spcAft>
                <a:spcPts val="0"/>
              </a:spcAft>
              <a:buClr>
                <a:schemeClr val="dk2"/>
              </a:buClr>
              <a:buSzPts val="1800"/>
              <a:buFont typeface="Arial"/>
              <a:buNone/>
              <a:defRPr sz="1800" b="0" i="0" u="none" strike="noStrike" cap="none">
                <a:solidFill>
                  <a:schemeClr val="dk2"/>
                </a:solidFill>
              </a:defRPr>
            </a:lvl5pPr>
            <a:lvl6pPr marR="0" lvl="5" algn="l" rtl="0">
              <a:spcBef>
                <a:spcPts val="0"/>
              </a:spcBef>
              <a:spcAft>
                <a:spcPts val="0"/>
              </a:spcAft>
              <a:buClr>
                <a:schemeClr val="dk2"/>
              </a:buClr>
              <a:buSzPts val="1800"/>
              <a:buFont typeface="Arial"/>
              <a:buNone/>
              <a:defRPr sz="1800" b="0" i="0" u="none" strike="noStrike" cap="none">
                <a:solidFill>
                  <a:schemeClr val="dk2"/>
                </a:solidFill>
              </a:defRPr>
            </a:lvl6pPr>
            <a:lvl7pPr marR="0" lvl="6" algn="l" rtl="0">
              <a:spcBef>
                <a:spcPts val="0"/>
              </a:spcBef>
              <a:spcAft>
                <a:spcPts val="0"/>
              </a:spcAft>
              <a:buClr>
                <a:schemeClr val="dk2"/>
              </a:buClr>
              <a:buSzPts val="1800"/>
              <a:buFont typeface="Arial"/>
              <a:buNone/>
              <a:defRPr sz="1800" b="0" i="0" u="none" strike="noStrike" cap="none">
                <a:solidFill>
                  <a:schemeClr val="dk2"/>
                </a:solidFill>
              </a:defRPr>
            </a:lvl7pPr>
            <a:lvl8pPr marR="0" lvl="7" algn="l" rtl="0">
              <a:spcBef>
                <a:spcPts val="0"/>
              </a:spcBef>
              <a:spcAft>
                <a:spcPts val="0"/>
              </a:spcAft>
              <a:buClr>
                <a:schemeClr val="dk2"/>
              </a:buClr>
              <a:buSzPts val="1800"/>
              <a:buFont typeface="Arial"/>
              <a:buNone/>
              <a:defRPr sz="1800" b="0" i="0" u="none" strike="noStrike" cap="none">
                <a:solidFill>
                  <a:schemeClr val="dk2"/>
                </a:solidFill>
              </a:defRPr>
            </a:lvl8pPr>
            <a:lvl9pPr marR="0" lvl="8" algn="l" rtl="0">
              <a:spcBef>
                <a:spcPts val="0"/>
              </a:spcBef>
              <a:spcAft>
                <a:spcPts val="0"/>
              </a:spcAft>
              <a:buClr>
                <a:schemeClr val="dk2"/>
              </a:buClr>
              <a:buSzPts val="1800"/>
              <a:buFont typeface="Arial"/>
              <a:buNone/>
              <a:defRPr sz="1800" b="0" i="0" u="none" strike="noStrike" cap="none">
                <a:solidFill>
                  <a:schemeClr val="dk2"/>
                </a:solidFill>
              </a:defRPr>
            </a:lvl9pPr>
          </a:lstStyle>
          <a:p>
            <a:endParaRPr/>
          </a:p>
        </p:txBody>
      </p:sp>
      <p:sp>
        <p:nvSpPr>
          <p:cNvPr id="18" name="Google Shape;18;p1"/>
          <p:cNvSpPr txBox="1">
            <a:spLocks noGrp="1"/>
          </p:cNvSpPr>
          <p:nvPr>
            <p:ph type="body" idx="1"/>
          </p:nvPr>
        </p:nvSpPr>
        <p:spPr>
          <a:xfrm>
            <a:off x="812801" y="2160590"/>
            <a:ext cx="8463617" cy="3880773"/>
          </a:xfrm>
          <a:prstGeom prst="rect">
            <a:avLst/>
          </a:prstGeom>
          <a:noFill/>
          <a:ln>
            <a:noFill/>
          </a:ln>
        </p:spPr>
        <p:txBody>
          <a:bodyPr spcFirstLastPara="1" wrap="square" lIns="91425" tIns="91425" rIns="91425" bIns="91425" anchor="t" anchorCtr="0"/>
          <a:lstStyle>
            <a:lvl1pPr marL="457200" marR="0" lvl="0" indent="-320038" algn="l" rtl="0">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endParaRPr/>
          </a:p>
        </p:txBody>
      </p:sp>
      <p:sp>
        <p:nvSpPr>
          <p:cNvPr id="19" name="Google Shape;19;p1"/>
          <p:cNvSpPr txBox="1">
            <a:spLocks noGrp="1"/>
          </p:cNvSpPr>
          <p:nvPr>
            <p:ph type="dt" idx="10"/>
          </p:nvPr>
        </p:nvSpPr>
        <p:spPr>
          <a:xfrm>
            <a:off x="7207009" y="6041365"/>
            <a:ext cx="912176" cy="365125"/>
          </a:xfrm>
          <a:prstGeom prst="rect">
            <a:avLst/>
          </a:prstGeom>
          <a:noFill/>
          <a:ln>
            <a:noFill/>
          </a:ln>
        </p:spPr>
        <p:txBody>
          <a:bodyPr spcFirstLastPara="1" wrap="square" lIns="91425" tIns="91425" rIns="91425" bIns="91425" anchor="ctr" anchorCtr="0"/>
          <a:lstStyle>
            <a:lvl1pPr marR="0" lvl="0" algn="r" rtl="0">
              <a:lnSpc>
                <a:spcPct val="100000"/>
              </a:lnSpc>
              <a:spcBef>
                <a:spcPts val="0"/>
              </a:spcBef>
              <a:spcAft>
                <a:spcPts val="0"/>
              </a:spcAft>
              <a:buClr>
                <a:srgbClr val="888888"/>
              </a:buClr>
              <a:buSzPts val="900"/>
              <a:buFont typeface="Trebuchet MS"/>
              <a:buNone/>
              <a:defRPr sz="675" b="0" i="0" u="none" strike="noStrike" cap="none">
                <a:solidFill>
                  <a:srgbClr val="888888"/>
                </a:solidFill>
                <a:latin typeface="Trebuchet MS"/>
                <a:ea typeface="Trebuchet MS"/>
                <a:cs typeface="Trebuchet MS"/>
                <a:sym typeface="Trebuchet MS"/>
              </a:defRPr>
            </a:lvl1pPr>
            <a:lvl2pPr marR="0" lvl="1"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chemeClr val="dk1"/>
              </a:buClr>
              <a:buSzPts val="1800"/>
              <a:buFont typeface="Trebuchet MS"/>
              <a:buNone/>
              <a:defRPr sz="1350" b="0" i="0" u="none" strike="noStrike" cap="none">
                <a:solidFill>
                  <a:schemeClr val="dk1"/>
                </a:solidFill>
                <a:latin typeface="Trebuchet MS"/>
                <a:ea typeface="Trebuchet MS"/>
                <a:cs typeface="Trebuchet MS"/>
                <a:sym typeface="Trebuchet MS"/>
              </a:defRPr>
            </a:lvl9pPr>
          </a:lstStyle>
          <a:p>
            <a:fld id="{EC43563C-D9B3-4432-B336-144C997D6215}" type="datetime1">
              <a:rPr lang="en-US" smtClean="0">
                <a:solidFill>
                  <a:prstClr val="black">
                    <a:tint val="75000"/>
                  </a:prstClr>
                </a:solidFill>
              </a:rPr>
              <a:pPr/>
              <a:t>2/28/2024</a:t>
            </a:fld>
            <a:endParaRPr lang="en-US">
              <a:solidFill>
                <a:prstClr val="black">
                  <a:tint val="75000"/>
                </a:prstClr>
              </a:solidFill>
            </a:endParaRPr>
          </a:p>
        </p:txBody>
      </p:sp>
      <p:pic>
        <p:nvPicPr>
          <p:cNvPr id="20" name="Google Shape;20;p1" descr="APS_CMYK_white_horizontal.png"/>
          <p:cNvPicPr preferRelativeResize="0"/>
          <p:nvPr/>
        </p:nvPicPr>
        <p:blipFill rotWithShape="1">
          <a:blip r:embed="rId17">
            <a:alphaModFix/>
          </a:blip>
          <a:srcRect/>
          <a:stretch/>
        </p:blipFill>
        <p:spPr>
          <a:xfrm>
            <a:off x="10082300" y="6191912"/>
            <a:ext cx="1924129" cy="645818"/>
          </a:xfrm>
          <a:prstGeom prst="rect">
            <a:avLst/>
          </a:prstGeom>
          <a:noFill/>
          <a:ln>
            <a:noFill/>
          </a:ln>
        </p:spPr>
      </p:pic>
      <p:sp>
        <p:nvSpPr>
          <p:cNvPr id="21" name="Google Shape;21;p1"/>
          <p:cNvSpPr txBox="1"/>
          <p:nvPr/>
        </p:nvSpPr>
        <p:spPr>
          <a:xfrm>
            <a:off x="9669388" y="6538422"/>
            <a:ext cx="733501" cy="307777"/>
          </a:xfrm>
          <a:prstGeom prst="rect">
            <a:avLst/>
          </a:prstGeom>
          <a:noFill/>
          <a:ln>
            <a:noFill/>
          </a:ln>
        </p:spPr>
        <p:txBody>
          <a:bodyPr spcFirstLastPara="1" wrap="square" lIns="68569" tIns="34275" rIns="68569" bIns="34275" anchor="t" anchorCtr="0">
            <a:noAutofit/>
          </a:bodyPr>
          <a:lstStyle/>
          <a:p>
            <a:pPr marL="0" marR="0" lvl="0" indent="0" algn="l" rtl="0">
              <a:lnSpc>
                <a:spcPct val="100000"/>
              </a:lnSpc>
              <a:spcBef>
                <a:spcPts val="0"/>
              </a:spcBef>
              <a:spcAft>
                <a:spcPts val="0"/>
              </a:spcAft>
              <a:buClr>
                <a:schemeClr val="lt1"/>
              </a:buClr>
              <a:buSzPts val="1400"/>
              <a:buFont typeface="Arial"/>
              <a:buNone/>
            </a:pPr>
            <a:fld id="{00000000-1234-1234-1234-123412341234}" type="slidenum">
              <a:rPr lang="en-US" sz="1050" b="0" i="0" u="none" strike="noStrike" cap="none">
                <a:solidFill>
                  <a:schemeClr val="lt1"/>
                </a:solidFill>
                <a:latin typeface="Arial"/>
                <a:ea typeface="Arial"/>
                <a:cs typeface="Arial"/>
                <a:sym typeface="Arial"/>
              </a:rPr>
              <a:pPr marL="0" marR="0" lvl="0" indent="0" algn="l" rtl="0">
                <a:lnSpc>
                  <a:spcPct val="100000"/>
                </a:lnSpc>
                <a:spcBef>
                  <a:spcPts val="0"/>
                </a:spcBef>
                <a:spcAft>
                  <a:spcPts val="0"/>
                </a:spcAft>
                <a:buClr>
                  <a:schemeClr val="lt1"/>
                </a:buClr>
                <a:buSzPts val="1400"/>
                <a:buFont typeface="Arial"/>
                <a:buNone/>
              </a:pPr>
              <a:t>‹#›</a:t>
            </a:fld>
            <a:endParaRPr sz="105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4180599991"/>
      </p:ext>
    </p:extLst>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 id="2147483676" r:id="rId14"/>
    <p:sldLayoutId id="2147483677" r:id="rId15"/>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fld id="{294A09A9-5501-47C1-A89A-A340965A2BE2}" type="slidenum">
              <a:rPr lang="en-US" smtClean="0"/>
              <a:pPr/>
              <a:t>‹#›</a:t>
            </a:fld>
            <a:endParaRPr lang="en-US" dirty="0">
              <a:latin typeface="+mn-lt"/>
            </a:endParaRPr>
          </a:p>
        </p:txBody>
      </p:sp>
    </p:spTree>
    <p:extLst>
      <p:ext uri="{BB962C8B-B14F-4D97-AF65-F5344CB8AC3E}">
        <p14:creationId xmlns:p14="http://schemas.microsoft.com/office/powerpoint/2010/main" val="3523239250"/>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9533F5-67DB-602C-E86F-BE85B3F849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025E489-56C1-CD73-B2CB-62C623389E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9F4C2C-32EC-43A3-D077-C038072D58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A9BAC4-DC12-47EC-AAAC-79C2074B2E19}" type="datetimeFigureOut">
              <a:rPr lang="en-US" smtClean="0"/>
              <a:t>2/28/2024</a:t>
            </a:fld>
            <a:endParaRPr lang="en-US"/>
          </a:p>
        </p:txBody>
      </p:sp>
      <p:sp>
        <p:nvSpPr>
          <p:cNvPr id="5" name="Footer Placeholder 4">
            <a:extLst>
              <a:ext uri="{FF2B5EF4-FFF2-40B4-BE49-F238E27FC236}">
                <a16:creationId xmlns:a16="http://schemas.microsoft.com/office/drawing/2014/main" id="{8430B7B7-12B5-8629-93FB-735665A2A8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AD1DF6A-B90F-1909-FF91-9BD619956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E00C75-0908-4AE8-B04A-3553D86DE558}" type="slidenum">
              <a:rPr lang="en-US" smtClean="0"/>
              <a:t>‹#›</a:t>
            </a:fld>
            <a:endParaRPr lang="en-US"/>
          </a:p>
        </p:txBody>
      </p:sp>
    </p:spTree>
    <p:extLst>
      <p:ext uri="{BB962C8B-B14F-4D97-AF65-F5344CB8AC3E}">
        <p14:creationId xmlns:p14="http://schemas.microsoft.com/office/powerpoint/2010/main" val="2858705192"/>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5.png"/><Relationship Id="rId7" Type="http://schemas.openxmlformats.org/officeDocument/2006/relationships/diagramQuickStyle" Target="../diagrams/quickStyle1.xml"/><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6.pn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7.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publicdomainpictures.net/view-image.php?image=280276&amp;picture=grants-pass-irony-signs"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3.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hyperlink" Target="http://www.croomphysics.com/"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atlantapublicschools.us/domain/10250"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1"/>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6600"/>
              <a:buFont typeface="Calibri"/>
              <a:buNone/>
            </a:pPr>
            <a:r>
              <a:rPr lang="en-US" sz="6600" dirty="0"/>
              <a:t>Board of Directors Meeting</a:t>
            </a:r>
            <a:br>
              <a:rPr lang="en-US" sz="6600" dirty="0"/>
            </a:br>
            <a:r>
              <a:rPr lang="en-US" sz="2800" i="1" dirty="0"/>
              <a:t>Good evening, everyone!  </a:t>
            </a:r>
            <a:br>
              <a:rPr lang="en-US" sz="2800" i="1" dirty="0"/>
            </a:br>
            <a:r>
              <a:rPr lang="en-US" sz="2800" i="1" dirty="0"/>
              <a:t>Thank you for joining us.  We will begin shortly.</a:t>
            </a:r>
            <a:endParaRPr dirty="0"/>
          </a:p>
        </p:txBody>
      </p:sp>
      <p:sp>
        <p:nvSpPr>
          <p:cNvPr id="194" name="Google Shape;194;p1"/>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2400"/>
              <a:buNone/>
            </a:pPr>
            <a:r>
              <a:rPr lang="en-US" dirty="0"/>
              <a:t>February 29, 2024</a:t>
            </a:r>
            <a:endParaRPr dirty="0"/>
          </a:p>
          <a:p>
            <a:pPr marL="0" lvl="0" indent="0" algn="ctr" rtl="0">
              <a:lnSpc>
                <a:spcPct val="90000"/>
              </a:lnSpc>
              <a:spcBef>
                <a:spcPts val="1400"/>
              </a:spcBef>
              <a:spcAft>
                <a:spcPts val="0"/>
              </a:spcAft>
              <a:buSzPts val="2400"/>
              <a:buNone/>
            </a:pPr>
            <a:r>
              <a:rPr lang="en-US" dirty="0"/>
              <a:t>4 P.M.</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007181" y="3429000"/>
            <a:ext cx="1282994" cy="1568385"/>
          </a:xfrm>
          <a:prstGeom prst="rect">
            <a:avLst/>
          </a:prstGeom>
        </p:spPr>
      </p:pic>
      <p:pic>
        <p:nvPicPr>
          <p:cNvPr id="7" name="Picture 4" descr="Image result for you are her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3950" y="907592"/>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175986" y="6182530"/>
            <a:ext cx="3871877" cy="253916"/>
          </a:xfrm>
          <a:prstGeom prst="rect">
            <a:avLst/>
          </a:prstGeom>
        </p:spPr>
        <p:txBody>
          <a:bodyPr wrap="square">
            <a:spAutoFit/>
          </a:bodyPr>
          <a:lstStyle/>
          <a:p>
            <a:pPr defTabSz="685800">
              <a:buClrTx/>
              <a:defRPr/>
            </a:pPr>
            <a:r>
              <a:rPr lang="en-US" sz="1050" b="1" kern="1200" dirty="0">
                <a:solidFill>
                  <a:prstClr val="black"/>
                </a:solidFill>
                <a:latin typeface="Calibri"/>
                <a:ea typeface="+mn-ea"/>
                <a:cs typeface="+mn-cs"/>
              </a:rPr>
              <a:t>GO Teams are encouraged to have ongoing conversations</a:t>
            </a:r>
          </a:p>
        </p:txBody>
      </p:sp>
      <p:grpSp>
        <p:nvGrpSpPr>
          <p:cNvPr id="8" name="Group 7"/>
          <p:cNvGrpSpPr/>
          <p:nvPr/>
        </p:nvGrpSpPr>
        <p:grpSpPr>
          <a:xfrm>
            <a:off x="5471629" y="2687700"/>
            <a:ext cx="1404936" cy="3355787"/>
            <a:chOff x="3514648" y="-2315583"/>
            <a:chExt cx="1579830" cy="4474383"/>
          </a:xfrm>
        </p:grpSpPr>
        <p:sp>
          <p:nvSpPr>
            <p:cNvPr id="9" name="Rectangle 8"/>
            <p:cNvSpPr/>
            <p:nvPr/>
          </p:nvSpPr>
          <p:spPr>
            <a:xfrm>
              <a:off x="3514648" y="1240439"/>
              <a:ext cx="928670" cy="91836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pPr defTabSz="685800">
                <a:buClrTx/>
              </a:pPr>
              <a:endParaRPr lang="en-US" sz="1350" kern="1200">
                <a:solidFill>
                  <a:srgbClr val="000000">
                    <a:hueOff val="0"/>
                    <a:satOff val="0"/>
                    <a:lumOff val="0"/>
                    <a:alphaOff val="0"/>
                  </a:srgbClr>
                </a:solidFill>
                <a:latin typeface="Arial"/>
              </a:endParaRPr>
            </a:p>
          </p:txBody>
        </p:sp>
        <p:sp>
          <p:nvSpPr>
            <p:cNvPr id="10" name="Rectangle 9"/>
            <p:cNvSpPr/>
            <p:nvPr/>
          </p:nvSpPr>
          <p:spPr>
            <a:xfrm>
              <a:off x="4165808" y="-2315583"/>
              <a:ext cx="928670" cy="91836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45720" tIns="45720" rIns="45720" bIns="45720" numCol="1" spcCol="1270" anchor="t" anchorCtr="0">
              <a:noAutofit/>
            </a:bodyPr>
            <a:lstStyle/>
            <a:p>
              <a:pPr defTabSz="533400">
                <a:lnSpc>
                  <a:spcPct val="90000"/>
                </a:lnSpc>
                <a:spcBef>
                  <a:spcPct val="0"/>
                </a:spcBef>
                <a:spcAft>
                  <a:spcPct val="35000"/>
                </a:spcAft>
                <a:buClrTx/>
                <a:defRPr/>
              </a:pPr>
              <a:r>
                <a:rPr lang="en-US" sz="1200" b="1" kern="1200" dirty="0">
                  <a:solidFill>
                    <a:prstClr val="black"/>
                  </a:solidFill>
                  <a:latin typeface="Calibri"/>
                </a:rPr>
                <a:t>Step 5        </a:t>
              </a:r>
              <a:r>
                <a:rPr lang="en-US" sz="1050" kern="1200" dirty="0">
                  <a:solidFill>
                    <a:prstClr val="black">
                      <a:hueOff val="0"/>
                      <a:satOff val="0"/>
                      <a:lumOff val="0"/>
                      <a:alphaOff val="0"/>
                    </a:prstClr>
                  </a:solidFill>
                  <a:latin typeface="Calibri"/>
                </a:rPr>
                <a:t> </a:t>
              </a:r>
              <a:r>
                <a:rPr lang="en-US" sz="1050" kern="1200" dirty="0">
                  <a:solidFill>
                    <a:prstClr val="black">
                      <a:hueOff val="0"/>
                      <a:satOff val="0"/>
                      <a:lumOff val="0"/>
                      <a:alphaOff val="0"/>
                    </a:prstClr>
                  </a:solidFill>
                  <a:latin typeface="Arial"/>
                </a:rPr>
                <a:t>GO Team Feedback Session</a:t>
              </a:r>
            </a:p>
            <a:p>
              <a:pPr defTabSz="533400">
                <a:lnSpc>
                  <a:spcPct val="90000"/>
                </a:lnSpc>
                <a:spcBef>
                  <a:spcPct val="0"/>
                </a:spcBef>
                <a:spcAft>
                  <a:spcPct val="35000"/>
                </a:spcAft>
                <a:buClrTx/>
                <a:defRPr/>
              </a:pPr>
              <a:r>
                <a:rPr lang="en-US" sz="900" kern="12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ongoing if necessary</a:t>
              </a:r>
              <a:endParaRPr lang="en-US" sz="900" kern="1200" dirty="0">
                <a:solidFill>
                  <a:srgbClr val="FF0000"/>
                </a:solidFill>
                <a:latin typeface="Arial"/>
              </a:endParaRPr>
            </a:p>
            <a:p>
              <a:pPr defTabSz="533400">
                <a:lnSpc>
                  <a:spcPct val="90000"/>
                </a:lnSpc>
                <a:spcBef>
                  <a:spcPct val="0"/>
                </a:spcBef>
                <a:spcAft>
                  <a:spcPct val="35000"/>
                </a:spcAft>
                <a:buClrTx/>
                <a:defRPr/>
              </a:pPr>
              <a:endParaRPr lang="en-US" sz="1050" kern="1200" dirty="0">
                <a:solidFill>
                  <a:prstClr val="black">
                    <a:hueOff val="0"/>
                    <a:satOff val="0"/>
                    <a:lumOff val="0"/>
                    <a:alphaOff val="0"/>
                  </a:prstClr>
                </a:solidFill>
                <a:latin typeface="Arial"/>
              </a:endParaRPr>
            </a:p>
          </p:txBody>
        </p:sp>
      </p:grpSp>
      <p:sp>
        <p:nvSpPr>
          <p:cNvPr id="11" name="Title 1"/>
          <p:cNvSpPr txBox="1">
            <a:spLocks/>
          </p:cNvSpPr>
          <p:nvPr/>
        </p:nvSpPr>
        <p:spPr>
          <a:xfrm>
            <a:off x="1617701" y="1099244"/>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buClrTx/>
            </a:pPr>
            <a:r>
              <a:rPr lang="en-US" sz="3000" b="1" dirty="0">
                <a:solidFill>
                  <a:srgbClr val="000000"/>
                </a:solidFill>
                <a:latin typeface="Trebuchet MS" panose="020B0603020202020204" pitchFamily="34" charset="0"/>
              </a:rPr>
              <a:t>Overview of FY ‘25 GO Team Budget Process</a:t>
            </a:r>
          </a:p>
        </p:txBody>
      </p:sp>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1957420884"/>
              </p:ext>
            </p:extLst>
          </p:nvPr>
        </p:nvGraphicFramePr>
        <p:xfrm>
          <a:off x="1617701" y="1896714"/>
          <a:ext cx="7269480" cy="246888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85843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6381454A-2A6F-F94B-431D-19723E9428B6}"/>
              </a:ext>
            </a:extLst>
          </p:cNvPr>
          <p:cNvSpPr>
            <a:spLocks noGrp="1"/>
          </p:cNvSpPr>
          <p:nvPr>
            <p:ph type="sldNum" sz="quarter" idx="16"/>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10" name="Shape 105">
            <a:extLst>
              <a:ext uri="{FF2B5EF4-FFF2-40B4-BE49-F238E27FC236}">
                <a16:creationId xmlns:a16="http://schemas.microsoft.com/office/drawing/2014/main" id="{3DE32BC2-01B1-C34B-7941-53742F911BE0}"/>
              </a:ext>
            </a:extLst>
          </p:cNvPr>
          <p:cNvSpPr txBox="1">
            <a:spLocks/>
          </p:cNvSpPr>
          <p:nvPr/>
        </p:nvSpPr>
        <p:spPr>
          <a:xfrm>
            <a:off x="2214785" y="170328"/>
            <a:ext cx="8057260" cy="1036948"/>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chemeClr val="accent1"/>
              </a:buClr>
              <a:buSzPts val="3600"/>
              <a:buFont typeface="Trebuchet MS"/>
              <a:buNone/>
              <a:defRPr sz="3600" b="0" i="0" u="none" strike="noStrike" cap="none">
                <a:solidFill>
                  <a:schemeClr val="accent1"/>
                </a:solidFill>
                <a:latin typeface="Trebuchet MS"/>
                <a:ea typeface="Trebuchet MS"/>
                <a:cs typeface="Trebuchet MS"/>
                <a:sym typeface="Trebuchet MS"/>
              </a:defRPr>
            </a:lvl1pPr>
            <a:lvl2pPr marR="0" lvl="1"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2pPr>
            <a:lvl3pPr marR="0" lvl="2"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3pPr>
            <a:lvl4pPr marR="0" lvl="3"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4pPr>
            <a:lvl5pPr marR="0" lvl="4"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5pPr>
            <a:lvl6pPr marR="0" lvl="5"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6pPr>
            <a:lvl7pPr marR="0" lvl="6"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7pPr>
            <a:lvl8pPr marR="0" lvl="7"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8pPr>
            <a:lvl9pPr marR="0" lvl="8" algn="l" rtl="0" eaLnBrk="1" hangingPunct="1">
              <a:lnSpc>
                <a:spcPct val="100000"/>
              </a:lnSpc>
              <a:spcBef>
                <a:spcPts val="0"/>
              </a:spcBef>
              <a:spcAft>
                <a:spcPts val="0"/>
              </a:spcAft>
              <a:buClr>
                <a:schemeClr val="dk2"/>
              </a:buClr>
              <a:buSzPts val="1800"/>
              <a:buFont typeface="Arial"/>
              <a:buNone/>
              <a:defRPr sz="1800" b="0" i="0" u="none" strike="noStrike" cap="none">
                <a:solidFill>
                  <a:schemeClr val="dk2"/>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ysClr val="windowText" lastClr="000000"/>
              </a:buClr>
              <a:buSzPct val="25000"/>
              <a:buFont typeface="Calibri"/>
              <a:buNone/>
              <a:tabLst/>
              <a:defRPr/>
            </a:pPr>
            <a:r>
              <a:rPr kumimoji="0" lang="en-US" sz="4200" b="1" i="0" u="sng" strike="noStrike" kern="0" cap="none" spc="0" normalizeH="0" baseline="0" noProof="0">
                <a:ln>
                  <a:noFill/>
                </a:ln>
                <a:solidFill>
                  <a:sysClr val="windowText" lastClr="000000"/>
                </a:solidFill>
                <a:effectLst/>
                <a:uLnTx/>
                <a:uFillTx/>
                <a:latin typeface="Trebuchet MS"/>
                <a:sym typeface="Calibri"/>
              </a:rPr>
              <a:t>Budget </a:t>
            </a:r>
            <a:r>
              <a:rPr kumimoji="0" lang="en-US" sz="4200" b="1" i="0" u="sng" strike="noStrike" kern="0" cap="none" spc="0" normalizeH="0" baseline="0" noProof="0">
                <a:ln>
                  <a:noFill/>
                </a:ln>
                <a:solidFill>
                  <a:sysClr val="windowText" lastClr="000000"/>
                </a:solidFill>
                <a:effectLst/>
                <a:uLnTx/>
                <a:uFillTx/>
                <a:latin typeface="Trebuchet MS"/>
                <a:sym typeface="Trebuchet MS"/>
              </a:rPr>
              <a:t>Approval </a:t>
            </a:r>
            <a:r>
              <a:rPr kumimoji="0" lang="en-US" sz="4200" b="1" i="0" u="sng" strike="noStrike" kern="0" cap="none" spc="0" normalizeH="0" baseline="0" noProof="0">
                <a:ln>
                  <a:noFill/>
                </a:ln>
                <a:solidFill>
                  <a:sysClr val="windowText" lastClr="000000"/>
                </a:solidFill>
                <a:effectLst/>
                <a:uLnTx/>
                <a:uFillTx/>
                <a:latin typeface="Trebuchet MS"/>
                <a:sym typeface="Calibri"/>
              </a:rPr>
              <a:t>Meeting</a:t>
            </a:r>
            <a:endParaRPr kumimoji="0" lang="en-US" sz="4200" b="1" i="0" u="sng" strike="noStrike" kern="0" cap="none" spc="0" normalizeH="0" baseline="0" noProof="0" dirty="0">
              <a:ln>
                <a:noFill/>
              </a:ln>
              <a:solidFill>
                <a:sysClr val="windowText" lastClr="000000"/>
              </a:solidFill>
              <a:effectLst/>
              <a:uLnTx/>
              <a:uFillTx/>
              <a:latin typeface="Trebuchet MS"/>
              <a:sym typeface="Calibri"/>
            </a:endParaRPr>
          </a:p>
        </p:txBody>
      </p:sp>
      <p:sp>
        <p:nvSpPr>
          <p:cNvPr id="11" name="Shape 106">
            <a:extLst>
              <a:ext uri="{FF2B5EF4-FFF2-40B4-BE49-F238E27FC236}">
                <a16:creationId xmlns:a16="http://schemas.microsoft.com/office/drawing/2014/main" id="{C544319C-E753-CB89-951A-1A79FFB1BD8F}"/>
              </a:ext>
            </a:extLst>
          </p:cNvPr>
          <p:cNvSpPr txBox="1">
            <a:spLocks/>
          </p:cNvSpPr>
          <p:nvPr/>
        </p:nvSpPr>
        <p:spPr>
          <a:xfrm>
            <a:off x="2214785" y="1167213"/>
            <a:ext cx="8791254" cy="5512324"/>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457200" marR="0" lvl="0" indent="-320038" algn="l" rtl="0" eaLnBrk="1" hangingPunct="1">
              <a:lnSpc>
                <a:spcPct val="100000"/>
              </a:lnSpc>
              <a:spcBef>
                <a:spcPts val="1000"/>
              </a:spcBef>
              <a:spcAft>
                <a:spcPts val="0"/>
              </a:spcAft>
              <a:buClr>
                <a:schemeClr val="accent1"/>
              </a:buClr>
              <a:buSzPts val="1440"/>
              <a:buFont typeface="Noto Sans Symbols"/>
              <a:buChar char="▶"/>
              <a:defRPr sz="1800" b="0" i="0" u="none" strike="noStrike" cap="none">
                <a:solidFill>
                  <a:srgbClr val="3F3F3F"/>
                </a:solidFill>
                <a:latin typeface="Trebuchet MS"/>
                <a:ea typeface="Trebuchet MS"/>
                <a:cs typeface="Trebuchet MS"/>
                <a:sym typeface="Trebuchet MS"/>
              </a:defRPr>
            </a:lvl1pPr>
            <a:lvl2pPr marL="914400" marR="0" lvl="1" indent="-309880" algn="l" rtl="0" eaLnBrk="1" hangingPunct="1">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Trebuchet MS"/>
                <a:ea typeface="Trebuchet MS"/>
                <a:cs typeface="Trebuchet MS"/>
                <a:sym typeface="Trebuchet MS"/>
              </a:defRPr>
            </a:lvl2pPr>
            <a:lvl3pPr marL="1371600" marR="0" lvl="2" indent="-299719" algn="l" rtl="0" eaLnBrk="1" hangingPunct="1">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Trebuchet MS"/>
                <a:ea typeface="Trebuchet MS"/>
                <a:cs typeface="Trebuchet MS"/>
                <a:sym typeface="Trebuchet MS"/>
              </a:defRPr>
            </a:lvl3pPr>
            <a:lvl4pPr marL="1828800" marR="0" lvl="3"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4pPr>
            <a:lvl5pPr marL="2286000" marR="0" lvl="4"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5pPr>
            <a:lvl6pPr marL="2743200" marR="0" lvl="5"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6pPr>
            <a:lvl7pPr marL="3200400" marR="0" lvl="6" indent="-289560"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7pPr>
            <a:lvl8pPr marL="3657600" marR="0" lvl="7"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8pPr>
            <a:lvl9pPr marL="4114800" marR="0" lvl="8" indent="-289559" algn="l" rtl="0" eaLnBrk="1" hangingPunct="1">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Trebuchet MS"/>
                <a:ea typeface="Trebuchet MS"/>
                <a:cs typeface="Trebuchet MS"/>
                <a:sym typeface="Trebuchet MS"/>
              </a:defRPr>
            </a:lvl9pPr>
          </a:lstStyle>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What</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During this meeting GO Teams will review the budget, which should be updated based on feedback from the staffing conference, Associate Superintendents, and key leaders. After review, GO Teams will need to </a:t>
            </a:r>
            <a:r>
              <a:rPr kumimoji="0" lang="en-US" sz="2400" b="1" i="0" u="none" strike="noStrike" kern="0" cap="none" spc="0" normalizeH="0" baseline="0" noProof="0" dirty="0">
                <a:ln>
                  <a:noFill/>
                </a:ln>
                <a:solidFill>
                  <a:srgbClr val="DA7B22"/>
                </a:solidFill>
                <a:effectLst/>
                <a:uLnTx/>
                <a:uFillTx/>
                <a:latin typeface="Trebuchet MS"/>
                <a:sym typeface="Trebuchet MS"/>
              </a:rPr>
              <a:t>take action</a:t>
            </a:r>
            <a:r>
              <a:rPr kumimoji="0" lang="en-US" sz="2400" b="0" i="0" u="none" strike="noStrike" kern="0" cap="none" spc="0" normalizeH="0" baseline="0" noProof="0" dirty="0">
                <a:ln>
                  <a:noFill/>
                </a:ln>
                <a:solidFill>
                  <a:srgbClr val="DA7B22"/>
                </a:solidFill>
                <a:effectLst/>
                <a:uLnTx/>
                <a:uFillTx/>
                <a:latin typeface="Trebuchet MS"/>
                <a:sym typeface="Trebuchet MS"/>
              </a:rPr>
              <a:t> </a:t>
            </a:r>
            <a:r>
              <a:rPr kumimoji="0" lang="en-US" sz="2400" b="0" i="0" u="none" strike="noStrike" kern="0" cap="none" spc="0" normalizeH="0" baseline="0" noProof="0" dirty="0">
                <a:ln>
                  <a:noFill/>
                </a:ln>
                <a:solidFill>
                  <a:srgbClr val="3F3F3F"/>
                </a:solidFill>
                <a:effectLst/>
                <a:uLnTx/>
                <a:uFillTx/>
                <a:latin typeface="Trebuchet MS"/>
                <a:sym typeface="Trebuchet MS"/>
              </a:rPr>
              <a:t>(i.e., vote) on the FY24 Budget.  </a:t>
            </a: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Why</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Principals will present the final budget recommendations for GO Team approval. </a:t>
            </a:r>
            <a:endParaRPr kumimoji="0" lang="en-US" sz="2400" b="1" i="0" u="sng" strike="noStrike" kern="0" cap="none" spc="0" normalizeH="0" baseline="0" noProof="0" dirty="0">
              <a:ln>
                <a:noFill/>
              </a:ln>
              <a:solidFill>
                <a:srgbClr val="3F3F3F"/>
              </a:solidFill>
              <a:effectLst/>
              <a:uLnTx/>
              <a:uFillTx/>
              <a:latin typeface="Trebuchet MS"/>
              <a:sym typeface="Trebuchet MS"/>
            </a:endParaRPr>
          </a:p>
          <a:p>
            <a:pPr marL="63500" marR="0" lvl="0" indent="0" algn="l" defTabSz="914400" rtl="0" eaLnBrk="1" fontAlgn="auto" latinLnBrk="0" hangingPunct="1">
              <a:lnSpc>
                <a:spcPct val="100000"/>
              </a:lnSpc>
              <a:spcBef>
                <a:spcPts val="600"/>
              </a:spcBef>
              <a:spcAft>
                <a:spcPts val="0"/>
              </a:spcAft>
              <a:buClr>
                <a:srgbClr val="0083A9"/>
              </a:buClr>
              <a:buSzPct val="100000"/>
              <a:buFont typeface="Noto Sans Symbols"/>
              <a:buNone/>
              <a:tabLst/>
              <a:defRPr/>
            </a:pPr>
            <a:r>
              <a:rPr kumimoji="0" lang="en-US" sz="2500" b="1" i="0" u="sng" strike="noStrike" kern="0" cap="none" spc="0" normalizeH="0" baseline="0" noProof="0" dirty="0">
                <a:ln>
                  <a:noFill/>
                </a:ln>
                <a:solidFill>
                  <a:srgbClr val="DA7B22">
                    <a:lumMod val="75000"/>
                  </a:srgbClr>
                </a:solidFill>
                <a:effectLst/>
                <a:uLnTx/>
                <a:uFillTx/>
                <a:latin typeface="Trebuchet MS"/>
                <a:sym typeface="Trebuchet MS"/>
              </a:rPr>
              <a:t>When</a:t>
            </a:r>
          </a:p>
          <a:p>
            <a:pPr marL="520700" marR="0" lvl="0" indent="-457200" algn="l" defTabSz="914400" rtl="0" eaLnBrk="1" fontAlgn="auto" latinLnBrk="0" hangingPunct="1">
              <a:lnSpc>
                <a:spcPct val="100000"/>
              </a:lnSpc>
              <a:spcBef>
                <a:spcPts val="600"/>
              </a:spcBef>
              <a:spcAft>
                <a:spcPts val="0"/>
              </a:spcAft>
              <a:buClr>
                <a:srgbClr val="0083A9"/>
              </a:buClr>
              <a:buSzPct val="100000"/>
              <a:buFont typeface="Noto Sans Symbols"/>
              <a:buChar char="▶"/>
              <a:tabLst/>
              <a:defRPr/>
            </a:pPr>
            <a:r>
              <a:rPr kumimoji="0" lang="en-US" sz="2400" b="0" i="0" u="none" strike="noStrike" kern="0" cap="none" spc="0" normalizeH="0" baseline="0" noProof="0" dirty="0">
                <a:ln>
                  <a:noFill/>
                </a:ln>
                <a:solidFill>
                  <a:srgbClr val="3F3F3F"/>
                </a:solidFill>
                <a:effectLst/>
                <a:uLnTx/>
                <a:uFillTx/>
                <a:latin typeface="Trebuchet MS"/>
                <a:sym typeface="Trebuchet MS"/>
              </a:rPr>
              <a:t>All approval meetings </a:t>
            </a:r>
            <a:r>
              <a:rPr kumimoji="0" lang="en-US" sz="2400" b="1" i="0" u="none" strike="noStrike" kern="0" cap="none" spc="0" normalizeH="0" baseline="0" noProof="0" dirty="0">
                <a:ln>
                  <a:noFill/>
                </a:ln>
                <a:solidFill>
                  <a:srgbClr val="FF0000"/>
                </a:solidFill>
                <a:effectLst/>
                <a:uLnTx/>
                <a:uFillTx/>
                <a:latin typeface="Trebuchet MS"/>
                <a:sym typeface="Trebuchet MS"/>
              </a:rPr>
              <a:t>must</a:t>
            </a:r>
            <a:r>
              <a:rPr kumimoji="0" lang="en-US" sz="2400" b="0" i="0" u="none" strike="noStrike" kern="0" cap="none" spc="0" normalizeH="0" baseline="0" noProof="0" dirty="0">
                <a:ln>
                  <a:noFill/>
                </a:ln>
                <a:solidFill>
                  <a:srgbClr val="3F3F3F"/>
                </a:solidFill>
                <a:effectLst/>
                <a:uLnTx/>
                <a:uFillTx/>
                <a:latin typeface="Trebuchet MS"/>
                <a:sym typeface="Trebuchet MS"/>
              </a:rPr>
              <a:t> be held </a:t>
            </a:r>
            <a:r>
              <a:rPr kumimoji="0" lang="en-US" sz="2400" b="1" i="0" u="none" strike="noStrike" kern="0" cap="none" spc="0" normalizeH="0" baseline="0" noProof="0" dirty="0">
                <a:ln>
                  <a:noFill/>
                </a:ln>
                <a:solidFill>
                  <a:srgbClr val="FF0000"/>
                </a:solidFill>
                <a:effectLst/>
                <a:uLnTx/>
                <a:uFillTx/>
                <a:latin typeface="Trebuchet MS"/>
                <a:sym typeface="Trebuchet MS"/>
              </a:rPr>
              <a:t>after</a:t>
            </a:r>
            <a:r>
              <a:rPr kumimoji="0" lang="en-US" sz="2400" b="0" i="0" u="none" strike="noStrike" kern="0" cap="none" spc="0" normalizeH="0" baseline="0" noProof="0" dirty="0">
                <a:ln>
                  <a:noFill/>
                </a:ln>
                <a:solidFill>
                  <a:srgbClr val="3F3F3F"/>
                </a:solidFill>
                <a:effectLst/>
                <a:uLnTx/>
                <a:uFillTx/>
                <a:latin typeface="Trebuchet MS"/>
                <a:sym typeface="Trebuchet MS"/>
              </a:rPr>
              <a:t> staffing conferences. Budgets must be approved by </a:t>
            </a:r>
            <a:r>
              <a:rPr kumimoji="0" lang="en-US" sz="2400" b="1" i="0" u="none" strike="noStrike" kern="0" cap="none" spc="0" normalizeH="0" baseline="0" noProof="0" dirty="0">
                <a:ln>
                  <a:noFill/>
                </a:ln>
                <a:solidFill>
                  <a:srgbClr val="FF0000"/>
                </a:solidFill>
                <a:effectLst/>
                <a:uLnTx/>
                <a:uFillTx/>
                <a:latin typeface="Trebuchet MS"/>
                <a:sym typeface="Trebuchet MS"/>
              </a:rPr>
              <a:t>March 17</a:t>
            </a:r>
            <a:r>
              <a:rPr kumimoji="0" lang="en-US" sz="2400" b="1" i="0" u="none" strike="noStrike" kern="0" cap="none" spc="0" normalizeH="0" baseline="30000" noProof="0" dirty="0">
                <a:ln>
                  <a:noFill/>
                </a:ln>
                <a:solidFill>
                  <a:srgbClr val="FF0000"/>
                </a:solidFill>
                <a:effectLst/>
                <a:uLnTx/>
                <a:uFillTx/>
                <a:latin typeface="Trebuchet MS"/>
                <a:sym typeface="Trebuchet MS"/>
              </a:rPr>
              <a:t>th</a:t>
            </a:r>
            <a:r>
              <a:rPr kumimoji="0" lang="en-US" sz="2400" b="0" i="0" u="none" strike="noStrike" kern="0" cap="none" spc="0" normalizeH="0" baseline="0" noProof="0" dirty="0">
                <a:ln>
                  <a:noFill/>
                </a:ln>
                <a:solidFill>
                  <a:srgbClr val="3F3F3F"/>
                </a:solidFill>
                <a:effectLst/>
                <a:uLnTx/>
                <a:uFillTx/>
                <a:latin typeface="Trebuchet MS"/>
                <a:sym typeface="Trebuchet MS"/>
              </a:rPr>
              <a:t>. </a:t>
            </a:r>
          </a:p>
        </p:txBody>
      </p:sp>
      <p:sp>
        <p:nvSpPr>
          <p:cNvPr id="12" name="Slide Number Placeholder 2">
            <a:extLst>
              <a:ext uri="{FF2B5EF4-FFF2-40B4-BE49-F238E27FC236}">
                <a16:creationId xmlns:a16="http://schemas.microsoft.com/office/drawing/2014/main" id="{1E2E0806-DD09-99BF-8A12-10B6D79FEBB7}"/>
              </a:ext>
            </a:extLst>
          </p:cNvPr>
          <p:cNvSpPr txBox="1">
            <a:spLocks/>
          </p:cNvSpPr>
          <p:nvPr/>
        </p:nvSpPr>
        <p:spPr>
          <a:xfrm>
            <a:off x="1605185" y="2421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Pct val="25000"/>
              <a:buFontTx/>
              <a:buNone/>
              <a:tabLst/>
              <a:defRPr/>
            </a:pPr>
            <a:endParaRPr kumimoji="0" lang="en-US" sz="1200" b="0" i="0" u="none" strike="noStrike" kern="1200" cap="none" spc="0" normalizeH="0" baseline="0" noProof="0" dirty="0">
              <a:ln>
                <a:noFill/>
              </a:ln>
              <a:solidFill>
                <a:srgbClr val="888888"/>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86061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49FFEA-D796-9564-4346-268C994E646F}"/>
              </a:ext>
            </a:extLst>
          </p:cNvPr>
          <p:cNvSpPr>
            <a:spLocks noGrp="1"/>
          </p:cNvSpPr>
          <p:nvPr>
            <p:ph type="title"/>
          </p:nvPr>
        </p:nvSpPr>
        <p:spPr>
          <a:xfrm>
            <a:off x="2914951" y="2604034"/>
            <a:ext cx="8306370" cy="1227425"/>
          </a:xfrm>
        </p:spPr>
        <p:txBody>
          <a:bodyPr>
            <a:noAutofit/>
          </a:bodyPr>
          <a:lstStyle/>
          <a:p>
            <a:r>
              <a:rPr lang="en-US" sz="8800" dirty="0">
                <a:ln>
                  <a:solidFill>
                    <a:schemeClr val="bg2"/>
                  </a:solidFill>
                </a:ln>
              </a:rPr>
              <a:t>Budget Review</a:t>
            </a:r>
          </a:p>
        </p:txBody>
      </p:sp>
    </p:spTree>
    <p:extLst>
      <p:ext uri="{BB962C8B-B14F-4D97-AF65-F5344CB8AC3E}">
        <p14:creationId xmlns:p14="http://schemas.microsoft.com/office/powerpoint/2010/main" val="27369182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BB84B3D-1260-44E8-AD03-B38BDB6C0A07}"/>
              </a:ext>
            </a:extLst>
          </p:cNvPr>
          <p:cNvSpPr>
            <a:spLocks noGrp="1"/>
          </p:cNvSpPr>
          <p:nvPr>
            <p:ph type="sldNum" idx="12"/>
          </p:nvPr>
        </p:nvSpPr>
        <p:spPr/>
        <p:txBody>
          <a:bodyPr>
            <a:normAutofit/>
          </a:bodyPr>
          <a:lstStyle/>
          <a:p>
            <a:pPr defTabSz="457200">
              <a:spcAft>
                <a:spcPts val="600"/>
              </a:spcAft>
              <a:buClrTx/>
            </a:pPr>
            <a:fld id="{3D6C3DC6-EF6E-8948-BFE6-808D46D584D8}" type="slidenum">
              <a:rPr lang="en-US" sz="825" i="1" kern="1200">
                <a:solidFill>
                  <a:srgbClr val="F5F5F5"/>
                </a:solidFill>
                <a:latin typeface="Century Schoolbook" panose="02040604050505020304"/>
                <a:ea typeface="+mn-ea"/>
                <a:cs typeface="+mn-cs"/>
              </a:rPr>
              <a:pPr defTabSz="457200">
                <a:spcAft>
                  <a:spcPts val="600"/>
                </a:spcAft>
                <a:buClrTx/>
              </a:pPr>
              <a:t>13</a:t>
            </a:fld>
            <a:endParaRPr lang="en-US" sz="825" i="1" kern="1200">
              <a:solidFill>
                <a:srgbClr val="F5F5F5"/>
              </a:solidFill>
              <a:latin typeface="Century Schoolbook" panose="02040604050505020304"/>
              <a:ea typeface="+mn-ea"/>
              <a:cs typeface="+mn-cs"/>
            </a:endParaRPr>
          </a:p>
        </p:txBody>
      </p:sp>
      <p:sp>
        <p:nvSpPr>
          <p:cNvPr id="2" name="Title 1">
            <a:extLst>
              <a:ext uri="{FF2B5EF4-FFF2-40B4-BE49-F238E27FC236}">
                <a16:creationId xmlns:a16="http://schemas.microsoft.com/office/drawing/2014/main" id="{4577AB70-0636-4BF3-BF14-11D556BCEC92}"/>
              </a:ext>
            </a:extLst>
          </p:cNvPr>
          <p:cNvSpPr>
            <a:spLocks noGrp="1"/>
          </p:cNvSpPr>
          <p:nvPr>
            <p:ph type="title" idx="4294967295"/>
          </p:nvPr>
        </p:nvSpPr>
        <p:spPr>
          <a:xfrm>
            <a:off x="704192" y="764820"/>
            <a:ext cx="2676525" cy="1662386"/>
          </a:xfrm>
        </p:spPr>
        <p:txBody>
          <a:bodyPr>
            <a:normAutofit/>
          </a:bodyPr>
          <a:lstStyle/>
          <a:p>
            <a:r>
              <a:rPr lang="en-US" sz="2400" b="1" dirty="0">
                <a:solidFill>
                  <a:schemeClr val="tx1"/>
                </a:solidFill>
              </a:rPr>
              <a:t>2024-25</a:t>
            </a:r>
            <a:br>
              <a:rPr lang="en-US" sz="2400" b="1" dirty="0">
                <a:solidFill>
                  <a:schemeClr val="tx1"/>
                </a:solidFill>
              </a:rPr>
            </a:br>
            <a:r>
              <a:rPr lang="en-US" sz="2400" b="1" dirty="0">
                <a:solidFill>
                  <a:schemeClr val="tx1"/>
                </a:solidFill>
              </a:rPr>
              <a:t>Approved </a:t>
            </a:r>
            <a:br>
              <a:rPr lang="en-US" sz="2400" b="1" dirty="0">
                <a:solidFill>
                  <a:schemeClr val="tx1"/>
                </a:solidFill>
              </a:rPr>
            </a:br>
            <a:r>
              <a:rPr lang="en-US" sz="2400" b="1" dirty="0">
                <a:solidFill>
                  <a:schemeClr val="tx1"/>
                </a:solidFill>
              </a:rPr>
              <a:t>Ranking of Priorities</a:t>
            </a:r>
          </a:p>
        </p:txBody>
      </p:sp>
      <p:graphicFrame>
        <p:nvGraphicFramePr>
          <p:cNvPr id="6" name="Content Placeholder 2">
            <a:extLst>
              <a:ext uri="{FF2B5EF4-FFF2-40B4-BE49-F238E27FC236}">
                <a16:creationId xmlns:a16="http://schemas.microsoft.com/office/drawing/2014/main" id="{09275EB2-C601-4252-9F57-7A5D8CCA6B31}"/>
              </a:ext>
            </a:extLst>
          </p:cNvPr>
          <p:cNvGraphicFramePr>
            <a:graphicFrameLocks noGrp="1"/>
          </p:cNvGraphicFramePr>
          <p:nvPr>
            <p:ph idx="4294967295"/>
          </p:nvPr>
        </p:nvGraphicFramePr>
        <p:xfrm>
          <a:off x="4258003" y="764820"/>
          <a:ext cx="4686300" cy="5656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3494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342900"/>
            <a:fld id="{3D6C3DC6-EF6E-8948-BFE6-808D46D584D8}" type="slidenum">
              <a:rPr lang="en-US">
                <a:solidFill>
                  <a:srgbClr val="F5F5F5"/>
                </a:solidFill>
              </a:rPr>
              <a:pPr defTabSz="342900"/>
              <a:t>14</a:t>
            </a:fld>
            <a:endParaRPr lang="en-US">
              <a:solidFill>
                <a:srgbClr val="F5F5F5"/>
              </a:solidFill>
            </a:endParaRPr>
          </a:p>
        </p:txBody>
      </p:sp>
      <p:sp>
        <p:nvSpPr>
          <p:cNvPr id="4" name="Title 1"/>
          <p:cNvSpPr txBox="1">
            <a:spLocks/>
          </p:cNvSpPr>
          <p:nvPr/>
        </p:nvSpPr>
        <p:spPr>
          <a:xfrm>
            <a:off x="3217127" y="946818"/>
            <a:ext cx="6172200" cy="292785"/>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342900">
              <a:defRPr/>
            </a:pPr>
            <a:r>
              <a:rPr lang="en-US" sz="2400" b="1" dirty="0">
                <a:solidFill>
                  <a:srgbClr val="D47B22"/>
                </a:solidFill>
                <a:latin typeface="Calibri"/>
              </a:rPr>
              <a:t>School Allocation</a:t>
            </a:r>
          </a:p>
        </p:txBody>
      </p:sp>
      <p:graphicFrame>
        <p:nvGraphicFramePr>
          <p:cNvPr id="3" name="Table 2">
            <a:extLst>
              <a:ext uri="{FF2B5EF4-FFF2-40B4-BE49-F238E27FC236}">
                <a16:creationId xmlns:a16="http://schemas.microsoft.com/office/drawing/2014/main" id="{4FACBBDD-48B6-BE1A-DDAE-FFB1190329BE}"/>
              </a:ext>
            </a:extLst>
          </p:cNvPr>
          <p:cNvGraphicFramePr>
            <a:graphicFrameLocks noGrp="1"/>
          </p:cNvGraphicFramePr>
          <p:nvPr>
            <p:extLst>
              <p:ext uri="{D42A27DB-BD31-4B8C-83A1-F6EECF244321}">
                <p14:modId xmlns:p14="http://schemas.microsoft.com/office/powerpoint/2010/main" val="863825381"/>
              </p:ext>
            </p:extLst>
          </p:nvPr>
        </p:nvGraphicFramePr>
        <p:xfrm>
          <a:off x="3745605" y="310344"/>
          <a:ext cx="4364552" cy="6035040"/>
        </p:xfrm>
        <a:graphic>
          <a:graphicData uri="http://schemas.openxmlformats.org/drawingml/2006/table">
            <a:tbl>
              <a:tblPr/>
              <a:tblGrid>
                <a:gridCol w="1384791">
                  <a:extLst>
                    <a:ext uri="{9D8B030D-6E8A-4147-A177-3AD203B41FA5}">
                      <a16:colId xmlns:a16="http://schemas.microsoft.com/office/drawing/2014/main" val="4294140745"/>
                    </a:ext>
                  </a:extLst>
                </a:gridCol>
                <a:gridCol w="883911">
                  <a:extLst>
                    <a:ext uri="{9D8B030D-6E8A-4147-A177-3AD203B41FA5}">
                      <a16:colId xmlns:a16="http://schemas.microsoft.com/office/drawing/2014/main" val="3602021034"/>
                    </a:ext>
                  </a:extLst>
                </a:gridCol>
                <a:gridCol w="958552">
                  <a:extLst>
                    <a:ext uri="{9D8B030D-6E8A-4147-A177-3AD203B41FA5}">
                      <a16:colId xmlns:a16="http://schemas.microsoft.com/office/drawing/2014/main" val="3149540498"/>
                    </a:ext>
                  </a:extLst>
                </a:gridCol>
                <a:gridCol w="1137298">
                  <a:extLst>
                    <a:ext uri="{9D8B030D-6E8A-4147-A177-3AD203B41FA5}">
                      <a16:colId xmlns:a16="http://schemas.microsoft.com/office/drawing/2014/main" val="915007820"/>
                    </a:ext>
                  </a:extLst>
                </a:gridCol>
              </a:tblGrid>
              <a:tr h="266098">
                <a:tc gridSpan="4">
                  <a:txBody>
                    <a:bodyPr/>
                    <a:lstStyle/>
                    <a:p>
                      <a:pPr algn="ctr" fontAlgn="b"/>
                      <a:r>
                        <a:rPr lang="en-US" sz="700" b="1" i="0" u="none" strike="noStrike">
                          <a:solidFill>
                            <a:srgbClr val="FFFFFF"/>
                          </a:solidFill>
                          <a:effectLst/>
                          <a:latin typeface="Calibri" panose="020F0502020204030204" pitchFamily="34" charset="0"/>
                        </a:rPr>
                        <a:t>FY2025 TOTAL SCHOOL ALLOCATIONS</a:t>
                      </a:r>
                    </a:p>
                  </a:txBody>
                  <a:tcPr marL="90075" marR="90075" marT="45038" marB="45038" anchor="b">
                    <a:lnL>
                      <a:noFill/>
                    </a:lnL>
                    <a:lnR>
                      <a:noFill/>
                    </a:lnR>
                    <a:lnT>
                      <a:noFill/>
                    </a:lnT>
                    <a:lnB>
                      <a:noFill/>
                    </a:lnB>
                    <a:solidFill>
                      <a:srgbClr val="3362AE"/>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726216748"/>
                  </a:ext>
                </a:extLst>
              </a:tr>
              <a:tr h="245811">
                <a:tc>
                  <a:txBody>
                    <a:bodyPr/>
                    <a:lstStyle/>
                    <a:p>
                      <a:pPr algn="l" fontAlgn="b"/>
                      <a:r>
                        <a:rPr lang="en-US" sz="600" b="0" i="0" u="none" strike="noStrike">
                          <a:effectLst/>
                          <a:latin typeface="Calibri" panose="020F0502020204030204" pitchFamily="34" charset="0"/>
                        </a:rPr>
                        <a:t>School</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ACCA</a:t>
                      </a:r>
                    </a:p>
                  </a:txBody>
                  <a:tcPr marL="90075" marR="90075" marT="45038" marB="45038"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80015788"/>
                  </a:ext>
                </a:extLst>
              </a:tr>
              <a:tr h="245811">
                <a:tc>
                  <a:txBody>
                    <a:bodyPr/>
                    <a:lstStyle/>
                    <a:p>
                      <a:pPr algn="l" fontAlgn="b"/>
                      <a:r>
                        <a:rPr lang="en-US" sz="600" b="0" i="0" u="none" strike="noStrike">
                          <a:effectLst/>
                          <a:latin typeface="Calibri" panose="020F0502020204030204" pitchFamily="34" charset="0"/>
                        </a:rPr>
                        <a:t>Location</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6097 </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26020261"/>
                  </a:ext>
                </a:extLst>
              </a:tr>
              <a:tr h="245811">
                <a:tc>
                  <a:txBody>
                    <a:bodyPr/>
                    <a:lstStyle/>
                    <a:p>
                      <a:pPr algn="l" fontAlgn="b"/>
                      <a:r>
                        <a:rPr lang="en-US" sz="600" b="0" i="0" u="none" strike="noStrike">
                          <a:effectLst/>
                          <a:latin typeface="Calibri" panose="020F0502020204030204" pitchFamily="34" charset="0"/>
                        </a:rPr>
                        <a:t>Level</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HS </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46970393"/>
                  </a:ext>
                </a:extLst>
              </a:tr>
              <a:tr h="245811">
                <a:tc>
                  <a:txBody>
                    <a:bodyPr/>
                    <a:lstStyle/>
                    <a:p>
                      <a:pPr algn="l" fontAlgn="b"/>
                      <a:r>
                        <a:rPr lang="en-US" sz="600" b="0" i="0" u="none" strike="noStrike">
                          <a:effectLst/>
                          <a:latin typeface="Calibri" panose="020F0502020204030204" pitchFamily="34" charset="0"/>
                        </a:rPr>
                        <a:t>FY2025 Projected Enrollment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488</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33198408"/>
                  </a:ext>
                </a:extLst>
              </a:tr>
              <a:tr h="245811">
                <a:tc>
                  <a:txBody>
                    <a:bodyPr/>
                    <a:lstStyle/>
                    <a:p>
                      <a:pPr algn="l" fontAlgn="b"/>
                      <a:r>
                        <a:rPr lang="en-US" sz="600" b="0" i="0" u="none" strike="noStrike">
                          <a:effectLst/>
                          <a:latin typeface="Calibri" panose="020F0502020204030204" pitchFamily="34" charset="0"/>
                        </a:rPr>
                        <a:t>Change in Enrollment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47</a:t>
                      </a:r>
                    </a:p>
                  </a:txBody>
                  <a:tcPr marL="90075" marR="90075" marT="45038" marB="45038"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72707280"/>
                  </a:ext>
                </a:extLst>
              </a:tr>
              <a:tr h="245811">
                <a:tc>
                  <a:txBody>
                    <a:bodyPr/>
                    <a:lstStyle/>
                    <a:p>
                      <a:pPr algn="l" fontAlgn="b"/>
                      <a:r>
                        <a:rPr lang="en-US" sz="600" b="0" i="0" u="none" strike="noStrike">
                          <a:effectLst/>
                          <a:latin typeface="Calibri" panose="020F0502020204030204" pitchFamily="34" charset="0"/>
                        </a:rPr>
                        <a:t>Total Earned</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gridSpan="3">
                  <a:txBody>
                    <a:bodyPr/>
                    <a:lstStyle/>
                    <a:p>
                      <a:pPr algn="ctr" fontAlgn="b"/>
                      <a:r>
                        <a:rPr lang="en-US" sz="600" b="1" i="0" u="none" strike="noStrike">
                          <a:effectLst/>
                          <a:latin typeface="Calibri" panose="020F0502020204030204" pitchFamily="34" charset="0"/>
                        </a:rPr>
                        <a:t>$4,296,512</a:t>
                      </a:r>
                    </a:p>
                  </a:txBody>
                  <a:tcPr marL="90075" marR="90075" marT="45038" marB="45038"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7240107"/>
                  </a:ext>
                </a:extLst>
              </a:tr>
              <a:tr h="185196">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endParaRPr lang="en-US" sz="700" b="1" i="0" u="none" strike="noStrike">
                        <a:solidFill>
                          <a:srgbClr val="FFFFFF"/>
                        </a:solidFill>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6022193"/>
                  </a:ext>
                </a:extLst>
              </a:tr>
              <a:tr h="147448">
                <a:tc>
                  <a:txBody>
                    <a:bodyPr/>
                    <a:lstStyle/>
                    <a:p>
                      <a:pPr algn="l" fontAlgn="b"/>
                      <a:r>
                        <a:rPr lang="en-US" sz="500" b="1" i="0" u="none" strike="noStrike">
                          <a:effectLst/>
                          <a:latin typeface="Calibri" panose="020F0502020204030204" pitchFamily="34" charset="0"/>
                        </a:rPr>
                        <a:t>Additional Earnings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tc>
                  <a:txBody>
                    <a:bodyPr/>
                    <a:lstStyle/>
                    <a:p>
                      <a:pPr algn="ctr"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BC2E6"/>
                    </a:solidFill>
                  </a:tcPr>
                </a:tc>
                <a:extLst>
                  <a:ext uri="{0D108BD9-81ED-4DB2-BD59-A6C34878D82A}">
                    <a16:rowId xmlns:a16="http://schemas.microsoft.com/office/drawing/2014/main" val="1362307800"/>
                  </a:ext>
                </a:extLst>
              </a:tr>
              <a:tr h="147448">
                <a:tc>
                  <a:txBody>
                    <a:bodyPr/>
                    <a:lstStyle/>
                    <a:p>
                      <a:pPr algn="l" fontAlgn="b"/>
                      <a:r>
                        <a:rPr lang="en-US" sz="500" b="0" i="0" u="none" strike="noStrike">
                          <a:effectLst/>
                          <a:latin typeface="Calibri" panose="020F0502020204030204" pitchFamily="34" charset="0"/>
                        </a:rPr>
                        <a:t>Signature</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7303207"/>
                  </a:ext>
                </a:extLst>
              </a:tr>
              <a:tr h="147448">
                <a:tc>
                  <a:txBody>
                    <a:bodyPr/>
                    <a:lstStyle/>
                    <a:p>
                      <a:pPr algn="l" fontAlgn="b"/>
                      <a:r>
                        <a:rPr lang="en-US" sz="500" b="0" i="0" u="none" strike="noStrike">
                          <a:effectLst/>
                          <a:latin typeface="Calibri" panose="020F0502020204030204" pitchFamily="34" charset="0"/>
                        </a:rPr>
                        <a:t>Turnaround</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3898526"/>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95838116"/>
                  </a:ext>
                </a:extLst>
              </a:tr>
              <a:tr h="147448">
                <a:tc>
                  <a:txBody>
                    <a:bodyPr/>
                    <a:lstStyle/>
                    <a:p>
                      <a:pPr algn="l" fontAlgn="b"/>
                      <a:r>
                        <a:rPr lang="en-US" sz="500" b="0" i="0" u="none" strike="noStrike">
                          <a:effectLst/>
                          <a:latin typeface="Calibri" panose="020F0502020204030204" pitchFamily="34" charset="0"/>
                        </a:rPr>
                        <a:t>Title I</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3581299"/>
                  </a:ext>
                </a:extLst>
              </a:tr>
              <a:tr h="147448">
                <a:tc>
                  <a:txBody>
                    <a:bodyPr/>
                    <a:lstStyle/>
                    <a:p>
                      <a:pPr algn="l" fontAlgn="b"/>
                      <a:r>
                        <a:rPr lang="en-US" sz="500" b="0" i="0" u="none" strike="noStrike">
                          <a:effectLst/>
                          <a:latin typeface="Calibri" panose="020F0502020204030204" pitchFamily="34" charset="0"/>
                        </a:rPr>
                        <a:t>Title I Holdback</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95059613"/>
                  </a:ext>
                </a:extLst>
              </a:tr>
              <a:tr h="147448">
                <a:tc>
                  <a:txBody>
                    <a:bodyPr/>
                    <a:lstStyle/>
                    <a:p>
                      <a:pPr algn="l" fontAlgn="b"/>
                      <a:r>
                        <a:rPr lang="en-US" sz="500" b="0" i="0" u="none" strike="noStrike">
                          <a:effectLst/>
                          <a:latin typeface="Calibri" panose="020F0502020204030204" pitchFamily="34" charset="0"/>
                        </a:rPr>
                        <a:t>Title I Family Engagement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5910312"/>
                  </a:ext>
                </a:extLst>
              </a:tr>
              <a:tr h="147448">
                <a:tc>
                  <a:txBody>
                    <a:bodyPr/>
                    <a:lstStyle/>
                    <a:p>
                      <a:pPr algn="l" fontAlgn="b"/>
                      <a:r>
                        <a:rPr lang="en-US" sz="500" b="0" i="0" u="none" strike="noStrike">
                          <a:effectLst/>
                          <a:latin typeface="Calibri" panose="020F0502020204030204" pitchFamily="34" charset="0"/>
                        </a:rPr>
                        <a:t>Title I School Improvement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50201562"/>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3824658"/>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44455203"/>
                  </a:ext>
                </a:extLst>
              </a:tr>
              <a:tr h="147448">
                <a:tc>
                  <a:txBody>
                    <a:bodyPr/>
                    <a:lstStyle/>
                    <a:p>
                      <a:pPr algn="l" fontAlgn="b"/>
                      <a:r>
                        <a:rPr lang="en-US" sz="500" b="0" i="0" u="none" strike="noStrike">
                          <a:effectLst/>
                          <a:latin typeface="Calibri" panose="020F0502020204030204" pitchFamily="34" charset="0"/>
                        </a:rPr>
                        <a:t>Field Trip Transportation</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$12,688</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16301499"/>
                  </a:ext>
                </a:extLst>
              </a:tr>
              <a:tr h="147448">
                <a:tc>
                  <a:txBody>
                    <a:bodyPr/>
                    <a:lstStyle/>
                    <a:p>
                      <a:pPr algn="l" fontAlgn="b"/>
                      <a:r>
                        <a:rPr lang="en-US" sz="500" b="0" i="0" u="none" strike="noStrike">
                          <a:effectLst/>
                          <a:latin typeface="Calibri" panose="020F0502020204030204" pitchFamily="34" charset="0"/>
                        </a:rPr>
                        <a:t>Dual Campus Supplement</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36209738"/>
                  </a:ext>
                </a:extLst>
              </a:tr>
              <a:tr h="147448">
                <a:tc>
                  <a:txBody>
                    <a:bodyPr/>
                    <a:lstStyle/>
                    <a:p>
                      <a:pPr algn="l" fontAlgn="b"/>
                      <a:r>
                        <a:rPr lang="en-US" sz="500" b="0" i="0" u="none" strike="noStrike">
                          <a:effectLst/>
                          <a:latin typeface="Calibri" panose="020F0502020204030204" pitchFamily="34" charset="0"/>
                        </a:rPr>
                        <a:t>District Funded Stipends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$22,500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35310703"/>
                  </a:ext>
                </a:extLst>
              </a:tr>
              <a:tr h="147448">
                <a:tc>
                  <a:txBody>
                    <a:bodyPr/>
                    <a:lstStyle/>
                    <a:p>
                      <a:pPr algn="l" fontAlgn="b"/>
                      <a:r>
                        <a:rPr lang="en-US" sz="500" b="0" i="0" u="none" strike="noStrike">
                          <a:effectLst/>
                          <a:latin typeface="Calibri" panose="020F0502020204030204" pitchFamily="34" charset="0"/>
                        </a:rPr>
                        <a:t>Substitute Teachers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$87,840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43759359"/>
                  </a:ext>
                </a:extLst>
              </a:tr>
              <a:tr h="147448">
                <a:tc>
                  <a:txBody>
                    <a:bodyPr/>
                    <a:lstStyle/>
                    <a:p>
                      <a:pPr algn="l" fontAlgn="b"/>
                      <a:r>
                        <a:rPr lang="en-US" sz="500" b="0" i="0" u="none" strike="noStrike">
                          <a:effectLst/>
                          <a:latin typeface="Calibri" panose="020F0502020204030204" pitchFamily="34" charset="0"/>
                        </a:rPr>
                        <a:t>Textbooks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$54,168</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11589308"/>
                  </a:ext>
                </a:extLst>
              </a:tr>
              <a:tr h="147448">
                <a:tc>
                  <a:txBody>
                    <a:bodyPr/>
                    <a:lstStyle/>
                    <a:p>
                      <a:pPr algn="l" fontAlgn="b"/>
                      <a:r>
                        <a:rPr lang="en-US" sz="500" b="0" i="0" u="none" strike="noStrike">
                          <a:effectLst/>
                          <a:latin typeface="Calibri" panose="020F0502020204030204" pitchFamily="34" charset="0"/>
                        </a:rPr>
                        <a:t>Per Pupil</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$66,056</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7676164"/>
                  </a:ext>
                </a:extLst>
              </a:tr>
              <a:tr h="147448">
                <a:tc>
                  <a:txBody>
                    <a:bodyPr/>
                    <a:lstStyle/>
                    <a:p>
                      <a:pPr algn="l" fontAlgn="b"/>
                      <a:r>
                        <a:rPr lang="en-US" sz="500" b="0" i="0" u="none" strike="noStrike">
                          <a:effectLst/>
                          <a:latin typeface="Calibri" panose="020F0502020204030204" pitchFamily="34" charset="0"/>
                        </a:rPr>
                        <a:t>Flex</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$109,171</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7929787"/>
                  </a:ext>
                </a:extLst>
              </a:tr>
              <a:tr h="147448">
                <a:tc>
                  <a:txBody>
                    <a:bodyPr/>
                    <a:lstStyle/>
                    <a:p>
                      <a:pPr algn="l" fontAlgn="b"/>
                      <a:r>
                        <a:rPr lang="en-US" sz="500" b="0" i="0" u="none" strike="noStrike">
                          <a:effectLst/>
                          <a:latin typeface="Calibri" panose="020F0502020204030204" pitchFamily="34" charset="0"/>
                        </a:rPr>
                        <a:t>Additional Flex</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$9,810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0658163"/>
                  </a:ext>
                </a:extLst>
              </a:tr>
              <a:tr h="147448">
                <a:tc>
                  <a:txBody>
                    <a:bodyPr/>
                    <a:lstStyle/>
                    <a:p>
                      <a:pPr algn="l" fontAlgn="b"/>
                      <a:r>
                        <a:rPr lang="en-US" sz="500" b="0" i="0" u="none" strike="noStrike">
                          <a:effectLst/>
                          <a:latin typeface="Calibri" panose="020F0502020204030204" pitchFamily="34" charset="0"/>
                        </a:rPr>
                        <a:t>Cluster</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$35,000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0245644"/>
                  </a:ext>
                </a:extLst>
              </a:tr>
              <a:tr h="147448">
                <a:tc>
                  <a:txBody>
                    <a:bodyPr/>
                    <a:lstStyle/>
                    <a:p>
                      <a:pPr algn="l" fontAlgn="b"/>
                      <a:r>
                        <a:rPr lang="en-US" sz="500" b="0" i="0" u="none" strike="noStrike">
                          <a:effectLst/>
                          <a:latin typeface="Calibri" panose="020F0502020204030204" pitchFamily="34" charset="0"/>
                        </a:rPr>
                        <a:t>Marta Cards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$41,250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0690380"/>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1614108"/>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96859245"/>
                  </a:ext>
                </a:extLst>
              </a:tr>
              <a:tr h="147448">
                <a:tc>
                  <a:txBody>
                    <a:bodyPr/>
                    <a:lstStyle/>
                    <a:p>
                      <a:pPr algn="l" fontAlgn="b"/>
                      <a:r>
                        <a:rPr lang="en-US" sz="500" b="0" i="0" u="none" strike="noStrike">
                          <a:effectLst/>
                          <a:latin typeface="Calibri" panose="020F0502020204030204" pitchFamily="34" charset="0"/>
                        </a:rPr>
                        <a:t>Total FTE Allotments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37.00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r>
                        <a:rPr lang="en-US" sz="500" b="0" i="0" u="none" strike="noStrike">
                          <a:effectLst/>
                          <a:latin typeface="Calibri" panose="020F0502020204030204" pitchFamily="34" charset="0"/>
                        </a:rPr>
                        <a:t>$3,858,030</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66099614"/>
                  </a:ext>
                </a:extLst>
              </a:tr>
              <a:tr h="147448">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endParaRPr lang="en-US" sz="500" b="0"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79296035"/>
                  </a:ext>
                </a:extLst>
              </a:tr>
              <a:tr h="147448">
                <a:tc>
                  <a:txBody>
                    <a:bodyPr/>
                    <a:lstStyle/>
                    <a:p>
                      <a:pPr algn="l" fontAlgn="b"/>
                      <a:r>
                        <a:rPr lang="en-US" sz="500" b="1" i="0" u="none" strike="noStrike">
                          <a:effectLst/>
                          <a:latin typeface="Calibri" panose="020F0502020204030204" pitchFamily="34" charset="0"/>
                        </a:rPr>
                        <a:t>Total Additional Earnings</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500" b="1" i="0" u="none" strike="noStrike">
                          <a:effectLst/>
                          <a:latin typeface="Calibri" panose="020F0502020204030204" pitchFamily="34" charset="0"/>
                        </a:rPr>
                        <a:t>$4,296,512</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3816096375"/>
                  </a:ext>
                </a:extLst>
              </a:tr>
              <a:tr h="137616">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w="635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2143954073"/>
                  </a:ext>
                </a:extLst>
              </a:tr>
              <a:tr h="137616">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tc>
                  <a:txBody>
                    <a:bodyPr/>
                    <a:lstStyle/>
                    <a:p>
                      <a:pPr algn="l" fontAlgn="b"/>
                      <a:endParaRPr lang="en-US" sz="500" b="0" i="0" u="none" strike="noStrike">
                        <a:effectLst/>
                        <a:latin typeface="Arial" panose="020B0604020202020204" pitchFamily="34" charset="0"/>
                      </a:endParaRPr>
                    </a:p>
                  </a:txBody>
                  <a:tcPr marL="5892" marR="5892" marT="5892" marB="28311" anchor="b">
                    <a:lnL>
                      <a:noFill/>
                    </a:lnL>
                    <a:lnR>
                      <a:noFill/>
                    </a:lnR>
                    <a:lnT>
                      <a:noFill/>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66676771"/>
                  </a:ext>
                </a:extLst>
              </a:tr>
              <a:tr h="147448">
                <a:tc>
                  <a:txBody>
                    <a:bodyPr/>
                    <a:lstStyle/>
                    <a:p>
                      <a:pPr algn="l" fontAlgn="b"/>
                      <a:r>
                        <a:rPr lang="en-US" sz="500" b="1" i="0" u="none" strike="noStrike">
                          <a:effectLst/>
                          <a:latin typeface="Calibri" panose="020F0502020204030204" pitchFamily="34" charset="0"/>
                        </a:rPr>
                        <a:t>Total Allocation</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l" fontAlgn="b"/>
                      <a:endParaRPr lang="en-US" sz="500" b="1" i="0" u="none" strike="noStrike">
                        <a:effectLst/>
                        <a:latin typeface="Calibri" panose="020F0502020204030204" pitchFamily="34" charset="0"/>
                      </a:endParaRP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tc>
                  <a:txBody>
                    <a:bodyPr/>
                    <a:lstStyle/>
                    <a:p>
                      <a:pPr algn="ctr" fontAlgn="b"/>
                      <a:r>
                        <a:rPr lang="en-US" sz="500" b="1" i="0" u="none" strike="noStrike" dirty="0">
                          <a:effectLst/>
                          <a:latin typeface="Calibri" panose="020F0502020204030204" pitchFamily="34" charset="0"/>
                        </a:rPr>
                        <a:t>$4,296,512</a:t>
                      </a:r>
                    </a:p>
                  </a:txBody>
                  <a:tcPr marL="5892" marR="5892" marT="5892" marB="28311"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47B22"/>
                    </a:solidFill>
                  </a:tcPr>
                </a:tc>
                <a:extLst>
                  <a:ext uri="{0D108BD9-81ED-4DB2-BD59-A6C34878D82A}">
                    <a16:rowId xmlns:a16="http://schemas.microsoft.com/office/drawing/2014/main" val="3418027873"/>
                  </a:ext>
                </a:extLst>
              </a:tr>
            </a:tbl>
          </a:graphicData>
        </a:graphic>
      </p:graphicFrame>
    </p:spTree>
    <p:extLst>
      <p:ext uri="{BB962C8B-B14F-4D97-AF65-F5344CB8AC3E}">
        <p14:creationId xmlns:p14="http://schemas.microsoft.com/office/powerpoint/2010/main" val="27366379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241725" y="177198"/>
            <a:ext cx="8329958" cy="461665"/>
          </a:xfrm>
          <a:prstGeom prst="rect">
            <a:avLst/>
          </a:prstGeom>
          <a:noFill/>
        </p:spPr>
        <p:txBody>
          <a:bodyPr wrap="square" rtlCol="0">
            <a:spAutoFit/>
          </a:bodyPr>
          <a:lstStyle/>
          <a:p>
            <a:pPr algn="ctr"/>
            <a:r>
              <a:rPr lang="en-US" sz="2400" b="1" i="1" dirty="0">
                <a:latin typeface="+mj-lt"/>
              </a:rPr>
              <a:t>Description of Strategic Plan Breakout Categories</a:t>
            </a:r>
          </a:p>
        </p:txBody>
      </p:sp>
      <p:sp>
        <p:nvSpPr>
          <p:cNvPr id="5" name="TextBox 4"/>
          <p:cNvSpPr txBox="1"/>
          <p:nvPr/>
        </p:nvSpPr>
        <p:spPr>
          <a:xfrm>
            <a:off x="2382786" y="1078327"/>
            <a:ext cx="8085658" cy="5632311"/>
          </a:xfrm>
          <a:prstGeom prst="rect">
            <a:avLst/>
          </a:prstGeom>
          <a:noFill/>
        </p:spPr>
        <p:txBody>
          <a:bodyPr wrap="square" rtlCol="0">
            <a:spAutoFit/>
          </a:bodyPr>
          <a:lstStyle/>
          <a:p>
            <a:pPr marL="742950" indent="-742950">
              <a:buFont typeface="+mj-lt"/>
              <a:buAutoNum type="arabicPeriod"/>
            </a:pPr>
            <a:r>
              <a:rPr lang="en-US" sz="2400" b="1"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FY25 funding </a:t>
            </a:r>
            <a:r>
              <a:rPr lang="en-US" sz="2400" u="sng" dirty="0">
                <a:latin typeface="Calibri" panose="020F0502020204030204" pitchFamily="34" charset="0"/>
                <a:cs typeface="Calibri" panose="020F0502020204030204" pitchFamily="34" charset="0"/>
              </a:rPr>
              <a:t>priorities</a:t>
            </a:r>
            <a:r>
              <a:rPr lang="en-US" sz="2400" dirty="0">
                <a:latin typeface="Calibri" panose="020F0502020204030204" pitchFamily="34" charset="0"/>
                <a:cs typeface="Calibri" panose="020F0502020204030204" pitchFamily="34" charset="0"/>
              </a:rPr>
              <a:t> from the school’s strategic plan, ranked by the order of importance.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APS Five Focus Area- </a:t>
            </a:r>
            <a:r>
              <a:rPr lang="en-US" sz="2400" dirty="0">
                <a:latin typeface="Calibri" panose="020F0502020204030204" pitchFamily="34" charset="0"/>
                <a:cs typeface="Calibri" panose="020F0502020204030204" pitchFamily="34" charset="0"/>
              </a:rPr>
              <a:t>What part of the APS Five is the priority aligned to?</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Strategies </a:t>
            </a:r>
            <a:r>
              <a:rPr lang="en-US" sz="2400" dirty="0">
                <a:latin typeface="Calibri" panose="020F0502020204030204" pitchFamily="34" charset="0"/>
                <a:cs typeface="Calibri" panose="020F0502020204030204" pitchFamily="34" charset="0"/>
              </a:rPr>
              <a:t>– </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Lays out specific objectives for schools improvement.</a:t>
            </a:r>
          </a:p>
          <a:p>
            <a:pPr marL="742950" indent="-742950">
              <a:buFont typeface="+mj-lt"/>
              <a:buAutoNum type="arabicPeriod"/>
            </a:pPr>
            <a:endParaRPr lang="en-US" sz="2400" b="1"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Request</a:t>
            </a:r>
            <a:r>
              <a:rPr lang="en-US" sz="2400" dirty="0">
                <a:latin typeface="Calibri" panose="020F0502020204030204" pitchFamily="34" charset="0"/>
                <a:cs typeface="Calibri" panose="020F0502020204030204" pitchFamily="34" charset="0"/>
              </a:rPr>
              <a:t> – “The Ask”.  What needs to be funded in order to support the strategy?  </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pPr marL="742950" indent="-742950">
              <a:buFont typeface="+mj-lt"/>
              <a:buAutoNum type="arabicPeriod"/>
            </a:pPr>
            <a:r>
              <a:rPr lang="en-US" sz="2400" b="1" dirty="0">
                <a:latin typeface="Calibri" panose="020F0502020204030204" pitchFamily="34" charset="0"/>
                <a:cs typeface="Calibri" panose="020F0502020204030204" pitchFamily="34" charset="0"/>
              </a:rPr>
              <a:t>Amount</a:t>
            </a:r>
            <a:r>
              <a:rPr lang="en-US" sz="2400" dirty="0">
                <a:latin typeface="Calibri" panose="020F0502020204030204" pitchFamily="34" charset="0"/>
                <a:cs typeface="Calibri" panose="020F0502020204030204" pitchFamily="34" charset="0"/>
              </a:rPr>
              <a:t>- What is the cost associated with the Request?</a:t>
            </a:r>
          </a:p>
          <a:p>
            <a:pPr marL="742950" indent="-742950">
              <a:buFont typeface="+mj-lt"/>
              <a:buAutoNum type="arabicPeriod"/>
            </a:pPr>
            <a:endParaRPr lang="en-US" sz="2400" dirty="0">
              <a:latin typeface="Calibri" panose="020F0502020204030204" pitchFamily="34" charset="0"/>
              <a:cs typeface="Calibri" panose="020F0502020204030204" pitchFamily="34" charset="0"/>
            </a:endParaRPr>
          </a:p>
          <a:p>
            <a:endParaRPr lang="en-US" sz="2400"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idx="12"/>
          </p:nvPr>
        </p:nvSpPr>
        <p:spPr/>
        <p:txBody>
          <a:bodyPr/>
          <a:lstStyle/>
          <a:p>
            <a:fld id="{3D6C3DC6-EF6E-8948-BFE6-808D46D584D8}" type="slidenum">
              <a:rPr lang="en-US" smtClean="0"/>
              <a:t>15</a:t>
            </a:fld>
            <a:endParaRPr lang="en-US" dirty="0"/>
          </a:p>
        </p:txBody>
      </p:sp>
    </p:spTree>
    <p:extLst>
      <p:ext uri="{BB962C8B-B14F-4D97-AF65-F5344CB8AC3E}">
        <p14:creationId xmlns:p14="http://schemas.microsoft.com/office/powerpoint/2010/main" val="4119372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4473" y="840706"/>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2230138464"/>
              </p:ext>
            </p:extLst>
          </p:nvPr>
        </p:nvGraphicFramePr>
        <p:xfrm>
          <a:off x="1945532" y="678241"/>
          <a:ext cx="7811312" cy="5339053"/>
        </p:xfrm>
        <a:graphic>
          <a:graphicData uri="http://schemas.openxmlformats.org/drawingml/2006/table">
            <a:tbl>
              <a:tblPr firstRow="1" bandRow="1">
                <a:tableStyleId>{5C22544A-7EE6-4342-B048-85BDC9FD1C3A}</a:tableStyleId>
              </a:tblPr>
              <a:tblGrid>
                <a:gridCol w="1527975">
                  <a:extLst>
                    <a:ext uri="{9D8B030D-6E8A-4147-A177-3AD203B41FA5}">
                      <a16:colId xmlns:a16="http://schemas.microsoft.com/office/drawing/2014/main" val="20000"/>
                    </a:ext>
                  </a:extLst>
                </a:gridCol>
                <a:gridCol w="1699404">
                  <a:extLst>
                    <a:ext uri="{9D8B030D-6E8A-4147-A177-3AD203B41FA5}">
                      <a16:colId xmlns:a16="http://schemas.microsoft.com/office/drawing/2014/main" val="20001"/>
                    </a:ext>
                  </a:extLst>
                </a:gridCol>
                <a:gridCol w="1699404">
                  <a:extLst>
                    <a:ext uri="{9D8B030D-6E8A-4147-A177-3AD203B41FA5}">
                      <a16:colId xmlns:a16="http://schemas.microsoft.com/office/drawing/2014/main" val="20002"/>
                    </a:ext>
                  </a:extLst>
                </a:gridCol>
                <a:gridCol w="1967490">
                  <a:extLst>
                    <a:ext uri="{9D8B030D-6E8A-4147-A177-3AD203B41FA5}">
                      <a16:colId xmlns:a16="http://schemas.microsoft.com/office/drawing/2014/main" val="20003"/>
                    </a:ext>
                  </a:extLst>
                </a:gridCol>
                <a:gridCol w="917039">
                  <a:extLst>
                    <a:ext uri="{9D8B030D-6E8A-4147-A177-3AD203B41FA5}">
                      <a16:colId xmlns:a16="http://schemas.microsoft.com/office/drawing/2014/main" val="20005"/>
                    </a:ext>
                  </a:extLst>
                </a:gridCol>
              </a:tblGrid>
              <a:tr h="285847">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5053206">
                <a:tc>
                  <a:txBody>
                    <a:bodyPr/>
                    <a:lstStyle/>
                    <a:p>
                      <a:pPr algn="ctr"/>
                      <a:r>
                        <a:rPr lang="en-US" sz="900" dirty="0">
                          <a:latin typeface="+mn-lt"/>
                        </a:rPr>
                        <a:t>Teaching and Assessing for Learning</a:t>
                      </a:r>
                    </a:p>
                  </a:txBody>
                  <a:tcPr marL="68580" marR="68580" marT="34290" marB="34290" anchor="ctr"/>
                </a:tc>
                <a:tc>
                  <a:txBody>
                    <a:bodyPr/>
                    <a:lstStyle/>
                    <a:p>
                      <a:pPr algn="ctr"/>
                      <a:r>
                        <a:rPr lang="en-US" sz="900" dirty="0">
                          <a:latin typeface="+mn-lt"/>
                        </a:rPr>
                        <a:t>Curriculum and Instruction</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S3-A1</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a culture that promotes the success of students in the work force, including soft skills, employability skills, and financial literacy.</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S3-A5</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Establish shared accountability and collaboration between the GCCA and its partners to improve student learning.</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S3-A6</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900" b="0" i="0" dirty="0">
                          <a:solidFill>
                            <a:schemeClr val="tx1"/>
                          </a:solidFill>
                          <a:latin typeface="+mn-lt"/>
                          <a:cs typeface="Arial" panose="020B0604020202020204" pitchFamily="34" charset="0"/>
                        </a:rPr>
                        <a:t>Ensure access to support to address the physical, social, financial and emotional needs of GCCA students.</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900" b="0" i="0" dirty="0">
                        <a:solidFill>
                          <a:schemeClr val="tx1"/>
                        </a:solidFill>
                        <a:latin typeface="+mn-lt"/>
                        <a:cs typeface="Arial" panose="020B0604020202020204" pitchFamily="34" charset="0"/>
                      </a:endParaRPr>
                    </a:p>
                  </a:txBody>
                  <a:tcPr marL="68580" marR="68580" marT="34290" marB="34290" anchor="ctr"/>
                </a:tc>
                <a:tc>
                  <a:txBody>
                    <a:bodyPr/>
                    <a:lstStyle/>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Arial" panose="020B0604020202020204" pitchFamily="34" charset="0"/>
                        </a:rPr>
                        <a:t>Support the growing dual enrollment classes offered on ACCA’s campus</a:t>
                      </a:r>
                    </a:p>
                    <a:p>
                      <a:pPr marL="0" marR="0" indent="0" algn="ctr" defTabSz="6858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latin typeface="+mn-lt"/>
                          <a:ea typeface="+mn-ea"/>
                          <a:cs typeface="Arial" panose="020B0604020202020204" pitchFamily="34" charset="0"/>
                        </a:rPr>
                        <a:t>(materials/supplies, lab equipment and maintenance costs)</a:t>
                      </a: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Hire a full-time Program Administrator to support dual enrollment</a:t>
                      </a:r>
                    </a:p>
                    <a:p>
                      <a:pPr algn="ct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200" b="1" dirty="0">
                          <a:latin typeface="+mn-lt"/>
                        </a:rPr>
                        <a:t>Hire a full-time sub to support Aviation Maintenance</a:t>
                      </a:r>
                    </a:p>
                    <a:p>
                      <a:pPr algn="ctr"/>
                      <a:endParaRPr lang="en-US" sz="1200" b="1" dirty="0"/>
                    </a:p>
                    <a:p>
                      <a:pPr algn="ctr"/>
                      <a:r>
                        <a:rPr lang="en-US" sz="1200" b="1" dirty="0"/>
                        <a:t>Provide transportation for summer career exposure camps, field trips, work-based learning opportunities, and students taking classes on Atlanta Tech’s campus (Marta).</a:t>
                      </a:r>
                    </a:p>
                    <a:p>
                      <a:pPr algn="ctr"/>
                      <a:endParaRPr lang="en-US" sz="1200" b="1" dirty="0"/>
                    </a:p>
                  </a:txBody>
                  <a:tcPr marL="68580" marR="68580" marT="34290" marB="34290" anchor="ctr"/>
                </a:tc>
                <a:tc>
                  <a:txBody>
                    <a:bodyPr/>
                    <a:lstStyle/>
                    <a:p>
                      <a:pPr algn="ctr"/>
                      <a:endParaRPr lang="en-US" sz="1200" b="1" dirty="0">
                        <a:latin typeface="+mn-lt"/>
                      </a:endParaRPr>
                    </a:p>
                    <a:p>
                      <a:pPr algn="ctr"/>
                      <a:r>
                        <a:rPr lang="en-US" sz="1200" b="1" dirty="0">
                          <a:latin typeface="+mn-lt"/>
                        </a:rPr>
                        <a:t>$197,829  </a:t>
                      </a: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$178,713 </a:t>
                      </a:r>
                    </a:p>
                    <a:p>
                      <a:pPr algn="ctr"/>
                      <a:endParaRPr lang="en-US" sz="1200" b="1" dirty="0"/>
                    </a:p>
                    <a:p>
                      <a:pPr algn="ctr"/>
                      <a:endParaRPr lang="en-US" sz="1200" b="1" dirty="0"/>
                    </a:p>
                    <a:p>
                      <a:pPr algn="ctr"/>
                      <a:endParaRPr lang="en-US" sz="1200" b="1" dirty="0"/>
                    </a:p>
                    <a:p>
                      <a:pPr algn="ctr"/>
                      <a:endParaRPr lang="en-US" sz="1200" b="1" dirty="0"/>
                    </a:p>
                    <a:p>
                      <a:pPr algn="ctr"/>
                      <a:endParaRPr lang="en-US" sz="1200" b="1" dirty="0"/>
                    </a:p>
                    <a:p>
                      <a:pPr algn="ctr"/>
                      <a:r>
                        <a:rPr lang="en-US" sz="1200" b="1" dirty="0"/>
                        <a:t>$38,348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200" b="1" dirty="0">
                        <a:latin typeface="+mn-lt"/>
                      </a:endParaRPr>
                    </a:p>
                    <a:p>
                      <a:pPr algn="ctr"/>
                      <a:endParaRPr lang="en-US" sz="1200" b="1" dirty="0">
                        <a:latin typeface="+mn-lt"/>
                      </a:endParaRPr>
                    </a:p>
                    <a:p>
                      <a:pPr algn="ctr"/>
                      <a:endParaRPr lang="en-US" sz="1200" b="1" dirty="0">
                        <a:latin typeface="+mn-lt"/>
                      </a:endParaRPr>
                    </a:p>
                    <a:p>
                      <a:pPr algn="ctr"/>
                      <a:r>
                        <a:rPr lang="en-US" sz="1200" b="1" dirty="0">
                          <a:latin typeface="+mn-lt"/>
                        </a:rPr>
                        <a:t> $10,000 </a:t>
                      </a:r>
                    </a:p>
                    <a:p>
                      <a:pPr algn="ctr"/>
                      <a:endParaRPr lang="en-US" sz="1200" b="1" dirty="0"/>
                    </a:p>
                    <a:p>
                      <a:pPr algn="ctr"/>
                      <a:endParaRPr lang="en-US" sz="1200" b="1" dirty="0"/>
                    </a:p>
                    <a:p>
                      <a:pPr algn="ctr"/>
                      <a:endParaRPr lang="en-US" sz="1200" b="1" dirty="0"/>
                    </a:p>
                  </a:txBody>
                  <a:tcPr marL="68580" marR="68580" marT="34290" marB="34290"/>
                </a:tc>
                <a:extLst>
                  <a:ext uri="{0D108BD9-81ED-4DB2-BD59-A6C34878D82A}">
                    <a16:rowId xmlns:a16="http://schemas.microsoft.com/office/drawing/2014/main" val="10002"/>
                  </a:ext>
                </a:extLst>
              </a:tr>
            </a:tbl>
          </a:graphicData>
        </a:graphic>
      </p:graphicFrame>
      <p:sp>
        <p:nvSpPr>
          <p:cNvPr id="12" name="TextBox 11"/>
          <p:cNvSpPr txBox="1"/>
          <p:nvPr/>
        </p:nvSpPr>
        <p:spPr>
          <a:xfrm>
            <a:off x="3155906" y="34050"/>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FY25 Strategic Plan Break-out</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16</a:t>
            </a:fld>
            <a:endParaRPr lang="en-US" dirty="0">
              <a:solidFill>
                <a:srgbClr val="F5F5F5"/>
              </a:solidFill>
            </a:endParaRPr>
          </a:p>
        </p:txBody>
      </p:sp>
    </p:spTree>
    <p:extLst>
      <p:ext uri="{BB962C8B-B14F-4D97-AF65-F5344CB8AC3E}">
        <p14:creationId xmlns:p14="http://schemas.microsoft.com/office/powerpoint/2010/main" val="54579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374473" y="840706"/>
            <a:ext cx="6304619" cy="11906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350" dirty="0">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454" y="5522119"/>
            <a:ext cx="870309" cy="392906"/>
          </a:xfrm>
          <a:prstGeom prst="rect">
            <a:avLst/>
          </a:prstGeom>
        </p:spPr>
      </p:pic>
      <p:graphicFrame>
        <p:nvGraphicFramePr>
          <p:cNvPr id="11" name="Table 10"/>
          <p:cNvGraphicFramePr>
            <a:graphicFrameLocks noGrp="1"/>
          </p:cNvGraphicFramePr>
          <p:nvPr>
            <p:extLst>
              <p:ext uri="{D42A27DB-BD31-4B8C-83A1-F6EECF244321}">
                <p14:modId xmlns:p14="http://schemas.microsoft.com/office/powerpoint/2010/main" val="1458703533"/>
              </p:ext>
            </p:extLst>
          </p:nvPr>
        </p:nvGraphicFramePr>
        <p:xfrm>
          <a:off x="1503894" y="1011004"/>
          <a:ext cx="8272403" cy="4806828"/>
        </p:xfrm>
        <a:graphic>
          <a:graphicData uri="http://schemas.openxmlformats.org/drawingml/2006/table">
            <a:tbl>
              <a:tblPr firstRow="1" bandRow="1">
                <a:tableStyleId>{5C22544A-7EE6-4342-B048-85BDC9FD1C3A}</a:tableStyleId>
              </a:tblPr>
              <a:tblGrid>
                <a:gridCol w="1618169">
                  <a:extLst>
                    <a:ext uri="{9D8B030D-6E8A-4147-A177-3AD203B41FA5}">
                      <a16:colId xmlns:a16="http://schemas.microsoft.com/office/drawing/2014/main" val="20000"/>
                    </a:ext>
                  </a:extLst>
                </a:gridCol>
                <a:gridCol w="1799718">
                  <a:extLst>
                    <a:ext uri="{9D8B030D-6E8A-4147-A177-3AD203B41FA5}">
                      <a16:colId xmlns:a16="http://schemas.microsoft.com/office/drawing/2014/main" val="20001"/>
                    </a:ext>
                  </a:extLst>
                </a:gridCol>
                <a:gridCol w="1799718">
                  <a:extLst>
                    <a:ext uri="{9D8B030D-6E8A-4147-A177-3AD203B41FA5}">
                      <a16:colId xmlns:a16="http://schemas.microsoft.com/office/drawing/2014/main" val="20002"/>
                    </a:ext>
                  </a:extLst>
                </a:gridCol>
                <a:gridCol w="2083628">
                  <a:extLst>
                    <a:ext uri="{9D8B030D-6E8A-4147-A177-3AD203B41FA5}">
                      <a16:colId xmlns:a16="http://schemas.microsoft.com/office/drawing/2014/main" val="20003"/>
                    </a:ext>
                  </a:extLst>
                </a:gridCol>
                <a:gridCol w="971170">
                  <a:extLst>
                    <a:ext uri="{9D8B030D-6E8A-4147-A177-3AD203B41FA5}">
                      <a16:colId xmlns:a16="http://schemas.microsoft.com/office/drawing/2014/main" val="20005"/>
                    </a:ext>
                  </a:extLst>
                </a:gridCol>
              </a:tblGrid>
              <a:tr h="261793">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4524888">
                <a:tc>
                  <a:txBody>
                    <a:bodyPr/>
                    <a:lstStyle/>
                    <a:p>
                      <a:pPr algn="ctr"/>
                      <a:r>
                        <a:rPr lang="en-US" sz="1000" dirty="0">
                          <a:latin typeface="+mn-lt"/>
                        </a:rPr>
                        <a:t>Economic &amp; Workforce Development</a:t>
                      </a:r>
                    </a:p>
                  </a:txBody>
                  <a:tcPr marL="68580" marR="68580" marT="34290" marB="34290" anchor="ctr"/>
                </a:tc>
                <a:tc>
                  <a:txBody>
                    <a:bodyPr/>
                    <a:lstStyle/>
                    <a:p>
                      <a:pPr algn="ctr"/>
                      <a:r>
                        <a:rPr lang="en-US" sz="1000" dirty="0">
                          <a:latin typeface="+mn-lt"/>
                        </a:rPr>
                        <a:t>Personalized Learning </a:t>
                      </a:r>
                    </a:p>
                  </a:txBody>
                  <a:tcPr marL="68580" marR="68580" marT="34290" marB="34290" anchor="ctr"/>
                </a:tc>
                <a:tc>
                  <a:txBody>
                    <a:bodyPr/>
                    <a:lstStyle/>
                    <a:p>
                      <a:r>
                        <a:rPr lang="en-US" sz="1000" b="1" i="0" u="none" strike="noStrike" cap="none" dirty="0">
                          <a:solidFill>
                            <a:schemeClr val="dk1"/>
                          </a:solidFill>
                          <a:effectLst/>
                          <a:latin typeface="+mn-lt"/>
                          <a:ea typeface="+mn-ea"/>
                          <a:cs typeface="+mn-cs"/>
                          <a:sym typeface="Arial"/>
                        </a:rPr>
                        <a:t>S4-A1</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Collaborate with employers to develop and promote work-based learning opportunities for students, GCCA faculty, and staff.</a:t>
                      </a:r>
                    </a:p>
                    <a:p>
                      <a:endParaRPr lang="en-US" sz="1000" b="0" i="0" u="none" strike="noStrike" cap="none" dirty="0">
                        <a:solidFill>
                          <a:schemeClr val="dk1"/>
                        </a:solidFill>
                        <a:effectLst/>
                        <a:latin typeface="+mn-lt"/>
                        <a:ea typeface="+mn-ea"/>
                        <a:cs typeface="+mn-cs"/>
                        <a:sym typeface="Arial"/>
                      </a:endParaRPr>
                    </a:p>
                    <a:p>
                      <a:r>
                        <a:rPr lang="en-US" sz="1000" b="1" i="0" u="none" strike="noStrike" cap="none" dirty="0">
                          <a:solidFill>
                            <a:schemeClr val="dk1"/>
                          </a:solidFill>
                          <a:effectLst/>
                          <a:latin typeface="+mn-lt"/>
                          <a:ea typeface="+mn-ea"/>
                          <a:cs typeface="+mn-cs"/>
                          <a:sym typeface="Arial"/>
                        </a:rPr>
                        <a:t>S4-A6 </a:t>
                      </a:r>
                      <a:endParaRPr lang="en-US" sz="1000" b="0" i="0" u="none" strike="noStrike" cap="none" dirty="0">
                        <a:solidFill>
                          <a:schemeClr val="dk1"/>
                        </a:solidFill>
                        <a:effectLst/>
                        <a:latin typeface="+mn-lt"/>
                        <a:ea typeface="+mn-ea"/>
                        <a:cs typeface="+mn-cs"/>
                        <a:sym typeface="Arial"/>
                      </a:endParaRPr>
                    </a:p>
                    <a:p>
                      <a:r>
                        <a:rPr lang="en-US" sz="1000" b="0" i="0" u="none" strike="noStrike" cap="none" dirty="0">
                          <a:solidFill>
                            <a:schemeClr val="dk1"/>
                          </a:solidFill>
                          <a:effectLst/>
                          <a:latin typeface="+mn-lt"/>
                          <a:ea typeface="+mn-ea"/>
                          <a:cs typeface="+mn-cs"/>
                          <a:sym typeface="Arial"/>
                        </a:rPr>
                        <a:t>Provide evidence of innovative practices that ensure students are college and career ready with coursework aligned to the expectations of business and industry.</a:t>
                      </a: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b="0" i="0" dirty="0">
                        <a:solidFill>
                          <a:schemeClr val="tx1"/>
                        </a:solidFill>
                        <a:latin typeface="+mn-lt"/>
                        <a:cs typeface="Arial" panose="020B060402020202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1000" dirty="0">
                        <a:latin typeface="+mn-lt"/>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Hire a full-time Program Administrator to support dual enrollment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t>Provide transportation for summer career exposure camps, field trips, work-based learning opportunities, and students taking classes on Atlanta Tech’s campus (Marta).</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US" sz="1400" b="1" dirty="0"/>
                    </a:p>
                    <a:p>
                      <a:pPr algn="ctr"/>
                      <a:endParaRPr lang="en-US" sz="1400" b="1" dirty="0">
                        <a:latin typeface="+mn-lt"/>
                      </a:endParaRPr>
                    </a:p>
                  </a:txBody>
                  <a:tcPr marL="68580" marR="68580" marT="34290" marB="3429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mn-lt"/>
                        </a:rPr>
                        <a:t>$178,713 </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r>
                        <a:rPr lang="en-US" sz="1400" b="1" dirty="0">
                          <a:latin typeface="+mn-lt"/>
                        </a:rPr>
                        <a:t>$10,000</a:t>
                      </a:r>
                    </a:p>
                    <a:p>
                      <a:pPr algn="ctr"/>
                      <a:endParaRPr lang="en-US" sz="1400" b="1" dirty="0">
                        <a:latin typeface="+mn-lt"/>
                      </a:endParaRPr>
                    </a:p>
                    <a:p>
                      <a:pPr algn="ctr"/>
                      <a:endParaRPr lang="en-US" sz="1400" b="1" dirty="0">
                        <a:latin typeface="+mn-lt"/>
                      </a:endParaRPr>
                    </a:p>
                    <a:p>
                      <a:pPr algn="ctr"/>
                      <a:endParaRPr lang="en-US" sz="1400" b="1" dirty="0">
                        <a:latin typeface="+mn-lt"/>
                      </a:endParaRPr>
                    </a:p>
                    <a:p>
                      <a:pPr algn="ctr"/>
                      <a:endParaRPr lang="en-US" sz="1400" b="1" dirty="0">
                        <a:latin typeface="+mn-lt"/>
                      </a:endParaRPr>
                    </a:p>
                  </a:txBody>
                  <a:tcPr marL="68580" marR="68580" marT="34290" marB="34290" anchor="ctr"/>
                </a:tc>
                <a:extLst>
                  <a:ext uri="{0D108BD9-81ED-4DB2-BD59-A6C34878D82A}">
                    <a16:rowId xmlns:a16="http://schemas.microsoft.com/office/drawing/2014/main" val="10003"/>
                  </a:ext>
                </a:extLst>
              </a:tr>
            </a:tbl>
          </a:graphicData>
        </a:graphic>
      </p:graphicFrame>
      <p:sp>
        <p:nvSpPr>
          <p:cNvPr id="12" name="TextBox 11"/>
          <p:cNvSpPr txBox="1"/>
          <p:nvPr/>
        </p:nvSpPr>
        <p:spPr>
          <a:xfrm>
            <a:off x="3574687" y="281641"/>
            <a:ext cx="5671709" cy="507831"/>
          </a:xfrm>
          <a:prstGeom prst="rect">
            <a:avLst/>
          </a:prstGeom>
          <a:noFill/>
        </p:spPr>
        <p:txBody>
          <a:bodyPr wrap="square" rtlCol="0">
            <a:spAutoFit/>
          </a:bodyPr>
          <a:lstStyle/>
          <a:p>
            <a:pPr algn="ctr"/>
            <a:r>
              <a:rPr lang="en-US" sz="2700" b="1" dirty="0">
                <a:solidFill>
                  <a:prstClr val="black"/>
                </a:solidFill>
                <a:latin typeface="Century Schoolbook" panose="02040604050505020304"/>
              </a:rPr>
              <a:t>FY25 Strategic Plan Break-out</a:t>
            </a:r>
          </a:p>
        </p:txBody>
      </p:sp>
      <p:sp>
        <p:nvSpPr>
          <p:cNvPr id="2" name="Slide Number Placeholder 1"/>
          <p:cNvSpPr>
            <a:spLocks noGrp="1"/>
          </p:cNvSpPr>
          <p:nvPr>
            <p:ph type="sldNum" idx="12"/>
          </p:nvPr>
        </p:nvSpPr>
        <p:spPr/>
        <p:txBody>
          <a:bodyPr/>
          <a:lstStyle/>
          <a:p>
            <a:fld id="{3D6C3DC6-EF6E-8948-BFE6-808D46D584D8}" type="slidenum">
              <a:rPr lang="en-US" smtClean="0">
                <a:solidFill>
                  <a:srgbClr val="F5F5F5"/>
                </a:solidFill>
              </a:rPr>
              <a:pPr/>
              <a:t>17</a:t>
            </a:fld>
            <a:endParaRPr lang="en-US" dirty="0">
              <a:solidFill>
                <a:srgbClr val="F5F5F5"/>
              </a:solidFill>
            </a:endParaRPr>
          </a:p>
        </p:txBody>
      </p:sp>
    </p:spTree>
    <p:extLst>
      <p:ext uri="{BB962C8B-B14F-4D97-AF65-F5344CB8AC3E}">
        <p14:creationId xmlns:p14="http://schemas.microsoft.com/office/powerpoint/2010/main" val="2920101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3D6C3DC6-EF6E-8948-BFE6-808D46D584D8}" type="slidenum">
              <a:rPr lang="en-US" smtClean="0"/>
              <a:t>18</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213980709"/>
              </p:ext>
            </p:extLst>
          </p:nvPr>
        </p:nvGraphicFramePr>
        <p:xfrm>
          <a:off x="2352807" y="1898299"/>
          <a:ext cx="7196965" cy="3915698"/>
        </p:xfrm>
        <a:graphic>
          <a:graphicData uri="http://schemas.openxmlformats.org/drawingml/2006/table">
            <a:tbl>
              <a:tblPr firstRow="1" bandRow="1">
                <a:tableStyleId>{5C22544A-7EE6-4342-B048-85BDC9FD1C3A}</a:tableStyleId>
              </a:tblPr>
              <a:tblGrid>
                <a:gridCol w="1407800">
                  <a:extLst>
                    <a:ext uri="{9D8B030D-6E8A-4147-A177-3AD203B41FA5}">
                      <a16:colId xmlns:a16="http://schemas.microsoft.com/office/drawing/2014/main" val="20000"/>
                    </a:ext>
                  </a:extLst>
                </a:gridCol>
                <a:gridCol w="1565750">
                  <a:extLst>
                    <a:ext uri="{9D8B030D-6E8A-4147-A177-3AD203B41FA5}">
                      <a16:colId xmlns:a16="http://schemas.microsoft.com/office/drawing/2014/main" val="20001"/>
                    </a:ext>
                  </a:extLst>
                </a:gridCol>
                <a:gridCol w="1565750">
                  <a:extLst>
                    <a:ext uri="{9D8B030D-6E8A-4147-A177-3AD203B41FA5}">
                      <a16:colId xmlns:a16="http://schemas.microsoft.com/office/drawing/2014/main" val="20002"/>
                    </a:ext>
                  </a:extLst>
                </a:gridCol>
                <a:gridCol w="1442151">
                  <a:extLst>
                    <a:ext uri="{9D8B030D-6E8A-4147-A177-3AD203B41FA5}">
                      <a16:colId xmlns:a16="http://schemas.microsoft.com/office/drawing/2014/main" val="20003"/>
                    </a:ext>
                  </a:extLst>
                </a:gridCol>
                <a:gridCol w="1215514">
                  <a:extLst>
                    <a:ext uri="{9D8B030D-6E8A-4147-A177-3AD203B41FA5}">
                      <a16:colId xmlns:a16="http://schemas.microsoft.com/office/drawing/2014/main" val="20005"/>
                    </a:ext>
                  </a:extLst>
                </a:gridCol>
              </a:tblGrid>
              <a:tr h="677198">
                <a:tc>
                  <a:txBody>
                    <a:bodyPr/>
                    <a:lstStyle/>
                    <a:p>
                      <a:pPr algn="ctr"/>
                      <a:r>
                        <a:rPr lang="en-US" sz="1400" dirty="0">
                          <a:latin typeface="Calibri" panose="020F0502020204030204" pitchFamily="34" charset="0"/>
                        </a:rPr>
                        <a:t>Priorities</a:t>
                      </a:r>
                    </a:p>
                  </a:txBody>
                  <a:tcPr marL="68580" marR="68580" marT="34290" marB="34290" anchor="ctr"/>
                </a:tc>
                <a:tc>
                  <a:txBody>
                    <a:bodyPr/>
                    <a:lstStyle/>
                    <a:p>
                      <a:pPr algn="ctr"/>
                      <a:r>
                        <a:rPr lang="en-US" sz="1400" dirty="0">
                          <a:latin typeface="Calibri" panose="020F0502020204030204" pitchFamily="34" charset="0"/>
                        </a:rPr>
                        <a:t>APS Five Focus Area</a:t>
                      </a:r>
                    </a:p>
                  </a:txBody>
                  <a:tcPr marL="68580" marR="68580" marT="34290" marB="34290" anchor="ctr"/>
                </a:tc>
                <a:tc>
                  <a:txBody>
                    <a:bodyPr/>
                    <a:lstStyle/>
                    <a:p>
                      <a:pPr algn="ctr"/>
                      <a:r>
                        <a:rPr lang="en-US" sz="1400" dirty="0">
                          <a:latin typeface="Calibri" panose="020F0502020204030204" pitchFamily="34" charset="0"/>
                        </a:rPr>
                        <a:t>Strategies</a:t>
                      </a:r>
                    </a:p>
                  </a:txBody>
                  <a:tcPr marL="68580" marR="68580" marT="34290" marB="34290" anchor="ctr"/>
                </a:tc>
                <a:tc>
                  <a:txBody>
                    <a:bodyPr/>
                    <a:lstStyle/>
                    <a:p>
                      <a:pPr marL="0" algn="ctr" defTabSz="685800" rtl="0" eaLnBrk="1" latinLnBrk="0" hangingPunct="1"/>
                      <a:r>
                        <a:rPr lang="en-US" sz="1400" b="1" kern="1200" dirty="0">
                          <a:solidFill>
                            <a:schemeClr val="lt1"/>
                          </a:solidFill>
                          <a:latin typeface="Calibri" panose="020F0502020204030204" pitchFamily="34" charset="0"/>
                          <a:ea typeface="+mn-ea"/>
                          <a:cs typeface="+mn-cs"/>
                        </a:rPr>
                        <a:t>Requests</a:t>
                      </a:r>
                    </a:p>
                  </a:txBody>
                  <a:tcPr marL="68580" marR="68580" marT="34290" marB="34290" anchor="ctr"/>
                </a:tc>
                <a:tc>
                  <a:txBody>
                    <a:bodyPr/>
                    <a:lstStyle/>
                    <a:p>
                      <a:pPr algn="ctr"/>
                      <a:r>
                        <a:rPr lang="en-US" sz="1400" dirty="0">
                          <a:latin typeface="Calibri" panose="020F0502020204030204" pitchFamily="34" charset="0"/>
                        </a:rPr>
                        <a:t>Amount</a:t>
                      </a:r>
                    </a:p>
                  </a:txBody>
                  <a:tcPr marL="68580" marR="68580" marT="34290" marB="34290" anchor="ctr"/>
                </a:tc>
                <a:extLst>
                  <a:ext uri="{0D108BD9-81ED-4DB2-BD59-A6C34878D82A}">
                    <a16:rowId xmlns:a16="http://schemas.microsoft.com/office/drawing/2014/main" val="10000"/>
                  </a:ext>
                </a:extLst>
              </a:tr>
              <a:tr h="1809388">
                <a:tc>
                  <a:txBody>
                    <a:bodyPr/>
                    <a:lstStyle/>
                    <a:p>
                      <a:pPr algn="ctr"/>
                      <a:r>
                        <a:rPr lang="en-US" sz="800" dirty="0"/>
                        <a:t>Strategic Planning and Sustainability</a:t>
                      </a:r>
                    </a:p>
                    <a:p>
                      <a:pPr algn="ctr"/>
                      <a:endParaRPr lang="en-US" sz="800" dirty="0"/>
                    </a:p>
                  </a:txBody>
                  <a:tcPr marL="68580" marR="68580" marT="34290" marB="34290" anchor="ctr"/>
                </a:tc>
                <a:tc>
                  <a:txBody>
                    <a:bodyPr/>
                    <a:lstStyle/>
                    <a:p>
                      <a:pPr algn="ctr"/>
                      <a:r>
                        <a:rPr lang="en-US" sz="800" dirty="0"/>
                        <a:t>Personalized Learning</a:t>
                      </a:r>
                    </a:p>
                  </a:txBody>
                  <a:tcPr marL="68580" marR="68580" marT="34290" marB="34290" anchor="ct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S2-A3 </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Consolidated Marketing Plan: Adopt and implement a marketing plan that includes collaboration with stakeholders.  Suggestions may include, but are not limited to:</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Communication: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•social media</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•website</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•brochures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•flyers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•campus tours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fairs	</a:t>
                      </a:r>
                    </a:p>
                    <a:p>
                      <a:pPr marL="0" marR="0" lvl="0" indent="0" algn="l"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Promotion: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•special populations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•academic advisement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•articulation</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•fund raising</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•CTSOs and other student organizations</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•career development</a:t>
                      </a:r>
                    </a:p>
                    <a:p>
                      <a:pPr marL="0" marR="0" lvl="0" indent="0" algn="ctr" defTabSz="685800" rtl="0" eaLnBrk="1" fontAlgn="auto" latinLnBrk="0" hangingPunct="1">
                        <a:lnSpc>
                          <a:spcPct val="100000"/>
                        </a:lnSpc>
                        <a:spcBef>
                          <a:spcPts val="0"/>
                        </a:spcBef>
                        <a:spcAft>
                          <a:spcPts val="0"/>
                        </a:spcAft>
                        <a:buClrTx/>
                        <a:buSzTx/>
                        <a:buFontTx/>
                        <a:buNone/>
                        <a:tabLst/>
                        <a:defRPr/>
                      </a:pPr>
                      <a:r>
                        <a:rPr lang="en-US" sz="800" b="0" i="0" dirty="0">
                          <a:solidFill>
                            <a:schemeClr val="tx1"/>
                          </a:solidFill>
                          <a:latin typeface="+mn-lt"/>
                          <a:cs typeface="Arial" panose="020B0604020202020204" pitchFamily="34" charset="0"/>
                        </a:rPr>
                        <a:t>•dual enrollment (academic, CTAE, and Accelerated Career)</a:t>
                      </a:r>
                    </a:p>
                    <a:p>
                      <a:pPr marL="0" marR="0" lvl="0" indent="0" algn="ctr" defTabSz="685800" rtl="0" eaLnBrk="1" fontAlgn="auto" latinLnBrk="0" hangingPunct="1">
                        <a:lnSpc>
                          <a:spcPct val="100000"/>
                        </a:lnSpc>
                        <a:spcBef>
                          <a:spcPts val="0"/>
                        </a:spcBef>
                        <a:spcAft>
                          <a:spcPts val="0"/>
                        </a:spcAft>
                        <a:buClrTx/>
                        <a:buSzTx/>
                        <a:buFontTx/>
                        <a:buNone/>
                        <a:tabLst/>
                        <a:defRPr/>
                      </a:pPr>
                      <a:endParaRPr lang="en-US" sz="800" b="0" i="0" dirty="0">
                        <a:solidFill>
                          <a:schemeClr val="tx1"/>
                        </a:solidFill>
                        <a:latin typeface="+mn-lt"/>
                        <a:cs typeface="Arial" panose="020B0604020202020204" pitchFamily="34" charset="0"/>
                      </a:endParaRPr>
                    </a:p>
                  </a:txBody>
                  <a:tcPr marL="68580" marR="68580" marT="34290" marB="34290" anchor="ctr"/>
                </a:tc>
                <a:tc>
                  <a:txBody>
                    <a:bodyPr/>
                    <a:lstStyle/>
                    <a:p>
                      <a:pPr algn="ctr"/>
                      <a:endParaRPr lang="en-US" sz="1200" b="1" dirty="0"/>
                    </a:p>
                    <a:p>
                      <a:pPr algn="ctr"/>
                      <a:endParaRPr lang="en-US" sz="1200" b="1" dirty="0"/>
                    </a:p>
                    <a:p>
                      <a:pPr algn="ctr"/>
                      <a:r>
                        <a:rPr lang="en-US" sz="1200" b="1" dirty="0"/>
                        <a:t>Create additional marketing materials that promote individual pathways and training opportunities</a:t>
                      </a:r>
                    </a:p>
                    <a:p>
                      <a:pPr algn="ctr"/>
                      <a:endParaRPr lang="en-US" sz="1200" b="1" dirty="0"/>
                    </a:p>
                  </a:txBody>
                  <a:tcPr marL="68580" marR="68580" marT="34290" marB="34290" anchor="ctr"/>
                </a:tc>
                <a:tc>
                  <a:txBody>
                    <a:bodyPr/>
                    <a:lstStyle/>
                    <a:p>
                      <a:pPr algn="ctr"/>
                      <a:r>
                        <a:rPr lang="en-US" sz="1200" b="1" dirty="0"/>
                        <a:t>$45,000</a:t>
                      </a:r>
                    </a:p>
                    <a:p>
                      <a:pPr algn="ctr"/>
                      <a:endParaRPr lang="en-US" sz="1200" b="1" dirty="0"/>
                    </a:p>
                  </a:txBody>
                  <a:tcPr marL="68580" marR="68580" marT="34290" marB="34290" anchor="ctr"/>
                </a:tc>
                <a:extLst>
                  <a:ext uri="{0D108BD9-81ED-4DB2-BD59-A6C34878D82A}">
                    <a16:rowId xmlns:a16="http://schemas.microsoft.com/office/drawing/2014/main" val="10002"/>
                  </a:ext>
                </a:extLst>
              </a:tr>
            </a:tbl>
          </a:graphicData>
        </a:graphic>
      </p:graphicFrame>
      <p:pic>
        <p:nvPicPr>
          <p:cNvPr id="5" name="Picture 4">
            <a:extLst>
              <a:ext uri="{FF2B5EF4-FFF2-40B4-BE49-F238E27FC236}">
                <a16:creationId xmlns:a16="http://schemas.microsoft.com/office/drawing/2014/main" id="{7164539D-93EB-392B-D4E9-3FDDCBE5D764}"/>
              </a:ext>
            </a:extLst>
          </p:cNvPr>
          <p:cNvPicPr>
            <a:picLocks noChangeAspect="1"/>
          </p:cNvPicPr>
          <p:nvPr/>
        </p:nvPicPr>
        <p:blipFill>
          <a:blip r:embed="rId3"/>
          <a:stretch>
            <a:fillRect/>
          </a:stretch>
        </p:blipFill>
        <p:spPr>
          <a:xfrm>
            <a:off x="3037148" y="1044003"/>
            <a:ext cx="5828281" cy="719390"/>
          </a:xfrm>
          <a:prstGeom prst="rect">
            <a:avLst/>
          </a:prstGeom>
        </p:spPr>
      </p:pic>
    </p:spTree>
    <p:extLst>
      <p:ext uri="{BB962C8B-B14F-4D97-AF65-F5344CB8AC3E}">
        <p14:creationId xmlns:p14="http://schemas.microsoft.com/office/powerpoint/2010/main" val="234335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53F689-2E51-BF4F-AE47-7CEB7CC4C52A}"/>
              </a:ext>
            </a:extLst>
          </p:cNvPr>
          <p:cNvSpPr>
            <a:spLocks noGrp="1"/>
          </p:cNvSpPr>
          <p:nvPr>
            <p:ph type="title"/>
          </p:nvPr>
        </p:nvSpPr>
        <p:spPr/>
        <p:txBody>
          <a:bodyPr>
            <a:normAutofit fontScale="90000"/>
          </a:bodyPr>
          <a:lstStyle/>
          <a:p>
            <a:r>
              <a:rPr lang="en-US"/>
              <a:t>Staffing Conference Changes</a:t>
            </a:r>
            <a:endParaRPr lang="en-US" dirty="0"/>
          </a:p>
        </p:txBody>
      </p:sp>
      <p:sp>
        <p:nvSpPr>
          <p:cNvPr id="4" name="Text Placeholder 3">
            <a:extLst>
              <a:ext uri="{FF2B5EF4-FFF2-40B4-BE49-F238E27FC236}">
                <a16:creationId xmlns:a16="http://schemas.microsoft.com/office/drawing/2014/main" id="{A17F80A9-6337-524E-AC61-32C5AFEE8E6D}"/>
              </a:ext>
            </a:extLst>
          </p:cNvPr>
          <p:cNvSpPr>
            <a:spLocks noGrp="1"/>
          </p:cNvSpPr>
          <p:nvPr>
            <p:ph type="body" sz="quarter" idx="11"/>
          </p:nvPr>
        </p:nvSpPr>
        <p:spPr>
          <a:xfrm>
            <a:off x="952499" y="2289362"/>
            <a:ext cx="4572001" cy="4290509"/>
          </a:xfrm>
        </p:spPr>
        <p:txBody>
          <a:bodyPr/>
          <a:lstStyle/>
          <a:p>
            <a:r>
              <a:rPr lang="en-US" sz="2000" dirty="0"/>
              <a:t>There </a:t>
            </a:r>
            <a:r>
              <a:rPr lang="en-US" sz="2000" dirty="0">
                <a:highlight>
                  <a:srgbClr val="FFFF00"/>
                </a:highlight>
              </a:rPr>
              <a:t>were</a:t>
            </a:r>
            <a:r>
              <a:rPr lang="en-US" sz="2000" dirty="0"/>
              <a:t> changes made to the draft budget we discussed at our last meeting. </a:t>
            </a:r>
          </a:p>
          <a:p>
            <a:r>
              <a:rPr lang="en-US" sz="2000" dirty="0"/>
              <a:t>HR recommended ACCA hire an “Assistant Principal” instead of a “Program Administrator.” This position costs less money and resulted in a + $15,295 balance.  We moved these funds to instructional materials and supplies to support daily instruction.  </a:t>
            </a:r>
            <a:endParaRPr lang="en-US" sz="2000" dirty="0">
              <a:highlight>
                <a:srgbClr val="FFFF00"/>
              </a:highlight>
            </a:endParaRPr>
          </a:p>
        </p:txBody>
      </p:sp>
      <p:sp>
        <p:nvSpPr>
          <p:cNvPr id="7" name="Slide Number Placeholder 6">
            <a:extLst>
              <a:ext uri="{FF2B5EF4-FFF2-40B4-BE49-F238E27FC236}">
                <a16:creationId xmlns:a16="http://schemas.microsoft.com/office/drawing/2014/main" id="{F37669F0-EA6D-6B46-AF0E-A9C2D1F223DB}"/>
              </a:ext>
            </a:extLst>
          </p:cNvPr>
          <p:cNvSpPr>
            <a:spLocks noGrp="1"/>
          </p:cNvSpPr>
          <p:nvPr>
            <p:ph type="sldNum" sz="quarter" idx="16"/>
          </p:nvPr>
        </p:nvSpPr>
        <p:spPr>
          <a:xfrm>
            <a:off x="964023"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pic>
        <p:nvPicPr>
          <p:cNvPr id="53" name="Picture Placeholder 52">
            <a:extLst>
              <a:ext uri="{FF2B5EF4-FFF2-40B4-BE49-F238E27FC236}">
                <a16:creationId xmlns:a16="http://schemas.microsoft.com/office/drawing/2014/main" id="{CAC9EF15-08A3-406D-9236-76A5454D5F8A}"/>
              </a:ext>
            </a:extLst>
          </p:cNvPr>
          <p:cNvPicPr>
            <a:picLocks noGrp="1" noChangeAspect="1"/>
          </p:cNvPicPr>
          <p:nvPr>
            <p:ph type="pic" sz="quarter" idx="13"/>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p:blipFill>
        <p:spPr/>
      </p:pic>
    </p:spTree>
    <p:extLst>
      <p:ext uri="{BB962C8B-B14F-4D97-AF65-F5344CB8AC3E}">
        <p14:creationId xmlns:p14="http://schemas.microsoft.com/office/powerpoint/2010/main" val="301200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
          <p:cNvSpPr txBox="1">
            <a:spLocks noGrp="1"/>
          </p:cNvSpPr>
          <p:nvPr>
            <p:ph type="title"/>
          </p:nvPr>
        </p:nvSpPr>
        <p:spPr>
          <a:xfrm>
            <a:off x="612371" y="395506"/>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D85AB"/>
              </a:buClr>
              <a:buSzPts val="4800"/>
              <a:buFont typeface="Calibri"/>
              <a:buNone/>
            </a:pPr>
            <a:r>
              <a:rPr lang="en-US"/>
              <a:t>Welcome Board Members &amp; Visitors!</a:t>
            </a:r>
            <a:endParaRPr/>
          </a:p>
        </p:txBody>
      </p:sp>
      <p:pic>
        <p:nvPicPr>
          <p:cNvPr id="200" name="Google Shape;200;p2" descr="A picture containing sitting, drawing&#10;&#10;Description automatically generated"/>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2DF8-59D4-D94D-8ED9-F2F319899DBF}"/>
              </a:ext>
            </a:extLst>
          </p:cNvPr>
          <p:cNvSpPr>
            <a:spLocks noGrp="1"/>
          </p:cNvSpPr>
          <p:nvPr>
            <p:ph type="title"/>
          </p:nvPr>
        </p:nvSpPr>
        <p:spPr>
          <a:xfrm>
            <a:off x="486159" y="412939"/>
            <a:ext cx="8555992" cy="610863"/>
          </a:xfrm>
        </p:spPr>
        <p:txBody>
          <a:bodyPr>
            <a:normAutofit/>
          </a:bodyPr>
          <a:lstStyle/>
          <a:p>
            <a:r>
              <a:rPr lang="en-US" dirty="0">
                <a:solidFill>
                  <a:schemeClr val="tx2"/>
                </a:solidFill>
              </a:rPr>
              <a:t>Summary of Changes</a:t>
            </a:r>
          </a:p>
        </p:txBody>
      </p:sp>
      <p:sp>
        <p:nvSpPr>
          <p:cNvPr id="5" name="Slide Number Placeholder 4">
            <a:extLst>
              <a:ext uri="{FF2B5EF4-FFF2-40B4-BE49-F238E27FC236}">
                <a16:creationId xmlns:a16="http://schemas.microsoft.com/office/drawing/2014/main" id="{AB744071-0CE2-7746-9315-22EC28A0F462}"/>
              </a:ext>
            </a:extLst>
          </p:cNvPr>
          <p:cNvSpPr>
            <a:spLocks noGrp="1"/>
          </p:cNvSpPr>
          <p:nvPr>
            <p:ph type="sldNum" sz="quarter" idx="23"/>
          </p:nvPr>
        </p:nvSpPr>
        <p:spPr>
          <a:xfrm>
            <a:off x="971550" y="6332220"/>
            <a:ext cx="523240" cy="24765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1100" b="0" i="0" u="none" strike="noStrike" kern="1200" cap="none" spc="0" normalizeH="0" baseline="0" noProof="0" dirty="0">
              <a:ln>
                <a:noFill/>
              </a:ln>
              <a:solidFill>
                <a:srgbClr val="44546A"/>
              </a:solidFill>
              <a:effectLst/>
              <a:uLnTx/>
              <a:uFillTx/>
              <a:latin typeface="Franklin Gothic Book"/>
              <a:ea typeface="+mn-ea"/>
              <a:cs typeface="+mn-cs"/>
            </a:endParaRPr>
          </a:p>
        </p:txBody>
      </p:sp>
      <p:sp>
        <p:nvSpPr>
          <p:cNvPr id="3" name="Date Placeholder 2">
            <a:extLst>
              <a:ext uri="{FF2B5EF4-FFF2-40B4-BE49-F238E27FC236}">
                <a16:creationId xmlns:a16="http://schemas.microsoft.com/office/drawing/2014/main" id="{4D5B7634-ADBA-124F-B8CA-431F07F18D44}"/>
              </a:ext>
            </a:extLst>
          </p:cNvPr>
          <p:cNvSpPr>
            <a:spLocks noGrp="1"/>
          </p:cNvSpPr>
          <p:nvPr>
            <p:ph type="dt" sz="half" idx="4294967295"/>
          </p:nvPr>
        </p:nvSpPr>
        <p:spPr>
          <a:xfrm>
            <a:off x="2992120" y="6332220"/>
            <a:ext cx="1313180" cy="247651"/>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FCA8E82-58CD-E045-8B98-B7A85B79B752}" type="datetime4">
              <a:rPr kumimoji="0" lang="en-US" sz="18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February 28, 2024</a:t>
            </a:fld>
            <a:endParaRPr kumimoji="0" lang="en-US" sz="1800" b="0" i="0" u="none" strike="noStrike" kern="1200" cap="none" spc="0" normalizeH="0" baseline="0" noProof="0" dirty="0">
              <a:ln>
                <a:noFill/>
              </a:ln>
              <a:solidFill>
                <a:prstClr val="white"/>
              </a:solidFill>
              <a:effectLst/>
              <a:uLnTx/>
              <a:uFillTx/>
              <a:latin typeface="Franklin Gothic Book"/>
              <a:ea typeface="+mn-ea"/>
              <a:cs typeface="+mn-cs"/>
            </a:endParaRPr>
          </a:p>
        </p:txBody>
      </p:sp>
      <p:graphicFrame>
        <p:nvGraphicFramePr>
          <p:cNvPr id="26" name="Table 26">
            <a:extLst>
              <a:ext uri="{FF2B5EF4-FFF2-40B4-BE49-F238E27FC236}">
                <a16:creationId xmlns:a16="http://schemas.microsoft.com/office/drawing/2014/main" id="{B96184F6-836E-6E70-0F9E-86E879C57E15}"/>
              </a:ext>
            </a:extLst>
          </p:cNvPr>
          <p:cNvGraphicFramePr>
            <a:graphicFrameLocks noGrp="1"/>
          </p:cNvGraphicFramePr>
          <p:nvPr>
            <p:extLst>
              <p:ext uri="{D42A27DB-BD31-4B8C-83A1-F6EECF244321}">
                <p14:modId xmlns:p14="http://schemas.microsoft.com/office/powerpoint/2010/main" val="1971166582"/>
              </p:ext>
            </p:extLst>
          </p:nvPr>
        </p:nvGraphicFramePr>
        <p:xfrm>
          <a:off x="512748" y="1954229"/>
          <a:ext cx="10246407" cy="4127176"/>
        </p:xfrm>
        <a:graphic>
          <a:graphicData uri="http://schemas.openxmlformats.org/drawingml/2006/table">
            <a:tbl>
              <a:tblPr firstRow="1" bandRow="1">
                <a:tableStyleId>{073A0DAA-6AF3-43AB-8588-CEC1D06C72B9}</a:tableStyleId>
              </a:tblPr>
              <a:tblGrid>
                <a:gridCol w="5109909">
                  <a:extLst>
                    <a:ext uri="{9D8B030D-6E8A-4147-A177-3AD203B41FA5}">
                      <a16:colId xmlns:a16="http://schemas.microsoft.com/office/drawing/2014/main" val="315162181"/>
                    </a:ext>
                  </a:extLst>
                </a:gridCol>
                <a:gridCol w="5136498">
                  <a:extLst>
                    <a:ext uri="{9D8B030D-6E8A-4147-A177-3AD203B41FA5}">
                      <a16:colId xmlns:a16="http://schemas.microsoft.com/office/drawing/2014/main" val="2319497927"/>
                    </a:ext>
                  </a:extLst>
                </a:gridCol>
              </a:tblGrid>
              <a:tr h="574594">
                <a:tc>
                  <a:txBody>
                    <a:bodyPr/>
                    <a:lstStyle/>
                    <a:p>
                      <a:pPr algn="ctr"/>
                      <a:r>
                        <a:rPr lang="en-US" sz="2000" dirty="0"/>
                        <a:t>Change at Staffing Conference</a:t>
                      </a:r>
                    </a:p>
                  </a:txBody>
                  <a:tcPr anchor="ctr"/>
                </a:tc>
                <a:tc>
                  <a:txBody>
                    <a:bodyPr/>
                    <a:lstStyle/>
                    <a:p>
                      <a:pPr algn="ctr"/>
                      <a:r>
                        <a:rPr lang="en-US" sz="2000" dirty="0"/>
                        <a:t>Impact to Proposed Budget</a:t>
                      </a:r>
                    </a:p>
                  </a:txBody>
                  <a:tcPr anchor="ctr"/>
                </a:tc>
                <a:extLst>
                  <a:ext uri="{0D108BD9-81ED-4DB2-BD59-A6C34878D82A}">
                    <a16:rowId xmlns:a16="http://schemas.microsoft.com/office/drawing/2014/main" val="1636317800"/>
                  </a:ext>
                </a:extLst>
              </a:tr>
              <a:tr h="574594">
                <a:tc>
                  <a:txBody>
                    <a:bodyPr/>
                    <a:lstStyle/>
                    <a:p>
                      <a:endParaRPr lang="en-US" dirty="0">
                        <a:solidFill>
                          <a:srgbClr val="000000"/>
                        </a:solidFill>
                      </a:endParaRPr>
                    </a:p>
                    <a:p>
                      <a:r>
                        <a:rPr lang="en-US" dirty="0">
                          <a:solidFill>
                            <a:srgbClr val="000000"/>
                          </a:solidFill>
                        </a:rPr>
                        <a:t>Hire an “Assistant Principal” (not a Program Admin)</a:t>
                      </a:r>
                    </a:p>
                    <a:p>
                      <a:endParaRPr lang="en-US" dirty="0">
                        <a:solidFill>
                          <a:srgbClr val="000000"/>
                        </a:solidFill>
                      </a:endParaRPr>
                    </a:p>
                  </a:txBody>
                  <a:tcPr/>
                </a:tc>
                <a:tc>
                  <a:txBody>
                    <a:bodyPr/>
                    <a:lstStyle/>
                    <a:p>
                      <a:endParaRPr lang="en-US" dirty="0">
                        <a:solidFill>
                          <a:srgbClr val="000000"/>
                        </a:solidFill>
                      </a:endParaRPr>
                    </a:p>
                    <a:p>
                      <a:r>
                        <a:rPr lang="en-US" dirty="0">
                          <a:solidFill>
                            <a:srgbClr val="000000"/>
                          </a:solidFill>
                        </a:rPr>
                        <a:t>We saved + S15, 295.00.  This money was moved to instructional materials/supplies which aligns to </a:t>
                      </a:r>
                    </a:p>
                    <a:p>
                      <a:r>
                        <a:rPr lang="en-US" dirty="0">
                          <a:solidFill>
                            <a:srgbClr val="000000"/>
                          </a:solidFill>
                        </a:rPr>
                        <a:t> Priority #1 Teaching &amp; Assessing for Learning.</a:t>
                      </a:r>
                    </a:p>
                  </a:txBody>
                  <a:tcPr/>
                </a:tc>
                <a:extLst>
                  <a:ext uri="{0D108BD9-81ED-4DB2-BD59-A6C34878D82A}">
                    <a16:rowId xmlns:a16="http://schemas.microsoft.com/office/drawing/2014/main" val="400216019"/>
                  </a:ext>
                </a:extLst>
              </a:tr>
              <a:tr h="5745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0000"/>
                        </a:solidFill>
                      </a:endParaRPr>
                    </a:p>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2776471190"/>
                  </a:ext>
                </a:extLst>
              </a:tr>
              <a:tr h="574594">
                <a:tc>
                  <a:txBody>
                    <a:bodyPr/>
                    <a:lstStyle/>
                    <a:p>
                      <a:endParaRPr lang="en-US" dirty="0">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38240653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57636386"/>
                  </a:ext>
                </a:extLst>
              </a:tr>
              <a:tr h="574594">
                <a:tc>
                  <a:txBody>
                    <a:bodyPr/>
                    <a:lstStyle/>
                    <a:p>
                      <a:endParaRPr lang="en-US">
                        <a:solidFill>
                          <a:srgbClr val="000000"/>
                        </a:solidFill>
                      </a:endParaRPr>
                    </a:p>
                  </a:txBody>
                  <a:tcPr/>
                </a:tc>
                <a:tc>
                  <a:txBody>
                    <a:bodyPr/>
                    <a:lstStyle/>
                    <a:p>
                      <a:endParaRPr lang="en-US" dirty="0">
                        <a:solidFill>
                          <a:srgbClr val="000000"/>
                        </a:solidFill>
                      </a:endParaRPr>
                    </a:p>
                  </a:txBody>
                  <a:tcPr/>
                </a:tc>
                <a:extLst>
                  <a:ext uri="{0D108BD9-81ED-4DB2-BD59-A6C34878D82A}">
                    <a16:rowId xmlns:a16="http://schemas.microsoft.com/office/drawing/2014/main" val="999313731"/>
                  </a:ext>
                </a:extLst>
              </a:tr>
            </a:tbl>
          </a:graphicData>
        </a:graphic>
      </p:graphicFrame>
    </p:spTree>
    <p:extLst>
      <p:ext uri="{BB962C8B-B14F-4D97-AF65-F5344CB8AC3E}">
        <p14:creationId xmlns:p14="http://schemas.microsoft.com/office/powerpoint/2010/main" val="16642503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a:extLst>
              <a:ext uri="{FF2B5EF4-FFF2-40B4-BE49-F238E27FC236}">
                <a16:creationId xmlns:a16="http://schemas.microsoft.com/office/drawing/2014/main" id="{14484007-B7ED-6E6A-6EFF-FF5C53D355C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4847" y="68263"/>
            <a:ext cx="10502306" cy="6721475"/>
          </a:xfrm>
          <a:prstGeom prst="rect">
            <a:avLst/>
          </a:prstGeom>
          <a:solidFill>
            <a:srgbClr val="FFFFFF"/>
          </a:solid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7503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p:nvPr>
        </p:nvSpPr>
        <p:spPr>
          <a:xfrm>
            <a:off x="1097280" y="286603"/>
            <a:ext cx="10058400" cy="1450757"/>
          </a:xfrm>
        </p:spPr>
        <p:txBody>
          <a:bodyPr wrap="square" rtlCol="0" anchor="b">
            <a:normAutofit/>
          </a:bodyPr>
          <a:lstStyle/>
          <a:p>
            <a:pPr>
              <a:lnSpc>
                <a:spcPct val="90000"/>
              </a:lnSpc>
            </a:pPr>
            <a:r>
              <a:rPr lang="en-US" b="1" dirty="0"/>
              <a:t>Questions for the GO Team to Consider</a:t>
            </a:r>
          </a:p>
        </p:txBody>
      </p:sp>
      <p:sp>
        <p:nvSpPr>
          <p:cNvPr id="15" name="Slide Number Placeholder 3">
            <a:extLst>
              <a:ext uri="{FF2B5EF4-FFF2-40B4-BE49-F238E27FC236}">
                <a16:creationId xmlns:a16="http://schemas.microsoft.com/office/drawing/2014/main" id="{063ED4F3-DFC7-3159-BBF8-7438ED0FF0D6}"/>
              </a:ext>
            </a:extLst>
          </p:cNvPr>
          <p:cNvSpPr>
            <a:spLocks noGrp="1"/>
          </p:cNvSpPr>
          <p:nvPr>
            <p:ph type="sldNum" sz="quarter" idx="12"/>
          </p:nvPr>
        </p:nvSpPr>
        <p:spPr>
          <a:xfrm>
            <a:off x="9900458" y="6459785"/>
            <a:ext cx="1312025" cy="365125"/>
          </a:xfrm>
        </p:spPr>
        <p:txBody>
          <a:bodyPr/>
          <a:lstStyle/>
          <a:p>
            <a:pPr>
              <a:spcAft>
                <a:spcPts val="600"/>
              </a:spcAft>
            </a:pPr>
            <a:fld id="{AEC10A0C-BB77-FD4A-8FA4-D4334D01E3A4}" type="slidenum">
              <a:rPr lang="en-US" smtClean="0"/>
              <a:pPr>
                <a:spcAft>
                  <a:spcPts val="600"/>
                </a:spcAft>
              </a:pPr>
              <a:t>22</a:t>
            </a:fld>
            <a:endParaRPr lang="en-US"/>
          </a:p>
        </p:txBody>
      </p:sp>
      <p:sp>
        <p:nvSpPr>
          <p:cNvPr id="2" name="Slide Number Placeholder 1" hidden="1"/>
          <p:cNvSpPr>
            <a:spLocks noGrp="1"/>
          </p:cNvSpPr>
          <p:nvPr>
            <p:ph type="sldNum" idx="12"/>
          </p:nvPr>
        </p:nvSpPr>
        <p:spPr>
          <a:prstGeom prst="rect">
            <a:avLst/>
          </a:prstGeom>
        </p:spPr>
        <p:txBody>
          <a:bodyPr spcFirstLastPara="1" vert="horz" wrap="square" lIns="91440" tIns="45720" rIns="91440" bIns="45720" rtlCol="0" anchor="ctr" anchorCtr="0">
            <a:noAutofit/>
          </a:bodyPr>
          <a:lstStyle>
            <a:defPPr>
              <a:defRPr lang="en-US"/>
            </a:defPPr>
            <a:lvl1pPr marL="0" algn="ctr" defTabSz="457200" rtl="0" eaLnBrk="1" latinLnBrk="0" hangingPunct="1">
              <a:defRPr sz="105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spcAft>
                <a:spcPts val="600"/>
              </a:spcAft>
            </a:pPr>
            <a:fld id="{3D6C3DC6-EF6E-8948-BFE6-808D46D584D8}" type="slidenum">
              <a:rPr lang="en-US" smtClean="0"/>
              <a:pPr>
                <a:spcAft>
                  <a:spcPts val="600"/>
                </a:spcAft>
              </a:pPr>
              <a:t>22</a:t>
            </a:fld>
            <a:endParaRPr lang="en-US"/>
          </a:p>
        </p:txBody>
      </p:sp>
      <p:graphicFrame>
        <p:nvGraphicFramePr>
          <p:cNvPr id="11" name="Subtitle 2">
            <a:extLst>
              <a:ext uri="{FF2B5EF4-FFF2-40B4-BE49-F238E27FC236}">
                <a16:creationId xmlns:a16="http://schemas.microsoft.com/office/drawing/2014/main" id="{9CA7A99B-00A8-5142-EA21-99B142955576}"/>
              </a:ext>
            </a:extLst>
          </p:cNvPr>
          <p:cNvGraphicFramePr/>
          <p:nvPr>
            <p:extLst>
              <p:ext uri="{D42A27DB-BD31-4B8C-83A1-F6EECF244321}">
                <p14:modId xmlns:p14="http://schemas.microsoft.com/office/powerpoint/2010/main" val="3765775151"/>
              </p:ext>
            </p:extLst>
          </p:nvPr>
        </p:nvGraphicFramePr>
        <p:xfrm>
          <a:off x="536448" y="1881152"/>
          <a:ext cx="11119104" cy="44348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754231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7728DC-195E-4A4E-AEBA-5E0D1DB03B76}"/>
              </a:ext>
            </a:extLst>
          </p:cNvPr>
          <p:cNvSpPr>
            <a:spLocks noGrp="1"/>
          </p:cNvSpPr>
          <p:nvPr>
            <p:ph type="title"/>
          </p:nvPr>
        </p:nvSpPr>
        <p:spPr>
          <a:xfrm>
            <a:off x="1587865" y="1980844"/>
            <a:ext cx="5829885" cy="3289971"/>
          </a:xfrm>
        </p:spPr>
        <p:txBody>
          <a:bodyPr>
            <a:noAutofit/>
          </a:bodyPr>
          <a:lstStyle/>
          <a:p>
            <a:r>
              <a:rPr lang="en-US" sz="3000" dirty="0">
                <a:solidFill>
                  <a:schemeClr val="bg2"/>
                </a:solidFill>
                <a:latin typeface="Tenorite" panose="00000500000000000000" pitchFamily="2" charset="0"/>
              </a:rPr>
              <a:t>The GO Team needs to </a:t>
            </a:r>
            <a:r>
              <a:rPr lang="en-US" sz="3000" b="1" dirty="0">
                <a:solidFill>
                  <a:schemeClr val="accent3"/>
                </a:solidFill>
                <a:latin typeface="Tenorite" panose="00000500000000000000" pitchFamily="2" charset="0"/>
              </a:rPr>
              <a:t>TAKE ACTION (vote)</a:t>
            </a:r>
            <a:r>
              <a:rPr lang="en-US" sz="3000" dirty="0">
                <a:solidFill>
                  <a:schemeClr val="bg2"/>
                </a:solidFill>
                <a:latin typeface="Tenorite" panose="00000500000000000000" pitchFamily="2" charset="0"/>
              </a:rPr>
              <a:t> on the presented budget. After the motion and a second, the GO Team may have additional discussion. Once discussion is concluded, the GO Team will vote.</a:t>
            </a:r>
          </a:p>
        </p:txBody>
      </p:sp>
      <p:sp>
        <p:nvSpPr>
          <p:cNvPr id="4" name="Title 1">
            <a:extLst>
              <a:ext uri="{FF2B5EF4-FFF2-40B4-BE49-F238E27FC236}">
                <a16:creationId xmlns:a16="http://schemas.microsoft.com/office/drawing/2014/main" id="{DC362551-B8E5-F415-BE86-46FB0F12D33B}"/>
              </a:ext>
            </a:extLst>
          </p:cNvPr>
          <p:cNvSpPr txBox="1">
            <a:spLocks/>
          </p:cNvSpPr>
          <p:nvPr/>
        </p:nvSpPr>
        <p:spPr>
          <a:xfrm>
            <a:off x="486159" y="412939"/>
            <a:ext cx="8555992" cy="610863"/>
          </a:xfrm>
          <a:prstGeom prst="rect">
            <a:avLst/>
          </a:prstGeom>
          <a:ln>
            <a:noFill/>
          </a:ln>
        </p:spPr>
        <p:txBody>
          <a:bodyPr vert="horz" lIns="0" tIns="0" rIns="0" bIns="0" rtlCol="0" anchor="t" anchorCtr="0">
            <a:no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100" normalizeH="0" baseline="0" noProof="0" dirty="0">
                <a:ln>
                  <a:noFill/>
                </a:ln>
                <a:solidFill>
                  <a:srgbClr val="0083A9"/>
                </a:solidFill>
                <a:effectLst/>
                <a:uLnTx/>
                <a:uFillTx/>
                <a:latin typeface="Franklin Gothic Demi"/>
                <a:ea typeface="+mj-ea"/>
                <a:cs typeface="+mj-cs"/>
              </a:rPr>
              <a:t>Action on the Budget</a:t>
            </a:r>
          </a:p>
        </p:txBody>
      </p:sp>
    </p:spTree>
    <p:extLst>
      <p:ext uri="{BB962C8B-B14F-4D97-AF65-F5344CB8AC3E}">
        <p14:creationId xmlns:p14="http://schemas.microsoft.com/office/powerpoint/2010/main" val="260727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F9BBF-D82C-4794-1E47-597315D5F35C}"/>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EE8939C-3781-133A-823A-A5F4A65AEED4}"/>
              </a:ext>
            </a:extLst>
          </p:cNvPr>
          <p:cNvSpPr txBox="1">
            <a:spLocks/>
          </p:cNvSpPr>
          <p:nvPr/>
        </p:nvSpPr>
        <p:spPr>
          <a:xfrm>
            <a:off x="952500" y="339958"/>
            <a:ext cx="10401300" cy="1325563"/>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100" normalizeH="0" baseline="0" noProof="0">
                <a:ln>
                  <a:noFill/>
                </a:ln>
                <a:solidFill>
                  <a:srgbClr val="44546A"/>
                </a:solidFill>
                <a:effectLst/>
                <a:uLnTx/>
                <a:uFillTx/>
                <a:latin typeface="Franklin Gothic Demi"/>
                <a:ea typeface="+mj-ea"/>
                <a:cs typeface="+mj-cs"/>
                <a:sym typeface="Arial"/>
              </a:rPr>
              <a:t>Agenda</a:t>
            </a:r>
          </a:p>
        </p:txBody>
      </p:sp>
      <p:sp>
        <p:nvSpPr>
          <p:cNvPr id="11" name="Date Placeholder 3">
            <a:extLst>
              <a:ext uri="{FF2B5EF4-FFF2-40B4-BE49-F238E27FC236}">
                <a16:creationId xmlns:a16="http://schemas.microsoft.com/office/drawing/2014/main" id="{13FBEEB6-2315-7DF3-F335-1B7C3DB2EA42}"/>
              </a:ext>
            </a:extLst>
          </p:cNvPr>
          <p:cNvSpPr>
            <a:spLocks noGrp="1"/>
          </p:cNvSpPr>
          <p:nvPr>
            <p:ph type="dt" sz="half" idx="10"/>
          </p:nvPr>
        </p:nvSpPr>
        <p:spPr>
          <a:xfrm>
            <a:off x="609600" y="6356351"/>
            <a:ext cx="284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589E54D-4525-4B19-92AB-1F1CDA793166}" type="datetime1">
              <a:rPr kumimoji="0" lang="en-US" sz="1800" b="0" i="0" u="none" strike="noStrike" kern="1200" cap="none" spc="0" normalizeH="0" baseline="0" noProof="0" smtClean="0">
                <a:ln>
                  <a:noFill/>
                </a:ln>
                <a:solidFill>
                  <a:prstClr val="white"/>
                </a:solidFill>
                <a:effectLst/>
                <a:uLnTx/>
                <a:uFillTx/>
                <a:latin typeface="Franklin Gothic Book"/>
                <a:ea typeface="+mn-ea"/>
                <a:cs typeface="Arial"/>
                <a:sym typeface="Arial"/>
              </a:rPr>
              <a:pPr marL="0" marR="0" lvl="0" indent="0" algn="l" defTabSz="914400" rtl="0" eaLnBrk="1" fontAlgn="auto" latinLnBrk="0" hangingPunct="1">
                <a:lnSpc>
                  <a:spcPct val="100000"/>
                </a:lnSpc>
                <a:spcBef>
                  <a:spcPts val="0"/>
                </a:spcBef>
                <a:spcAft>
                  <a:spcPts val="600"/>
                </a:spcAft>
                <a:buClrTx/>
                <a:buSzTx/>
                <a:buFontTx/>
                <a:buNone/>
                <a:tabLst/>
                <a:defRPr/>
              </a:pPr>
              <a:t>2/28/2024</a:t>
            </a:fld>
            <a:endParaRPr kumimoji="0" lang="en-US" sz="1800" b="0" i="0" u="none" strike="noStrike" kern="1200" cap="none" spc="0" normalizeH="0" baseline="0" noProof="0">
              <a:ln>
                <a:noFill/>
              </a:ln>
              <a:solidFill>
                <a:prstClr val="white"/>
              </a:solidFill>
              <a:effectLst/>
              <a:uLnTx/>
              <a:uFillTx/>
              <a:latin typeface="Franklin Gothic Book"/>
              <a:ea typeface="+mn-ea"/>
              <a:cs typeface="Arial"/>
              <a:sym typeface="Arial"/>
            </a:endParaRPr>
          </a:p>
        </p:txBody>
      </p:sp>
      <p:sp>
        <p:nvSpPr>
          <p:cNvPr id="13" name="Slide Number Placeholder 5">
            <a:extLst>
              <a:ext uri="{FF2B5EF4-FFF2-40B4-BE49-F238E27FC236}">
                <a16:creationId xmlns:a16="http://schemas.microsoft.com/office/drawing/2014/main" id="{B050DEA9-C02F-8EDF-4E43-DDEA8063378C}"/>
              </a:ext>
            </a:extLst>
          </p:cNvPr>
          <p:cNvSpPr>
            <a:spLocks noGrp="1"/>
          </p:cNvSpPr>
          <p:nvPr>
            <p:ph type="sldNum" sz="quarter" idx="12"/>
          </p:nvPr>
        </p:nvSpPr>
        <p:spPr>
          <a:xfrm>
            <a:off x="8737600" y="6356351"/>
            <a:ext cx="284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Arial"/>
                <a:sym typeface="Arial"/>
              </a:rPr>
              <a:pPr marL="0" marR="0" lvl="0" indent="0" algn="l" defTabSz="914400" rtl="0" eaLnBrk="1" fontAlgn="auto" latinLnBrk="0" hangingPunct="1">
                <a:lnSpc>
                  <a:spcPct val="100000"/>
                </a:lnSpc>
                <a:spcBef>
                  <a:spcPts val="0"/>
                </a:spcBef>
                <a:spcAft>
                  <a:spcPts val="600"/>
                </a:spcAft>
                <a:buClrTx/>
                <a:buSzTx/>
                <a:buFontTx/>
                <a:buNone/>
                <a:tabLst/>
                <a:defRPr/>
              </a:pPr>
              <a:t>24</a:t>
            </a:fld>
            <a:endParaRPr kumimoji="0" lang="en-US" sz="1100" b="0" i="0" u="none" strike="noStrike" kern="1200" cap="none" spc="0" normalizeH="0" baseline="0" noProof="0">
              <a:ln>
                <a:noFill/>
              </a:ln>
              <a:solidFill>
                <a:srgbClr val="44546A"/>
              </a:solidFill>
              <a:effectLst/>
              <a:uLnTx/>
              <a:uFillTx/>
              <a:latin typeface="Franklin Gothic Book"/>
              <a:ea typeface="+mn-ea"/>
              <a:cs typeface="Arial"/>
              <a:sym typeface="Arial"/>
            </a:endParaRPr>
          </a:p>
        </p:txBody>
      </p:sp>
      <p:sp>
        <p:nvSpPr>
          <p:cNvPr id="6" name="TextBox 5">
            <a:extLst>
              <a:ext uri="{FF2B5EF4-FFF2-40B4-BE49-F238E27FC236}">
                <a16:creationId xmlns:a16="http://schemas.microsoft.com/office/drawing/2014/main" id="{CB41A12F-CFDF-D325-3906-D4BC79466896}"/>
              </a:ext>
            </a:extLst>
          </p:cNvPr>
          <p:cNvSpPr txBox="1"/>
          <p:nvPr/>
        </p:nvSpPr>
        <p:spPr>
          <a:xfrm>
            <a:off x="1576610" y="2238998"/>
            <a:ext cx="7528845" cy="3244799"/>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Call to order</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Roll Call; Establish Quorum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Action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Agenda</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Previous Minutes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Budget Approval</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Meeting Calendar Adjustment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Discussion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Georgia Safety/Security Grant Proposal</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Information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Principal’s Report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Announcements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Public Comment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80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Adjournment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1583008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DABBE-D0CF-6B37-2777-DDA808FAE2AF}"/>
              </a:ext>
            </a:extLst>
          </p:cNvPr>
          <p:cNvSpPr>
            <a:spLocks noGrp="1"/>
          </p:cNvSpPr>
          <p:nvPr>
            <p:ph type="title"/>
          </p:nvPr>
        </p:nvSpPr>
        <p:spPr/>
        <p:txBody>
          <a:bodyPr/>
          <a:lstStyle/>
          <a:p>
            <a:r>
              <a:rPr lang="en-US" dirty="0"/>
              <a:t>Meeting Calendar Adjustment</a:t>
            </a:r>
          </a:p>
        </p:txBody>
      </p:sp>
      <p:sp>
        <p:nvSpPr>
          <p:cNvPr id="3" name="Text Placeholder 2">
            <a:extLst>
              <a:ext uri="{FF2B5EF4-FFF2-40B4-BE49-F238E27FC236}">
                <a16:creationId xmlns:a16="http://schemas.microsoft.com/office/drawing/2014/main" id="{DB5C59A8-C823-149B-E475-6D081E8ACB79}"/>
              </a:ext>
            </a:extLst>
          </p:cNvPr>
          <p:cNvSpPr>
            <a:spLocks noGrp="1"/>
          </p:cNvSpPr>
          <p:nvPr>
            <p:ph type="body" idx="1"/>
          </p:nvPr>
        </p:nvSpPr>
        <p:spPr/>
        <p:txBody>
          <a:bodyPr/>
          <a:lstStyle/>
          <a:p>
            <a:r>
              <a:rPr lang="en-US" dirty="0"/>
              <a:t>We included one additional meeting date (March 4</a:t>
            </a:r>
            <a:r>
              <a:rPr lang="en-US" baseline="30000" dirty="0"/>
              <a:t>th</a:t>
            </a:r>
            <a:r>
              <a:rPr lang="en-US" dirty="0"/>
              <a:t>) just in case we needed it during FY 2025 budget season.</a:t>
            </a:r>
          </a:p>
          <a:p>
            <a:endParaRPr lang="en-US" dirty="0"/>
          </a:p>
          <a:p>
            <a:r>
              <a:rPr lang="en-US" dirty="0"/>
              <a:t>Monday, March 4, 2024 – Cancel or continue?</a:t>
            </a:r>
          </a:p>
        </p:txBody>
      </p:sp>
    </p:spTree>
    <p:extLst>
      <p:ext uri="{BB962C8B-B14F-4D97-AF65-F5344CB8AC3E}">
        <p14:creationId xmlns:p14="http://schemas.microsoft.com/office/powerpoint/2010/main" val="8478904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E7FD9-9A3B-734B-8415-7C18A4CC686D}"/>
              </a:ext>
            </a:extLst>
          </p:cNvPr>
          <p:cNvSpPr>
            <a:spLocks noGrp="1"/>
          </p:cNvSpPr>
          <p:nvPr>
            <p:ph type="title"/>
          </p:nvPr>
        </p:nvSpPr>
        <p:spPr/>
        <p:txBody>
          <a:bodyPr>
            <a:normAutofit/>
          </a:bodyPr>
          <a:lstStyle/>
          <a:p>
            <a:r>
              <a:rPr lang="en-US" sz="4000" dirty="0"/>
              <a:t>Georgia Safety/Security Grant Proposal</a:t>
            </a:r>
          </a:p>
        </p:txBody>
      </p:sp>
      <p:sp>
        <p:nvSpPr>
          <p:cNvPr id="3" name="Text Placeholder 2">
            <a:extLst>
              <a:ext uri="{FF2B5EF4-FFF2-40B4-BE49-F238E27FC236}">
                <a16:creationId xmlns:a16="http://schemas.microsoft.com/office/drawing/2014/main" id="{9DAD8A7F-307F-8C1B-4D7E-C8B8F57FAD97}"/>
              </a:ext>
            </a:extLst>
          </p:cNvPr>
          <p:cNvSpPr>
            <a:spLocks noGrp="1"/>
          </p:cNvSpPr>
          <p:nvPr>
            <p:ph type="body" idx="1"/>
          </p:nvPr>
        </p:nvSpPr>
        <p:spPr/>
        <p:txBody>
          <a:bodyPr/>
          <a:lstStyle/>
          <a:p>
            <a:r>
              <a:rPr lang="en-US" dirty="0"/>
              <a:t>We need your input!</a:t>
            </a:r>
          </a:p>
          <a:p>
            <a:endParaRPr lang="en-US" dirty="0"/>
          </a:p>
          <a:p>
            <a:r>
              <a:rPr lang="en-US" dirty="0"/>
              <a:t>Presenter:  </a:t>
            </a:r>
          </a:p>
          <a:p>
            <a:r>
              <a:rPr lang="en-US" dirty="0"/>
              <a:t>Dr. Robert Wingate,</a:t>
            </a:r>
          </a:p>
          <a:p>
            <a:r>
              <a:rPr lang="en-US" dirty="0"/>
              <a:t>Assistant Principal</a:t>
            </a:r>
          </a:p>
          <a:p>
            <a:endParaRPr lang="en-US" dirty="0"/>
          </a:p>
        </p:txBody>
      </p:sp>
      <p:pic>
        <p:nvPicPr>
          <p:cNvPr id="5" name="Picture 4" descr="A group of light bulbs with a light bulb in the middle&#10;&#10;Description automatically generated">
            <a:extLst>
              <a:ext uri="{FF2B5EF4-FFF2-40B4-BE49-F238E27FC236}">
                <a16:creationId xmlns:a16="http://schemas.microsoft.com/office/drawing/2014/main" id="{31B47318-765F-6E50-E7E0-7787D77057D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477884" y="2531534"/>
            <a:ext cx="3968621" cy="2651760"/>
          </a:xfrm>
          <a:prstGeom prst="rect">
            <a:avLst/>
          </a:prstGeom>
        </p:spPr>
      </p:pic>
    </p:spTree>
    <p:extLst>
      <p:ext uri="{BB962C8B-B14F-4D97-AF65-F5344CB8AC3E}">
        <p14:creationId xmlns:p14="http://schemas.microsoft.com/office/powerpoint/2010/main" val="1416853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197F4-F359-1565-7F35-53C0AF839E3E}"/>
              </a:ext>
            </a:extLst>
          </p:cNvPr>
          <p:cNvSpPr>
            <a:spLocks noGrp="1"/>
          </p:cNvSpPr>
          <p:nvPr>
            <p:ph type="ctrTitle"/>
          </p:nvPr>
        </p:nvSpPr>
        <p:spPr/>
        <p:txBody>
          <a:bodyPr/>
          <a:lstStyle/>
          <a:p>
            <a:pPr algn="ctr"/>
            <a:r>
              <a:rPr lang="en-US" dirty="0"/>
              <a:t>Principal’s Report</a:t>
            </a:r>
          </a:p>
        </p:txBody>
      </p:sp>
      <p:sp>
        <p:nvSpPr>
          <p:cNvPr id="3" name="Subtitle 2">
            <a:extLst>
              <a:ext uri="{FF2B5EF4-FFF2-40B4-BE49-F238E27FC236}">
                <a16:creationId xmlns:a16="http://schemas.microsoft.com/office/drawing/2014/main" id="{4C4612B1-453F-F9A3-FB90-763F764D5AF0}"/>
              </a:ext>
            </a:extLst>
          </p:cNvPr>
          <p:cNvSpPr>
            <a:spLocks noGrp="1"/>
          </p:cNvSpPr>
          <p:nvPr>
            <p:ph type="subTitle" idx="1"/>
          </p:nvPr>
        </p:nvSpPr>
        <p:spPr/>
        <p:txBody>
          <a:bodyPr/>
          <a:lstStyle/>
          <a:p>
            <a:pPr algn="ctr"/>
            <a:r>
              <a:rPr lang="en-US" dirty="0"/>
              <a:t>Presenter:</a:t>
            </a:r>
          </a:p>
          <a:p>
            <a:pPr algn="ctr"/>
            <a:r>
              <a:rPr lang="en-US" dirty="0"/>
              <a:t>Dr. Shaundra Fears, Program Administrator</a:t>
            </a:r>
          </a:p>
        </p:txBody>
      </p:sp>
    </p:spTree>
    <p:extLst>
      <p:ext uri="{BB962C8B-B14F-4D97-AF65-F5344CB8AC3E}">
        <p14:creationId xmlns:p14="http://schemas.microsoft.com/office/powerpoint/2010/main" val="23373758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978CD-4B53-E19C-FD01-EA022DE2FB8A}"/>
              </a:ext>
            </a:extLst>
          </p:cNvPr>
          <p:cNvSpPr>
            <a:spLocks noGrp="1"/>
          </p:cNvSpPr>
          <p:nvPr>
            <p:ph type="title"/>
          </p:nvPr>
        </p:nvSpPr>
        <p:spPr/>
        <p:txBody>
          <a:bodyPr/>
          <a:lstStyle/>
          <a:p>
            <a:r>
              <a:rPr lang="en-US" dirty="0"/>
              <a:t>Application Update</a:t>
            </a:r>
          </a:p>
        </p:txBody>
      </p:sp>
      <p:graphicFrame>
        <p:nvGraphicFramePr>
          <p:cNvPr id="4" name="Content Placeholder 3">
            <a:extLst>
              <a:ext uri="{FF2B5EF4-FFF2-40B4-BE49-F238E27FC236}">
                <a16:creationId xmlns:a16="http://schemas.microsoft.com/office/drawing/2014/main" id="{62688641-D089-21CB-F473-CB8E3CF2BA98}"/>
              </a:ext>
            </a:extLst>
          </p:cNvPr>
          <p:cNvGraphicFramePr>
            <a:graphicFrameLocks noGrp="1"/>
          </p:cNvGraphicFramePr>
          <p:nvPr>
            <p:ph idx="1"/>
          </p:nvPr>
        </p:nvGraphicFramePr>
        <p:xfrm>
          <a:off x="838200" y="1459352"/>
          <a:ext cx="10515601" cy="5109707"/>
        </p:xfrm>
        <a:graphic>
          <a:graphicData uri="http://schemas.openxmlformats.org/drawingml/2006/table">
            <a:tbl>
              <a:tblPr/>
              <a:tblGrid>
                <a:gridCol w="2352628">
                  <a:extLst>
                    <a:ext uri="{9D8B030D-6E8A-4147-A177-3AD203B41FA5}">
                      <a16:colId xmlns:a16="http://schemas.microsoft.com/office/drawing/2014/main" val="1532646150"/>
                    </a:ext>
                  </a:extLst>
                </a:gridCol>
                <a:gridCol w="1149804">
                  <a:extLst>
                    <a:ext uri="{9D8B030D-6E8A-4147-A177-3AD203B41FA5}">
                      <a16:colId xmlns:a16="http://schemas.microsoft.com/office/drawing/2014/main" val="2189499864"/>
                    </a:ext>
                  </a:extLst>
                </a:gridCol>
                <a:gridCol w="1034825">
                  <a:extLst>
                    <a:ext uri="{9D8B030D-6E8A-4147-A177-3AD203B41FA5}">
                      <a16:colId xmlns:a16="http://schemas.microsoft.com/office/drawing/2014/main" val="1932025880"/>
                    </a:ext>
                  </a:extLst>
                </a:gridCol>
                <a:gridCol w="1149804">
                  <a:extLst>
                    <a:ext uri="{9D8B030D-6E8A-4147-A177-3AD203B41FA5}">
                      <a16:colId xmlns:a16="http://schemas.microsoft.com/office/drawing/2014/main" val="1456580839"/>
                    </a:ext>
                  </a:extLst>
                </a:gridCol>
                <a:gridCol w="1149804">
                  <a:extLst>
                    <a:ext uri="{9D8B030D-6E8A-4147-A177-3AD203B41FA5}">
                      <a16:colId xmlns:a16="http://schemas.microsoft.com/office/drawing/2014/main" val="664114458"/>
                    </a:ext>
                  </a:extLst>
                </a:gridCol>
                <a:gridCol w="1149804">
                  <a:extLst>
                    <a:ext uri="{9D8B030D-6E8A-4147-A177-3AD203B41FA5}">
                      <a16:colId xmlns:a16="http://schemas.microsoft.com/office/drawing/2014/main" val="3830449711"/>
                    </a:ext>
                  </a:extLst>
                </a:gridCol>
                <a:gridCol w="919204">
                  <a:extLst>
                    <a:ext uri="{9D8B030D-6E8A-4147-A177-3AD203B41FA5}">
                      <a16:colId xmlns:a16="http://schemas.microsoft.com/office/drawing/2014/main" val="2875174488"/>
                    </a:ext>
                  </a:extLst>
                </a:gridCol>
                <a:gridCol w="804864">
                  <a:extLst>
                    <a:ext uri="{9D8B030D-6E8A-4147-A177-3AD203B41FA5}">
                      <a16:colId xmlns:a16="http://schemas.microsoft.com/office/drawing/2014/main" val="1673550047"/>
                    </a:ext>
                  </a:extLst>
                </a:gridCol>
                <a:gridCol w="804864">
                  <a:extLst>
                    <a:ext uri="{9D8B030D-6E8A-4147-A177-3AD203B41FA5}">
                      <a16:colId xmlns:a16="http://schemas.microsoft.com/office/drawing/2014/main" val="1546430993"/>
                    </a:ext>
                  </a:extLst>
                </a:gridCol>
              </a:tblGrid>
              <a:tr h="263809">
                <a:tc gridSpan="9">
                  <a:txBody>
                    <a:bodyPr/>
                    <a:lstStyle/>
                    <a:p>
                      <a:pPr marL="0" marR="0" algn="ctr" fontAlgn="t">
                        <a:spcBef>
                          <a:spcPts val="0"/>
                        </a:spcBef>
                        <a:spcAft>
                          <a:spcPts val="0"/>
                        </a:spcAft>
                      </a:pPr>
                      <a:r>
                        <a:rPr lang="en-US" sz="1000" b="1">
                          <a:solidFill>
                            <a:srgbClr val="000000"/>
                          </a:solidFill>
                          <a:effectLst/>
                          <a:latin typeface="inherit"/>
                        </a:rPr>
                        <a:t>`</a:t>
                      </a:r>
                      <a:endParaRPr lang="en-US" sz="9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55524087"/>
                  </a:ext>
                </a:extLst>
              </a:tr>
              <a:tr h="263809">
                <a:tc>
                  <a:txBody>
                    <a:bodyPr/>
                    <a:lstStyle/>
                    <a:p>
                      <a:pPr marL="0" marR="0" algn="ctr">
                        <a:spcBef>
                          <a:spcPts val="0"/>
                        </a:spcBef>
                        <a:spcAft>
                          <a:spcPts val="0"/>
                        </a:spcAft>
                      </a:pPr>
                      <a:r>
                        <a:rPr lang="en-US" sz="1000" b="1" dirty="0">
                          <a:solidFill>
                            <a:srgbClr val="000000"/>
                          </a:solidFill>
                          <a:effectLst/>
                          <a:latin typeface="Arial" panose="020B0604020202020204" pitchFamily="34" charset="0"/>
                        </a:rPr>
                        <a:t>High School</a:t>
                      </a:r>
                      <a:endParaRPr lang="en-US" sz="900" dirty="0">
                        <a:effectLst/>
                        <a:latin typeface="Calibri" panose="020F0502020204030204" pitchFamily="34" charset="0"/>
                      </a:endParaRPr>
                    </a:p>
                  </a:txBody>
                  <a:tcPr marL="55003" marR="55003" marT="36669" marB="366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b="1">
                          <a:solidFill>
                            <a:srgbClr val="000000"/>
                          </a:solidFill>
                          <a:effectLst/>
                          <a:latin typeface="inherit"/>
                        </a:rPr>
                        <a:t>11/17/23</a:t>
                      </a:r>
                      <a:endParaRPr lang="en-US" sz="900">
                        <a:effectLst/>
                        <a:latin typeface="Calibri" panose="020F0502020204030204" pitchFamily="34" charset="0"/>
                      </a:endParaRPr>
                    </a:p>
                  </a:txBody>
                  <a:tcPr marL="55003" marR="55003" marT="36669" marB="366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a:spcBef>
                          <a:spcPts val="0"/>
                        </a:spcBef>
                        <a:spcAft>
                          <a:spcPts val="0"/>
                        </a:spcAft>
                      </a:pPr>
                      <a:r>
                        <a:rPr lang="en-US" sz="1000" b="1">
                          <a:solidFill>
                            <a:srgbClr val="000000"/>
                          </a:solidFill>
                          <a:effectLst/>
                          <a:latin typeface="Arial" panose="020B0604020202020204" pitchFamily="34" charset="0"/>
                        </a:rPr>
                        <a:t>12/8/2023</a:t>
                      </a:r>
                      <a:endParaRPr lang="en-US" sz="900">
                        <a:effectLst/>
                        <a:latin typeface="Calibri" panose="020F0502020204030204" pitchFamily="34" charset="0"/>
                      </a:endParaRPr>
                    </a:p>
                  </a:txBody>
                  <a:tcPr marL="55003" marR="55003" marT="36669" marB="36669"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1000" b="1">
                          <a:solidFill>
                            <a:srgbClr val="000000"/>
                          </a:solidFill>
                          <a:effectLst/>
                          <a:latin typeface="Arial" panose="020B0604020202020204" pitchFamily="34" charset="0"/>
                        </a:rPr>
                        <a:t>1/5/24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1000" b="1">
                          <a:solidFill>
                            <a:srgbClr val="000000"/>
                          </a:solidFill>
                          <a:effectLst/>
                          <a:latin typeface="Arial" panose="020B0604020202020204" pitchFamily="34" charset="0"/>
                        </a:rPr>
                        <a:t>1/12/2024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1000" b="1">
                          <a:solidFill>
                            <a:srgbClr val="000000"/>
                          </a:solidFill>
                          <a:effectLst/>
                          <a:latin typeface="Arial" panose="020B0604020202020204" pitchFamily="34" charset="0"/>
                        </a:rPr>
                        <a:t>1/19/24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1000" b="1">
                          <a:solidFill>
                            <a:srgbClr val="000000"/>
                          </a:solidFill>
                          <a:effectLst/>
                          <a:latin typeface="Arial" panose="020B0604020202020204" pitchFamily="34" charset="0"/>
                        </a:rPr>
                        <a:t>2/2/24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1000" b="1">
                          <a:solidFill>
                            <a:srgbClr val="000000"/>
                          </a:solidFill>
                          <a:effectLst/>
                          <a:latin typeface="Arial" panose="020B0604020202020204" pitchFamily="34" charset="0"/>
                        </a:rPr>
                        <a:t>2/9/24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1000" b="1">
                          <a:solidFill>
                            <a:srgbClr val="000000"/>
                          </a:solidFill>
                          <a:effectLst/>
                          <a:latin typeface="Arial" panose="020B0604020202020204" pitchFamily="34" charset="0"/>
                        </a:rPr>
                        <a:t>2/19/24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7192936"/>
                  </a:ext>
                </a:extLst>
              </a:tr>
              <a:tr h="281619">
                <a:tc>
                  <a:txBody>
                    <a:bodyPr/>
                    <a:lstStyle/>
                    <a:p>
                      <a:pPr marL="0" marR="0" algn="ctr" fontAlgn="t">
                        <a:spcBef>
                          <a:spcPts val="0"/>
                        </a:spcBef>
                        <a:spcAft>
                          <a:spcPts val="0"/>
                        </a:spcAft>
                      </a:pPr>
                      <a:r>
                        <a:rPr lang="en-US" sz="1400" dirty="0">
                          <a:solidFill>
                            <a:srgbClr val="000000"/>
                          </a:solidFill>
                          <a:effectLst/>
                          <a:latin typeface="inherit"/>
                        </a:rPr>
                        <a:t>B.E.S.T</a:t>
                      </a:r>
                      <a:endParaRPr lang="en-US" sz="1400" dirty="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3</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14</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16</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16</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24</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29</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3833835"/>
                  </a:ext>
                </a:extLst>
              </a:tr>
              <a:tr h="281619">
                <a:tc>
                  <a:txBody>
                    <a:bodyPr/>
                    <a:lstStyle/>
                    <a:p>
                      <a:pPr marL="0" marR="0" algn="ctr" fontAlgn="t">
                        <a:spcBef>
                          <a:spcPts val="0"/>
                        </a:spcBef>
                        <a:spcAft>
                          <a:spcPts val="0"/>
                        </a:spcAft>
                      </a:pPr>
                      <a:r>
                        <a:rPr lang="en-US" sz="1400" dirty="0">
                          <a:solidFill>
                            <a:srgbClr val="000000"/>
                          </a:solidFill>
                          <a:effectLst/>
                          <a:latin typeface="inherit"/>
                        </a:rPr>
                        <a:t>Carver Early College</a:t>
                      </a:r>
                      <a:endParaRPr lang="en-US" sz="1400" dirty="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4</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56177318"/>
                  </a:ext>
                </a:extLst>
              </a:tr>
              <a:tr h="281619">
                <a:tc>
                  <a:txBody>
                    <a:bodyPr/>
                    <a:lstStyle/>
                    <a:p>
                      <a:pPr marL="0" marR="0" algn="ctr" fontAlgn="t">
                        <a:spcBef>
                          <a:spcPts val="0"/>
                        </a:spcBef>
                        <a:spcAft>
                          <a:spcPts val="0"/>
                        </a:spcAft>
                      </a:pPr>
                      <a:r>
                        <a:rPr lang="en-US" sz="1400">
                          <a:solidFill>
                            <a:srgbClr val="000000"/>
                          </a:solidFill>
                          <a:effectLst/>
                          <a:latin typeface="inherit"/>
                        </a:rPr>
                        <a:t>Carver STEAM</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1</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dirty="0">
                          <a:solidFill>
                            <a:srgbClr val="000000"/>
                          </a:solidFill>
                          <a:effectLst/>
                          <a:latin typeface="Arial" panose="020B0604020202020204" pitchFamily="34" charset="0"/>
                        </a:rPr>
                        <a:t>25</a:t>
                      </a:r>
                      <a:endParaRPr lang="en-US" sz="1400" dirty="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42</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44</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46</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1888683"/>
                  </a:ext>
                </a:extLst>
              </a:tr>
              <a:tr h="281619">
                <a:tc>
                  <a:txBody>
                    <a:bodyPr/>
                    <a:lstStyle/>
                    <a:p>
                      <a:pPr marL="0" marR="0" algn="ctr" fontAlgn="t">
                        <a:spcBef>
                          <a:spcPts val="0"/>
                        </a:spcBef>
                        <a:spcAft>
                          <a:spcPts val="0"/>
                        </a:spcAft>
                      </a:pPr>
                      <a:r>
                        <a:rPr lang="en-US" sz="1400">
                          <a:solidFill>
                            <a:srgbClr val="000000"/>
                          </a:solidFill>
                          <a:effectLst/>
                          <a:latin typeface="inherit"/>
                        </a:rPr>
                        <a:t>Douglass</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2</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82</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97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101</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118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153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183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185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16665604"/>
                  </a:ext>
                </a:extLst>
              </a:tr>
              <a:tr h="281619">
                <a:tc>
                  <a:txBody>
                    <a:bodyPr/>
                    <a:lstStyle/>
                    <a:p>
                      <a:pPr marL="0" marR="0" algn="ctr" fontAlgn="t">
                        <a:spcBef>
                          <a:spcPts val="0"/>
                        </a:spcBef>
                        <a:spcAft>
                          <a:spcPts val="0"/>
                        </a:spcAft>
                      </a:pPr>
                      <a:r>
                        <a:rPr lang="en-US" sz="1400">
                          <a:solidFill>
                            <a:srgbClr val="000000"/>
                          </a:solidFill>
                          <a:effectLst/>
                          <a:latin typeface="inherit"/>
                        </a:rPr>
                        <a:t>Drew</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0</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dirty="0">
                          <a:solidFill>
                            <a:srgbClr val="000000"/>
                          </a:solidFill>
                          <a:effectLst/>
                          <a:latin typeface="Arial" panose="020B0604020202020204" pitchFamily="34" charset="0"/>
                        </a:rPr>
                        <a:t>2</a:t>
                      </a:r>
                      <a:endParaRPr lang="en-US" sz="1400" dirty="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640164693"/>
                  </a:ext>
                </a:extLst>
              </a:tr>
              <a:tr h="281619">
                <a:tc>
                  <a:txBody>
                    <a:bodyPr/>
                    <a:lstStyle/>
                    <a:p>
                      <a:pPr marL="0" marR="0" algn="ctr" fontAlgn="t">
                        <a:spcBef>
                          <a:spcPts val="0"/>
                        </a:spcBef>
                        <a:spcAft>
                          <a:spcPts val="0"/>
                        </a:spcAft>
                      </a:pPr>
                      <a:r>
                        <a:rPr lang="en-US" sz="1400">
                          <a:solidFill>
                            <a:srgbClr val="000000"/>
                          </a:solidFill>
                          <a:effectLst/>
                          <a:latin typeface="inherit"/>
                        </a:rPr>
                        <a:t>Jackson</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38</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41</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47</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49</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2218394"/>
                  </a:ext>
                </a:extLst>
              </a:tr>
              <a:tr h="281619">
                <a:tc>
                  <a:txBody>
                    <a:bodyPr/>
                    <a:lstStyle/>
                    <a:p>
                      <a:pPr marL="0" marR="0" algn="ctr" fontAlgn="t">
                        <a:spcBef>
                          <a:spcPts val="0"/>
                        </a:spcBef>
                        <a:spcAft>
                          <a:spcPts val="0"/>
                        </a:spcAft>
                      </a:pPr>
                      <a:r>
                        <a:rPr lang="en-US" sz="1400">
                          <a:solidFill>
                            <a:srgbClr val="000000"/>
                          </a:solidFill>
                          <a:effectLst/>
                          <a:latin typeface="inherit"/>
                        </a:rPr>
                        <a:t>CSKYWLA</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0</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10</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12</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18</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19</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21</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7248362"/>
                  </a:ext>
                </a:extLst>
              </a:tr>
              <a:tr h="281619">
                <a:tc>
                  <a:txBody>
                    <a:bodyPr/>
                    <a:lstStyle/>
                    <a:p>
                      <a:pPr marL="0" marR="0" algn="ctr" fontAlgn="t">
                        <a:spcBef>
                          <a:spcPts val="0"/>
                        </a:spcBef>
                        <a:spcAft>
                          <a:spcPts val="0"/>
                        </a:spcAft>
                      </a:pPr>
                      <a:r>
                        <a:rPr lang="en-US" sz="1400">
                          <a:solidFill>
                            <a:srgbClr val="000000"/>
                          </a:solidFill>
                          <a:effectLst/>
                          <a:latin typeface="inherit"/>
                        </a:rPr>
                        <a:t>KIPP</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4</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12</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19</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65</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65</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3088830"/>
                  </a:ext>
                </a:extLst>
              </a:tr>
              <a:tr h="281619">
                <a:tc>
                  <a:txBody>
                    <a:bodyPr/>
                    <a:lstStyle/>
                    <a:p>
                      <a:pPr marL="0" marR="0" algn="ctr" fontAlgn="t">
                        <a:spcBef>
                          <a:spcPts val="0"/>
                        </a:spcBef>
                        <a:spcAft>
                          <a:spcPts val="0"/>
                        </a:spcAft>
                      </a:pPr>
                      <a:r>
                        <a:rPr lang="en-US" sz="1400">
                          <a:solidFill>
                            <a:srgbClr val="000000"/>
                          </a:solidFill>
                          <a:effectLst/>
                          <a:latin typeface="inherit"/>
                        </a:rPr>
                        <a:t>Mays</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2</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37</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43</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87</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8482344"/>
                  </a:ext>
                </a:extLst>
              </a:tr>
              <a:tr h="281619">
                <a:tc>
                  <a:txBody>
                    <a:bodyPr/>
                    <a:lstStyle/>
                    <a:p>
                      <a:pPr marL="0" marR="0" algn="ctr" fontAlgn="t">
                        <a:spcBef>
                          <a:spcPts val="0"/>
                        </a:spcBef>
                        <a:spcAft>
                          <a:spcPts val="0"/>
                        </a:spcAft>
                      </a:pPr>
                      <a:r>
                        <a:rPr lang="en-US" sz="1400">
                          <a:solidFill>
                            <a:srgbClr val="000000"/>
                          </a:solidFill>
                          <a:effectLst/>
                          <a:latin typeface="inherit"/>
                        </a:rPr>
                        <a:t>Midtown</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0</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7</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13</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28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39</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58622116"/>
                  </a:ext>
                </a:extLst>
              </a:tr>
              <a:tr h="281619">
                <a:tc>
                  <a:txBody>
                    <a:bodyPr/>
                    <a:lstStyle/>
                    <a:p>
                      <a:pPr marL="0" marR="0" algn="ctr" fontAlgn="t">
                        <a:spcBef>
                          <a:spcPts val="0"/>
                        </a:spcBef>
                        <a:spcAft>
                          <a:spcPts val="0"/>
                        </a:spcAft>
                      </a:pPr>
                      <a:r>
                        <a:rPr lang="en-US" sz="1400">
                          <a:solidFill>
                            <a:srgbClr val="000000"/>
                          </a:solidFill>
                          <a:effectLst/>
                          <a:latin typeface="inherit"/>
                        </a:rPr>
                        <a:t>NATL</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6</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19</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30</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97</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100</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126</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146</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158</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59187392"/>
                  </a:ext>
                </a:extLst>
              </a:tr>
              <a:tr h="281619">
                <a:tc>
                  <a:txBody>
                    <a:bodyPr/>
                    <a:lstStyle/>
                    <a:p>
                      <a:pPr marL="0" marR="0" algn="ctr" fontAlgn="t">
                        <a:spcBef>
                          <a:spcPts val="0"/>
                        </a:spcBef>
                        <a:spcAft>
                          <a:spcPts val="0"/>
                        </a:spcAft>
                      </a:pPr>
                      <a:r>
                        <a:rPr lang="en-US" sz="1400">
                          <a:solidFill>
                            <a:srgbClr val="000000"/>
                          </a:solidFill>
                          <a:effectLst/>
                          <a:latin typeface="inherit"/>
                        </a:rPr>
                        <a:t>SATL</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0</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40</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65</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67</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66</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73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40720540"/>
                  </a:ext>
                </a:extLst>
              </a:tr>
              <a:tr h="281619">
                <a:tc>
                  <a:txBody>
                    <a:bodyPr/>
                    <a:lstStyle/>
                    <a:p>
                      <a:pPr marL="0" marR="0" algn="ctr" fontAlgn="t">
                        <a:spcBef>
                          <a:spcPts val="0"/>
                        </a:spcBef>
                        <a:spcAft>
                          <a:spcPts val="0"/>
                        </a:spcAft>
                      </a:pPr>
                      <a:r>
                        <a:rPr lang="en-US" sz="1400">
                          <a:solidFill>
                            <a:srgbClr val="000000"/>
                          </a:solidFill>
                          <a:effectLst/>
                          <a:latin typeface="inherit"/>
                        </a:rPr>
                        <a:t>Therrell</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3</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38</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44</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45</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48</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63</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08344868"/>
                  </a:ext>
                </a:extLst>
              </a:tr>
              <a:tr h="281619">
                <a:tc>
                  <a:txBody>
                    <a:bodyPr/>
                    <a:lstStyle/>
                    <a:p>
                      <a:pPr marL="0" marR="0" algn="ctr" fontAlgn="t">
                        <a:spcBef>
                          <a:spcPts val="0"/>
                        </a:spcBef>
                        <a:spcAft>
                          <a:spcPts val="0"/>
                        </a:spcAft>
                      </a:pPr>
                      <a:r>
                        <a:rPr lang="en-US" sz="1400">
                          <a:solidFill>
                            <a:srgbClr val="000000"/>
                          </a:solidFill>
                          <a:effectLst/>
                          <a:latin typeface="inherit"/>
                        </a:rPr>
                        <a:t>BTW</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38</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56</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62</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63</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82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82</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89</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8804217"/>
                  </a:ext>
                </a:extLst>
              </a:tr>
              <a:tr h="281619">
                <a:tc>
                  <a:txBody>
                    <a:bodyPr/>
                    <a:lstStyle/>
                    <a:p>
                      <a:pPr marL="0" marR="0" algn="ctr" fontAlgn="t">
                        <a:spcBef>
                          <a:spcPts val="0"/>
                        </a:spcBef>
                        <a:spcAft>
                          <a:spcPts val="0"/>
                        </a:spcAft>
                      </a:pPr>
                      <a:r>
                        <a:rPr lang="en-US" sz="1400">
                          <a:solidFill>
                            <a:srgbClr val="000000"/>
                          </a:solidFill>
                          <a:effectLst/>
                          <a:latin typeface="inherit"/>
                        </a:rPr>
                        <a:t>Phoenix</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inherit"/>
                        </a:rPr>
                        <a:t>0</a:t>
                      </a:r>
                      <a:endParaRPr lang="en-US" sz="14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0</a:t>
                      </a:r>
                      <a:endParaRPr lang="en-US" sz="14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0</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400">
                          <a:solidFill>
                            <a:srgbClr val="000000"/>
                          </a:solidFill>
                          <a:effectLst/>
                          <a:latin typeface="Arial" panose="020B0604020202020204" pitchFamily="34" charset="0"/>
                        </a:rPr>
                        <a:t>0</a:t>
                      </a:r>
                      <a:endParaRPr lang="en-US" sz="14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0</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0</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a:solidFill>
                            <a:srgbClr val="000000"/>
                          </a:solidFill>
                          <a:effectLst/>
                          <a:latin typeface="Arial" panose="020B0604020202020204" pitchFamily="34" charset="0"/>
                        </a:rPr>
                        <a:t>0</a:t>
                      </a:r>
                      <a:endParaRPr lang="en-US" sz="14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400" dirty="0">
                          <a:solidFill>
                            <a:srgbClr val="000000"/>
                          </a:solidFill>
                          <a:effectLst/>
                          <a:latin typeface="Arial" panose="020B0604020202020204" pitchFamily="34" charset="0"/>
                        </a:rPr>
                        <a:t>0</a:t>
                      </a:r>
                      <a:endParaRPr lang="en-US" sz="14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85202506"/>
                  </a:ext>
                </a:extLst>
              </a:tr>
              <a:tr h="281619">
                <a:tc>
                  <a:txBody>
                    <a:bodyPr/>
                    <a:lstStyle/>
                    <a:p>
                      <a:pPr marL="0" marR="0" algn="ctr" fontAlgn="t">
                        <a:spcBef>
                          <a:spcPts val="0"/>
                        </a:spcBef>
                        <a:spcAft>
                          <a:spcPts val="0"/>
                        </a:spcAft>
                      </a:pPr>
                      <a:r>
                        <a:rPr lang="en-US" sz="1100" b="1">
                          <a:solidFill>
                            <a:srgbClr val="000000"/>
                          </a:solidFill>
                          <a:effectLst/>
                          <a:latin typeface="inherit"/>
                        </a:rPr>
                        <a:t>Weekly Total</a:t>
                      </a:r>
                      <a:endParaRPr lang="en-US" sz="9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fontAlgn="t">
                        <a:spcBef>
                          <a:spcPts val="0"/>
                        </a:spcBef>
                        <a:spcAft>
                          <a:spcPts val="0"/>
                        </a:spcAft>
                      </a:pPr>
                      <a:r>
                        <a:rPr lang="en-US" sz="1100" b="1">
                          <a:solidFill>
                            <a:srgbClr val="000000"/>
                          </a:solidFill>
                          <a:effectLst/>
                          <a:latin typeface="inherit"/>
                        </a:rPr>
                        <a:t>101</a:t>
                      </a:r>
                      <a:endParaRPr lang="en-US" sz="900">
                        <a:effectLst/>
                        <a:latin typeface="Calibri" panose="020F0502020204030204" pitchFamily="34" charset="0"/>
                      </a:endParaRPr>
                    </a:p>
                  </a:txBody>
                  <a:tcPr marL="55003" marR="55003"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CECE"/>
                    </a:solidFill>
                  </a:tcPr>
                </a:tc>
                <a:tc>
                  <a:txBody>
                    <a:bodyPr/>
                    <a:lstStyle/>
                    <a:p>
                      <a:pPr marL="0" marR="0" algn="ctr" fontAlgn="b">
                        <a:spcBef>
                          <a:spcPts val="0"/>
                        </a:spcBef>
                        <a:spcAft>
                          <a:spcPts val="0"/>
                        </a:spcAft>
                      </a:pPr>
                      <a:r>
                        <a:rPr lang="en-US" sz="1100" b="1">
                          <a:solidFill>
                            <a:srgbClr val="000000"/>
                          </a:solidFill>
                          <a:effectLst/>
                          <a:latin typeface="Arial" panose="020B0604020202020204" pitchFamily="34" charset="0"/>
                        </a:rPr>
                        <a:t>386</a:t>
                      </a:r>
                      <a:endParaRPr lang="en-US" sz="900">
                        <a:effectLst/>
                        <a:latin typeface="Calibri" panose="020F0502020204030204" pitchFamily="34" charset="0"/>
                      </a:endParaRPr>
                    </a:p>
                  </a:txBody>
                  <a:tcPr marL="55003" marR="55003"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1100" b="1">
                          <a:solidFill>
                            <a:srgbClr val="000000"/>
                          </a:solidFill>
                          <a:effectLst/>
                          <a:latin typeface="Arial" panose="020B0604020202020204" pitchFamily="34" charset="0"/>
                        </a:rPr>
                        <a:t>457</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b">
                        <a:spcBef>
                          <a:spcPts val="0"/>
                        </a:spcBef>
                        <a:spcAft>
                          <a:spcPts val="0"/>
                        </a:spcAft>
                      </a:pPr>
                      <a:r>
                        <a:rPr lang="en-US" sz="1100" b="1">
                          <a:solidFill>
                            <a:srgbClr val="000000"/>
                          </a:solidFill>
                          <a:effectLst/>
                          <a:latin typeface="Arial" panose="020B0604020202020204" pitchFamily="34" charset="0"/>
                        </a:rPr>
                        <a:t>567</a:t>
                      </a:r>
                      <a:endParaRPr lang="en-US" sz="900">
                        <a:effectLst/>
                        <a:latin typeface="Calibri" panose="020F0502020204030204" pitchFamily="34" charset="0"/>
                      </a:endParaRPr>
                    </a:p>
                  </a:txBody>
                  <a:tcPr marL="73337" marR="73337" marT="36669" marB="366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1100" b="1">
                          <a:solidFill>
                            <a:srgbClr val="000000"/>
                          </a:solidFill>
                          <a:effectLst/>
                          <a:latin typeface="Arial" panose="020B0604020202020204" pitchFamily="34" charset="0"/>
                        </a:rPr>
                        <a:t>622</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1100" b="1">
                          <a:solidFill>
                            <a:srgbClr val="000000"/>
                          </a:solidFill>
                          <a:effectLst/>
                          <a:latin typeface="Arial" panose="020B0604020202020204" pitchFamily="34" charset="0"/>
                        </a:rPr>
                        <a:t>819</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1100" b="1">
                          <a:solidFill>
                            <a:srgbClr val="000000"/>
                          </a:solidFill>
                          <a:effectLst/>
                          <a:latin typeface="Arial" panose="020B0604020202020204" pitchFamily="34" charset="0"/>
                        </a:rPr>
                        <a:t>884</a:t>
                      </a:r>
                      <a:endParaRPr lang="en-US" sz="90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lgn="ctr" fontAlgn="t">
                        <a:spcBef>
                          <a:spcPts val="0"/>
                        </a:spcBef>
                        <a:spcAft>
                          <a:spcPts val="0"/>
                        </a:spcAft>
                      </a:pPr>
                      <a:r>
                        <a:rPr lang="en-US" sz="1100" b="1" dirty="0">
                          <a:solidFill>
                            <a:srgbClr val="000000"/>
                          </a:solidFill>
                          <a:effectLst/>
                          <a:latin typeface="Arial" panose="020B0604020202020204" pitchFamily="34" charset="0"/>
                        </a:rPr>
                        <a:t>953</a:t>
                      </a:r>
                      <a:endParaRPr lang="en-US" sz="900" dirty="0">
                        <a:effectLst/>
                        <a:latin typeface="Calibri" panose="020F0502020204030204" pitchFamily="34" charset="0"/>
                      </a:endParaRPr>
                    </a:p>
                  </a:txBody>
                  <a:tcPr marL="73337" marR="73337" marT="36669" marB="366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extLst>
                  <a:ext uri="{0D108BD9-81ED-4DB2-BD59-A6C34878D82A}">
                    <a16:rowId xmlns:a16="http://schemas.microsoft.com/office/drawing/2014/main" val="728274978"/>
                  </a:ext>
                </a:extLst>
              </a:tr>
            </a:tbl>
          </a:graphicData>
        </a:graphic>
      </p:graphicFrame>
      <p:sp>
        <p:nvSpPr>
          <p:cNvPr id="5" name="Rectangle 1">
            <a:extLst>
              <a:ext uri="{FF2B5EF4-FFF2-40B4-BE49-F238E27FC236}">
                <a16:creationId xmlns:a16="http://schemas.microsoft.com/office/drawing/2014/main" id="{F13F7B8B-23B0-8631-1C50-BDF47705DB84}"/>
              </a:ext>
            </a:extLst>
          </p:cNvPr>
          <p:cNvSpPr>
            <a:spLocks noChangeArrowheads="1"/>
          </p:cNvSpPr>
          <p:nvPr/>
        </p:nvSpPr>
        <p:spPr bwMode="auto">
          <a:xfrm flipV="1">
            <a:off x="-1550011" y="-310789"/>
            <a:ext cx="1529202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rPr>
            </a:b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Star: 6 Points 2">
            <a:extLst>
              <a:ext uri="{FF2B5EF4-FFF2-40B4-BE49-F238E27FC236}">
                <a16:creationId xmlns:a16="http://schemas.microsoft.com/office/drawing/2014/main" id="{E4E2BC47-9A3F-3426-4727-541C7F12E264}"/>
              </a:ext>
            </a:extLst>
          </p:cNvPr>
          <p:cNvSpPr/>
          <p:nvPr/>
        </p:nvSpPr>
        <p:spPr>
          <a:xfrm>
            <a:off x="7957039" y="133789"/>
            <a:ext cx="1767254" cy="1325563"/>
          </a:xfrm>
          <a:prstGeom prst="star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953 applicants</a:t>
            </a:r>
          </a:p>
        </p:txBody>
      </p:sp>
    </p:spTree>
    <p:extLst>
      <p:ext uri="{BB962C8B-B14F-4D97-AF65-F5344CB8AC3E}">
        <p14:creationId xmlns:p14="http://schemas.microsoft.com/office/powerpoint/2010/main" val="962403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E7E8E-0DE9-66D7-2FED-92AA9961D491}"/>
              </a:ext>
            </a:extLst>
          </p:cNvPr>
          <p:cNvSpPr>
            <a:spLocks noGrp="1"/>
          </p:cNvSpPr>
          <p:nvPr>
            <p:ph type="title"/>
          </p:nvPr>
        </p:nvSpPr>
        <p:spPr/>
        <p:txBody>
          <a:bodyPr/>
          <a:lstStyle/>
          <a:p>
            <a:r>
              <a:rPr lang="en-US" dirty="0"/>
              <a:t>Application Update - continued</a:t>
            </a:r>
          </a:p>
        </p:txBody>
      </p:sp>
      <p:graphicFrame>
        <p:nvGraphicFramePr>
          <p:cNvPr id="7" name="Content Placeholder 6">
            <a:extLst>
              <a:ext uri="{FF2B5EF4-FFF2-40B4-BE49-F238E27FC236}">
                <a16:creationId xmlns:a16="http://schemas.microsoft.com/office/drawing/2014/main" id="{76EF348F-4380-81A2-E2CE-C7C967F079FE}"/>
              </a:ext>
            </a:extLst>
          </p:cNvPr>
          <p:cNvGraphicFramePr>
            <a:graphicFrameLocks noGrp="1"/>
          </p:cNvGraphicFramePr>
          <p:nvPr>
            <p:ph idx="1"/>
          </p:nvPr>
        </p:nvGraphicFramePr>
        <p:xfrm>
          <a:off x="838200" y="1505526"/>
          <a:ext cx="10515600" cy="4988214"/>
        </p:xfrm>
        <a:graphic>
          <a:graphicData uri="http://schemas.openxmlformats.org/drawingml/2006/table">
            <a:tbl>
              <a:tblPr/>
              <a:tblGrid>
                <a:gridCol w="2467384">
                  <a:extLst>
                    <a:ext uri="{9D8B030D-6E8A-4147-A177-3AD203B41FA5}">
                      <a16:colId xmlns:a16="http://schemas.microsoft.com/office/drawing/2014/main" val="1160612098"/>
                    </a:ext>
                  </a:extLst>
                </a:gridCol>
                <a:gridCol w="1196659">
                  <a:extLst>
                    <a:ext uri="{9D8B030D-6E8A-4147-A177-3AD203B41FA5}">
                      <a16:colId xmlns:a16="http://schemas.microsoft.com/office/drawing/2014/main" val="2621208884"/>
                    </a:ext>
                  </a:extLst>
                </a:gridCol>
                <a:gridCol w="1025374">
                  <a:extLst>
                    <a:ext uri="{9D8B030D-6E8A-4147-A177-3AD203B41FA5}">
                      <a16:colId xmlns:a16="http://schemas.microsoft.com/office/drawing/2014/main" val="3264723518"/>
                    </a:ext>
                  </a:extLst>
                </a:gridCol>
                <a:gridCol w="1034824">
                  <a:extLst>
                    <a:ext uri="{9D8B030D-6E8A-4147-A177-3AD203B41FA5}">
                      <a16:colId xmlns:a16="http://schemas.microsoft.com/office/drawing/2014/main" val="1111388742"/>
                    </a:ext>
                  </a:extLst>
                </a:gridCol>
                <a:gridCol w="951620">
                  <a:extLst>
                    <a:ext uri="{9D8B030D-6E8A-4147-A177-3AD203B41FA5}">
                      <a16:colId xmlns:a16="http://schemas.microsoft.com/office/drawing/2014/main" val="735418674"/>
                    </a:ext>
                  </a:extLst>
                </a:gridCol>
                <a:gridCol w="1060199">
                  <a:extLst>
                    <a:ext uri="{9D8B030D-6E8A-4147-A177-3AD203B41FA5}">
                      <a16:colId xmlns:a16="http://schemas.microsoft.com/office/drawing/2014/main" val="164214607"/>
                    </a:ext>
                  </a:extLst>
                </a:gridCol>
                <a:gridCol w="926248">
                  <a:extLst>
                    <a:ext uri="{9D8B030D-6E8A-4147-A177-3AD203B41FA5}">
                      <a16:colId xmlns:a16="http://schemas.microsoft.com/office/drawing/2014/main" val="4176286914"/>
                    </a:ext>
                  </a:extLst>
                </a:gridCol>
                <a:gridCol w="917745">
                  <a:extLst>
                    <a:ext uri="{9D8B030D-6E8A-4147-A177-3AD203B41FA5}">
                      <a16:colId xmlns:a16="http://schemas.microsoft.com/office/drawing/2014/main" val="1304406672"/>
                    </a:ext>
                  </a:extLst>
                </a:gridCol>
                <a:gridCol w="935547">
                  <a:extLst>
                    <a:ext uri="{9D8B030D-6E8A-4147-A177-3AD203B41FA5}">
                      <a16:colId xmlns:a16="http://schemas.microsoft.com/office/drawing/2014/main" val="2853298010"/>
                    </a:ext>
                  </a:extLst>
                </a:gridCol>
              </a:tblGrid>
              <a:tr h="304288">
                <a:tc>
                  <a:txBody>
                    <a:bodyPr/>
                    <a:lstStyle/>
                    <a:p>
                      <a:pPr marL="0" marR="0" algn="ctr" fontAlgn="t">
                        <a:spcBef>
                          <a:spcPts val="0"/>
                        </a:spcBef>
                        <a:spcAft>
                          <a:spcPts val="0"/>
                        </a:spcAft>
                      </a:pPr>
                      <a:r>
                        <a:rPr lang="en-US" sz="900" b="1">
                          <a:solidFill>
                            <a:srgbClr val="000000"/>
                          </a:solidFill>
                          <a:effectLst/>
                          <a:latin typeface="inherit"/>
                        </a:rPr>
                        <a:t>Pathway </a:t>
                      </a:r>
                      <a:endParaRPr lang="en-US" sz="8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11/17/23</a:t>
                      </a:r>
                      <a:endParaRPr lang="en-US" sz="8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12/8/23</a:t>
                      </a:r>
                      <a:endParaRPr lang="en-US" sz="8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1/5/24</a:t>
                      </a:r>
                      <a:endParaRPr lang="en-US" sz="8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1/12/2024</a:t>
                      </a:r>
                      <a:endParaRPr lang="en-US" sz="8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1/19/2024</a:t>
                      </a:r>
                      <a:endParaRPr lang="en-US" sz="8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2/2/24</a:t>
                      </a:r>
                      <a:endParaRPr lang="en-US" sz="8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2/9/4</a:t>
                      </a:r>
                      <a:endParaRPr lang="en-US" sz="8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fontAlgn="t">
                        <a:spcBef>
                          <a:spcPts val="0"/>
                        </a:spcBef>
                        <a:spcAft>
                          <a:spcPts val="0"/>
                        </a:spcAft>
                      </a:pPr>
                      <a:r>
                        <a:rPr lang="en-US" sz="900" b="1">
                          <a:solidFill>
                            <a:srgbClr val="000000"/>
                          </a:solidFill>
                          <a:effectLst/>
                          <a:latin typeface="inherit"/>
                        </a:rPr>
                        <a:t>2/19/24</a:t>
                      </a:r>
                      <a:endParaRPr lang="en-US" sz="8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942213088"/>
                  </a:ext>
                </a:extLst>
              </a:tr>
              <a:tr h="431862">
                <a:tc>
                  <a:txBody>
                    <a:bodyPr/>
                    <a:lstStyle/>
                    <a:p>
                      <a:pPr marL="0" marR="0" algn="ctr" fontAlgn="b">
                        <a:spcBef>
                          <a:spcPts val="0"/>
                        </a:spcBef>
                        <a:spcAft>
                          <a:spcPts val="0"/>
                        </a:spcAft>
                      </a:pPr>
                      <a:r>
                        <a:rPr lang="fr-FR" sz="1200" dirty="0">
                          <a:solidFill>
                            <a:srgbClr val="000000"/>
                          </a:solidFill>
                          <a:effectLst/>
                          <a:latin typeface="inherit"/>
                        </a:rPr>
                        <a:t>AP Computer Science</a:t>
                      </a:r>
                      <a:br>
                        <a:rPr lang="fr-FR" sz="1200" dirty="0">
                          <a:solidFill>
                            <a:srgbClr val="000000"/>
                          </a:solidFill>
                          <a:effectLst/>
                          <a:latin typeface="inherit"/>
                        </a:rPr>
                      </a:br>
                      <a:r>
                        <a:rPr lang="fr-FR" sz="1200" dirty="0">
                          <a:solidFill>
                            <a:srgbClr val="000000"/>
                          </a:solidFill>
                          <a:effectLst/>
                          <a:latin typeface="inherit"/>
                        </a:rPr>
                        <a:t>AP Computer Science Principles</a:t>
                      </a:r>
                      <a:endParaRPr lang="fr-FR" sz="1200" dirty="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 </a:t>
                      </a:r>
                      <a:r>
                        <a:rPr lang="en-US" sz="1200">
                          <a:effectLst/>
                          <a:latin typeface="inherit"/>
                        </a:rPr>
                        <a:t>0</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2</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inherit"/>
                        </a:rPr>
                        <a:t> </a:t>
                      </a:r>
                      <a:endParaRPr lang="en-US" sz="1200">
                        <a:effectLst/>
                        <a:latin typeface="Calibri" panose="020F0502020204030204" pitchFamily="34" charset="0"/>
                      </a:endParaRPr>
                    </a:p>
                    <a:p>
                      <a:pPr marL="0" marR="0" algn="ctr" fontAlgn="t">
                        <a:spcBef>
                          <a:spcPts val="0"/>
                        </a:spcBef>
                        <a:spcAft>
                          <a:spcPts val="0"/>
                        </a:spcAft>
                      </a:pPr>
                      <a:r>
                        <a:rPr lang="en-US" sz="1200">
                          <a:solidFill>
                            <a:srgbClr val="000000"/>
                          </a:solidFill>
                          <a:effectLst/>
                          <a:latin typeface="inherit"/>
                        </a:rPr>
                        <a:t>3</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3</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solidFill>
                            <a:srgbClr val="000000"/>
                          </a:solidFill>
                          <a:effectLst/>
                          <a:latin typeface="inherit"/>
                        </a:rPr>
                        <a:t>3</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effectLst/>
                          <a:latin typeface="inherit"/>
                        </a:rPr>
                        <a:t>3</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effectLst/>
                          <a:latin typeface="Calibri" panose="020F0502020204030204" pitchFamily="34" charset="0"/>
                        </a:rPr>
                        <a:t>4</a:t>
                      </a: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effectLst/>
                          <a:latin typeface="Aptos" panose="020B0004020202020204" pitchFamily="34" charset="0"/>
                        </a:rPr>
                        <a:t>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60376253"/>
                  </a:ext>
                </a:extLst>
              </a:tr>
              <a:tr h="254622">
                <a:tc>
                  <a:txBody>
                    <a:bodyPr/>
                    <a:lstStyle/>
                    <a:p>
                      <a:pPr marL="0" marR="0" algn="ctr" fontAlgn="t">
                        <a:spcBef>
                          <a:spcPts val="0"/>
                        </a:spcBef>
                        <a:spcAft>
                          <a:spcPts val="0"/>
                        </a:spcAft>
                      </a:pPr>
                      <a:r>
                        <a:rPr lang="en-US" sz="1200" dirty="0">
                          <a:solidFill>
                            <a:srgbClr val="C00000"/>
                          </a:solidFill>
                          <a:effectLst/>
                          <a:latin typeface="inherit"/>
                        </a:rPr>
                        <a:t>Automotive Technology</a:t>
                      </a:r>
                      <a:endParaRPr lang="en-US" sz="1200" dirty="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35</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55</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60</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90</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94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7011081"/>
                  </a:ext>
                </a:extLst>
              </a:tr>
              <a:tr h="254622">
                <a:tc>
                  <a:txBody>
                    <a:bodyPr/>
                    <a:lstStyle/>
                    <a:p>
                      <a:pPr marL="0" marR="0" algn="ctr" fontAlgn="t">
                        <a:spcBef>
                          <a:spcPts val="0"/>
                        </a:spcBef>
                        <a:spcAft>
                          <a:spcPts val="0"/>
                        </a:spcAft>
                      </a:pPr>
                      <a:r>
                        <a:rPr lang="en-US" sz="1200" dirty="0">
                          <a:solidFill>
                            <a:srgbClr val="000000"/>
                          </a:solidFill>
                          <a:effectLst/>
                          <a:latin typeface="inherit"/>
                        </a:rPr>
                        <a:t>Aviation Maintenance</a:t>
                      </a:r>
                      <a:endParaRPr lang="en-US" sz="1200" dirty="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effectLst/>
                          <a:latin typeface="inherit"/>
                        </a:rPr>
                        <a:t>0</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4</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4</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4863724"/>
                  </a:ext>
                </a:extLst>
              </a:tr>
              <a:tr h="254622">
                <a:tc>
                  <a:txBody>
                    <a:bodyPr/>
                    <a:lstStyle/>
                    <a:p>
                      <a:pPr marL="0" marR="0" algn="ctr" fontAlgn="t">
                        <a:spcBef>
                          <a:spcPts val="0"/>
                        </a:spcBef>
                        <a:spcAft>
                          <a:spcPts val="0"/>
                        </a:spcAft>
                      </a:pPr>
                      <a:r>
                        <a:rPr lang="en-US" sz="1200">
                          <a:solidFill>
                            <a:srgbClr val="C00000"/>
                          </a:solidFill>
                          <a:effectLst/>
                          <a:latin typeface="inherit"/>
                        </a:rPr>
                        <a:t>Carpentry</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13</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18</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23</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40291228"/>
                  </a:ext>
                </a:extLst>
              </a:tr>
              <a:tr h="254622">
                <a:tc>
                  <a:txBody>
                    <a:bodyPr/>
                    <a:lstStyle/>
                    <a:p>
                      <a:pPr marL="0" marR="0" algn="ctr" fontAlgn="t">
                        <a:spcBef>
                          <a:spcPts val="0"/>
                        </a:spcBef>
                        <a:spcAft>
                          <a:spcPts val="0"/>
                        </a:spcAft>
                      </a:pPr>
                      <a:r>
                        <a:rPr lang="en-US" sz="1200">
                          <a:solidFill>
                            <a:srgbClr val="000000"/>
                          </a:solidFill>
                          <a:effectLst/>
                          <a:latin typeface="inherit"/>
                        </a:rPr>
                        <a:t>Criminal Investigations</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solidFill>
                            <a:srgbClr val="000000"/>
                          </a:solidFill>
                          <a:effectLst/>
                          <a:latin typeface="inherit"/>
                        </a:rPr>
                        <a:t>7</a:t>
                      </a:r>
                      <a:endParaRPr lang="en-US" sz="1200" dirty="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35</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44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53</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60</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72</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3427836"/>
                  </a:ext>
                </a:extLst>
              </a:tr>
              <a:tr h="254622">
                <a:tc>
                  <a:txBody>
                    <a:bodyPr/>
                    <a:lstStyle/>
                    <a:p>
                      <a:pPr marL="0" marR="0" algn="ctr" fontAlgn="t">
                        <a:spcBef>
                          <a:spcPts val="0"/>
                        </a:spcBef>
                        <a:spcAft>
                          <a:spcPts val="0"/>
                        </a:spcAft>
                      </a:pPr>
                      <a:r>
                        <a:rPr lang="en-US" sz="1200">
                          <a:solidFill>
                            <a:srgbClr val="000000"/>
                          </a:solidFill>
                          <a:effectLst/>
                          <a:latin typeface="inherit"/>
                        </a:rPr>
                        <a:t>Culinary Arts</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13</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dirty="0">
                          <a:solidFill>
                            <a:srgbClr val="000000"/>
                          </a:solidFill>
                          <a:effectLst/>
                          <a:latin typeface="inherit"/>
                        </a:rPr>
                        <a:t>72</a:t>
                      </a:r>
                      <a:endParaRPr lang="en-US" sz="1200" dirty="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98</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107</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124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130</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137</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09011531"/>
                  </a:ext>
                </a:extLst>
              </a:tr>
              <a:tr h="254622">
                <a:tc>
                  <a:txBody>
                    <a:bodyPr/>
                    <a:lstStyle/>
                    <a:p>
                      <a:pPr marL="0" marR="0" algn="ctr" fontAlgn="t">
                        <a:spcBef>
                          <a:spcPts val="0"/>
                        </a:spcBef>
                        <a:spcAft>
                          <a:spcPts val="0"/>
                        </a:spcAft>
                      </a:pPr>
                      <a:r>
                        <a:rPr lang="en-US" sz="1200">
                          <a:solidFill>
                            <a:srgbClr val="C00000"/>
                          </a:solidFill>
                          <a:effectLst/>
                          <a:latin typeface="inherit"/>
                        </a:rPr>
                        <a:t>Cybersecurity</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13</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solidFill>
                            <a:srgbClr val="000000"/>
                          </a:solidFill>
                          <a:effectLst/>
                          <a:latin typeface="inherit"/>
                        </a:rPr>
                        <a:t>16</a:t>
                      </a:r>
                      <a:endParaRPr lang="en-US" sz="1200" dirty="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20</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41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21070278"/>
                  </a:ext>
                </a:extLst>
              </a:tr>
              <a:tr h="254622">
                <a:tc>
                  <a:txBody>
                    <a:bodyPr/>
                    <a:lstStyle/>
                    <a:p>
                      <a:pPr marL="0" marR="0" algn="ctr" fontAlgn="t">
                        <a:spcBef>
                          <a:spcPts val="0"/>
                        </a:spcBef>
                        <a:spcAft>
                          <a:spcPts val="0"/>
                        </a:spcAft>
                      </a:pPr>
                      <a:r>
                        <a:rPr lang="en-US" sz="1200">
                          <a:solidFill>
                            <a:srgbClr val="000000"/>
                          </a:solidFill>
                          <a:effectLst/>
                          <a:latin typeface="inherit"/>
                        </a:rPr>
                        <a:t>Dental Science</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22</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solidFill>
                            <a:srgbClr val="000000"/>
                          </a:solidFill>
                          <a:effectLst/>
                          <a:latin typeface="inherit"/>
                        </a:rPr>
                        <a:t>28</a:t>
                      </a:r>
                      <a:endParaRPr lang="en-US" sz="1200" dirty="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36</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62</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647590"/>
                  </a:ext>
                </a:extLst>
              </a:tr>
              <a:tr h="254622">
                <a:tc>
                  <a:txBody>
                    <a:bodyPr/>
                    <a:lstStyle/>
                    <a:p>
                      <a:pPr marL="0" marR="0" algn="ctr" fontAlgn="t">
                        <a:spcBef>
                          <a:spcPts val="0"/>
                        </a:spcBef>
                        <a:spcAft>
                          <a:spcPts val="0"/>
                        </a:spcAft>
                      </a:pPr>
                      <a:r>
                        <a:rPr lang="en-US" sz="1200">
                          <a:solidFill>
                            <a:srgbClr val="000000"/>
                          </a:solidFill>
                          <a:effectLst/>
                          <a:latin typeface="inherit"/>
                        </a:rPr>
                        <a:t>Early College Essentials</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10</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28</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32</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dirty="0">
                          <a:solidFill>
                            <a:srgbClr val="000000"/>
                          </a:solidFill>
                          <a:effectLst/>
                          <a:latin typeface="inherit"/>
                        </a:rPr>
                        <a:t>43</a:t>
                      </a:r>
                      <a:endParaRPr lang="en-US" sz="1200" dirty="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43</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53</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78</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30372750"/>
                  </a:ext>
                </a:extLst>
              </a:tr>
              <a:tr h="254622">
                <a:tc>
                  <a:txBody>
                    <a:bodyPr/>
                    <a:lstStyle/>
                    <a:p>
                      <a:pPr marL="0" marR="0" algn="ctr" fontAlgn="t">
                        <a:spcBef>
                          <a:spcPts val="0"/>
                        </a:spcBef>
                        <a:spcAft>
                          <a:spcPts val="0"/>
                        </a:spcAft>
                      </a:pPr>
                      <a:r>
                        <a:rPr lang="en-US" sz="1200">
                          <a:solidFill>
                            <a:srgbClr val="000000"/>
                          </a:solidFill>
                          <a:effectLst/>
                          <a:latin typeface="inherit"/>
                        </a:rPr>
                        <a:t>Graphic Design</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37</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41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45</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50</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68</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78730974"/>
                  </a:ext>
                </a:extLst>
              </a:tr>
              <a:tr h="431862">
                <a:tc>
                  <a:txBody>
                    <a:bodyPr/>
                    <a:lstStyle/>
                    <a:p>
                      <a:pPr marL="0" marR="0" algn="ctr" fontAlgn="t">
                        <a:spcBef>
                          <a:spcPts val="0"/>
                        </a:spcBef>
                        <a:spcAft>
                          <a:spcPts val="0"/>
                        </a:spcAft>
                      </a:pPr>
                      <a:r>
                        <a:rPr lang="en-US" sz="1200">
                          <a:solidFill>
                            <a:srgbClr val="000000"/>
                          </a:solidFill>
                          <a:effectLst/>
                          <a:latin typeface="inherit"/>
                        </a:rPr>
                        <a:t>Hospitality, Recreation, and Tourism</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inherit"/>
                        </a:rPr>
                        <a:t> </a:t>
                      </a:r>
                      <a:endParaRPr lang="en-US" sz="1200">
                        <a:effectLst/>
                        <a:latin typeface="Calibri" panose="020F0502020204030204" pitchFamily="34" charset="0"/>
                      </a:endParaRPr>
                    </a:p>
                    <a:p>
                      <a:pPr marL="0" marR="0" algn="ctr" fontAlgn="t">
                        <a:spcBef>
                          <a:spcPts val="0"/>
                        </a:spcBef>
                        <a:spcAft>
                          <a:spcPts val="0"/>
                        </a:spcAft>
                      </a:pPr>
                      <a:r>
                        <a:rPr lang="en-US" sz="1200">
                          <a:solidFill>
                            <a:srgbClr val="000000"/>
                          </a:solidFill>
                          <a:effectLst/>
                          <a:latin typeface="inherit"/>
                        </a:rPr>
                        <a:t>5</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10</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inherit"/>
                        </a:rPr>
                        <a:t> </a:t>
                      </a:r>
                      <a:endParaRPr lang="en-US" sz="1200">
                        <a:effectLst/>
                        <a:latin typeface="Calibri" panose="020F0502020204030204" pitchFamily="34" charset="0"/>
                      </a:endParaRPr>
                    </a:p>
                    <a:p>
                      <a:pPr marL="0" marR="0" algn="ctr" fontAlgn="t">
                        <a:spcBef>
                          <a:spcPts val="0"/>
                        </a:spcBef>
                        <a:spcAft>
                          <a:spcPts val="0"/>
                        </a:spcAft>
                      </a:pPr>
                      <a:r>
                        <a:rPr lang="en-US" sz="1200">
                          <a:solidFill>
                            <a:srgbClr val="000000"/>
                          </a:solidFill>
                          <a:effectLst/>
                          <a:latin typeface="inherit"/>
                        </a:rPr>
                        <a:t>11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16</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dirty="0">
                          <a:effectLst/>
                          <a:latin typeface="Aptos" panose="020B0004020202020204" pitchFamily="34" charset="0"/>
                        </a:rPr>
                        <a:t> </a:t>
                      </a:r>
                      <a:endParaRPr lang="en-US" sz="1200" dirty="0">
                        <a:effectLst/>
                        <a:latin typeface="Calibri" panose="020F0502020204030204" pitchFamily="34" charset="0"/>
                      </a:endParaRPr>
                    </a:p>
                    <a:p>
                      <a:pPr marL="0" marR="0" algn="ctr" fontAlgn="t">
                        <a:spcBef>
                          <a:spcPts val="0"/>
                        </a:spcBef>
                        <a:spcAft>
                          <a:spcPts val="0"/>
                        </a:spcAft>
                      </a:pPr>
                      <a:r>
                        <a:rPr lang="en-US" sz="1200" dirty="0">
                          <a:solidFill>
                            <a:srgbClr val="000000"/>
                          </a:solidFill>
                          <a:effectLst/>
                          <a:latin typeface="inherit"/>
                        </a:rPr>
                        <a:t>18</a:t>
                      </a:r>
                      <a:endParaRPr lang="en-US" sz="1200" dirty="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effectLst/>
                          <a:latin typeface="inherit"/>
                        </a:rPr>
                        <a:t>21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effectLst/>
                          <a:latin typeface="inherit"/>
                        </a:rPr>
                        <a:t>21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fontAlgn="t">
                        <a:spcBef>
                          <a:spcPts val="0"/>
                        </a:spcBef>
                        <a:spcAft>
                          <a:spcPts val="0"/>
                        </a:spcAft>
                      </a:pPr>
                      <a:r>
                        <a:rPr lang="en-US" sz="1200">
                          <a:effectLst/>
                          <a:latin typeface="Aptos" panose="020B0004020202020204" pitchFamily="34" charset="0"/>
                        </a:rPr>
                        <a:t> </a:t>
                      </a:r>
                      <a:endParaRPr lang="en-US" sz="1200">
                        <a:effectLst/>
                        <a:latin typeface="Calibri" panose="020F0502020204030204" pitchFamily="34" charset="0"/>
                      </a:endParaRPr>
                    </a:p>
                    <a:p>
                      <a:pPr marL="0" marR="0" algn="ctr" fontAlgn="t">
                        <a:spcBef>
                          <a:spcPts val="0"/>
                        </a:spcBef>
                        <a:spcAft>
                          <a:spcPts val="0"/>
                        </a:spcAft>
                      </a:pPr>
                      <a:r>
                        <a:rPr lang="en-US" sz="1200">
                          <a:effectLst/>
                          <a:latin typeface="Aptos" panose="020B0004020202020204" pitchFamily="34" charset="0"/>
                        </a:rPr>
                        <a:t>22</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3070516"/>
                  </a:ext>
                </a:extLst>
              </a:tr>
              <a:tr h="254622">
                <a:tc>
                  <a:txBody>
                    <a:bodyPr/>
                    <a:lstStyle/>
                    <a:p>
                      <a:pPr marL="0" marR="0" algn="ctr" fontAlgn="t">
                        <a:spcBef>
                          <a:spcPts val="0"/>
                        </a:spcBef>
                        <a:spcAft>
                          <a:spcPts val="0"/>
                        </a:spcAft>
                      </a:pPr>
                      <a:r>
                        <a:rPr lang="en-US" sz="1200">
                          <a:solidFill>
                            <a:srgbClr val="000000"/>
                          </a:solidFill>
                          <a:effectLst/>
                          <a:latin typeface="inherit"/>
                        </a:rPr>
                        <a:t>HVAC and Refrigeration</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8</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12</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32</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5142263"/>
                  </a:ext>
                </a:extLst>
              </a:tr>
              <a:tr h="254622">
                <a:tc>
                  <a:txBody>
                    <a:bodyPr/>
                    <a:lstStyle/>
                    <a:p>
                      <a:pPr marL="0" marR="0" algn="ctr" fontAlgn="t">
                        <a:spcBef>
                          <a:spcPts val="0"/>
                        </a:spcBef>
                        <a:spcAft>
                          <a:spcPts val="0"/>
                        </a:spcAft>
                      </a:pPr>
                      <a:r>
                        <a:rPr lang="en-US" sz="1200">
                          <a:solidFill>
                            <a:srgbClr val="C00000"/>
                          </a:solidFill>
                          <a:effectLst/>
                          <a:latin typeface="inherit"/>
                        </a:rPr>
                        <a:t>Infant Toddler Childcare</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11</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33</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37</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47</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50</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2448141"/>
                  </a:ext>
                </a:extLst>
              </a:tr>
              <a:tr h="254622">
                <a:tc>
                  <a:txBody>
                    <a:bodyPr/>
                    <a:lstStyle/>
                    <a:p>
                      <a:pPr marL="0" marR="0" algn="ctr" fontAlgn="t">
                        <a:spcBef>
                          <a:spcPts val="0"/>
                        </a:spcBef>
                        <a:spcAft>
                          <a:spcPts val="0"/>
                        </a:spcAft>
                      </a:pPr>
                      <a:r>
                        <a:rPr lang="en-US" sz="1200">
                          <a:solidFill>
                            <a:srgbClr val="000000"/>
                          </a:solidFill>
                          <a:effectLst/>
                          <a:latin typeface="inherit"/>
                        </a:rPr>
                        <a:t>Patient Care</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16</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56</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89</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91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solidFill>
                            <a:srgbClr val="000000"/>
                          </a:solidFill>
                          <a:effectLst/>
                          <a:latin typeface="inherit"/>
                        </a:rPr>
                        <a:t>127</a:t>
                      </a:r>
                      <a:endParaRPr lang="en-US" sz="1200" dirty="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136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141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58438471"/>
                  </a:ext>
                </a:extLst>
              </a:tr>
              <a:tr h="254622">
                <a:tc>
                  <a:txBody>
                    <a:bodyPr/>
                    <a:lstStyle/>
                    <a:p>
                      <a:pPr marL="0" marR="0" algn="ctr" fontAlgn="t">
                        <a:spcBef>
                          <a:spcPts val="0"/>
                        </a:spcBef>
                        <a:spcAft>
                          <a:spcPts val="0"/>
                        </a:spcAft>
                      </a:pPr>
                      <a:r>
                        <a:rPr lang="en-US" sz="1200">
                          <a:solidFill>
                            <a:srgbClr val="000000"/>
                          </a:solidFill>
                          <a:effectLst/>
                          <a:latin typeface="inherit"/>
                        </a:rPr>
                        <a:t>Programming</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17</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23</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26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35</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39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417859"/>
                  </a:ext>
                </a:extLst>
              </a:tr>
              <a:tr h="254622">
                <a:tc>
                  <a:txBody>
                    <a:bodyPr/>
                    <a:lstStyle/>
                    <a:p>
                      <a:pPr marL="0" marR="0" algn="ctr" fontAlgn="t">
                        <a:spcBef>
                          <a:spcPts val="0"/>
                        </a:spcBef>
                        <a:spcAft>
                          <a:spcPts val="0"/>
                        </a:spcAft>
                      </a:pPr>
                      <a:r>
                        <a:rPr lang="en-US" sz="1200">
                          <a:solidFill>
                            <a:srgbClr val="000000"/>
                          </a:solidFill>
                          <a:effectLst/>
                          <a:latin typeface="inherit"/>
                        </a:rPr>
                        <a:t>Teaching as a Profession</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a:t>
                      </a:r>
                      <a:endParaRPr lang="en-US" sz="1200">
                        <a:effectLst/>
                        <a:latin typeface="Calibri" panose="020F0502020204030204" pitchFamily="34" charset="0"/>
                      </a:endParaRPr>
                    </a:p>
                  </a:txBody>
                  <a:tcPr marL="49904" marR="49904"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1</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1</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b">
                        <a:spcBef>
                          <a:spcPts val="0"/>
                        </a:spcBef>
                        <a:spcAft>
                          <a:spcPts val="0"/>
                        </a:spcAft>
                      </a:pPr>
                      <a:r>
                        <a:rPr lang="en-US" sz="1200">
                          <a:solidFill>
                            <a:srgbClr val="000000"/>
                          </a:solidFill>
                          <a:effectLst/>
                          <a:latin typeface="inherit"/>
                        </a:rPr>
                        <a:t>5</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6</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7</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dirty="0">
                          <a:solidFill>
                            <a:srgbClr val="000000"/>
                          </a:solidFill>
                          <a:effectLst/>
                          <a:latin typeface="inherit"/>
                        </a:rPr>
                        <a:t>7</a:t>
                      </a:r>
                      <a:endParaRPr lang="en-US" sz="1200" dirty="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ctr" fontAlgn="t">
                        <a:spcBef>
                          <a:spcPts val="0"/>
                        </a:spcBef>
                        <a:spcAft>
                          <a:spcPts val="0"/>
                        </a:spcAft>
                      </a:pPr>
                      <a:r>
                        <a:rPr lang="en-US" sz="1200">
                          <a:solidFill>
                            <a:srgbClr val="000000"/>
                          </a:solidFill>
                          <a:effectLst/>
                          <a:latin typeface="inherit"/>
                        </a:rPr>
                        <a:t>8</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1442399"/>
                  </a:ext>
                </a:extLst>
              </a:tr>
              <a:tr h="254622">
                <a:tc>
                  <a:txBody>
                    <a:bodyPr/>
                    <a:lstStyle/>
                    <a:p>
                      <a:pPr marL="0" marR="0" algn="ctr" fontAlgn="b">
                        <a:spcBef>
                          <a:spcPts val="0"/>
                        </a:spcBef>
                        <a:spcAft>
                          <a:spcPts val="0"/>
                        </a:spcAft>
                      </a:pPr>
                      <a:r>
                        <a:rPr lang="en-US" sz="1200" b="1">
                          <a:solidFill>
                            <a:srgbClr val="000000"/>
                          </a:solidFill>
                          <a:effectLst/>
                          <a:latin typeface="inherit"/>
                        </a:rPr>
                        <a:t>Weekly Total</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b">
                        <a:spcBef>
                          <a:spcPts val="0"/>
                        </a:spcBef>
                        <a:spcAft>
                          <a:spcPts val="0"/>
                        </a:spcAft>
                      </a:pPr>
                      <a:r>
                        <a:rPr lang="en-US" sz="1200" b="1">
                          <a:solidFill>
                            <a:srgbClr val="000000"/>
                          </a:solidFill>
                          <a:effectLst/>
                          <a:latin typeface="inherit"/>
                        </a:rPr>
                        <a:t>101</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b">
                        <a:spcBef>
                          <a:spcPts val="0"/>
                        </a:spcBef>
                        <a:spcAft>
                          <a:spcPts val="0"/>
                        </a:spcAft>
                      </a:pPr>
                      <a:r>
                        <a:rPr lang="en-US" sz="1200" b="1">
                          <a:solidFill>
                            <a:srgbClr val="000000"/>
                          </a:solidFill>
                          <a:effectLst/>
                          <a:latin typeface="inherit"/>
                        </a:rPr>
                        <a:t>386</a:t>
                      </a:r>
                      <a:endParaRPr lang="en-US" sz="1200">
                        <a:effectLst/>
                        <a:latin typeface="Calibri" panose="020F0502020204030204" pitchFamily="34" charset="0"/>
                      </a:endParaRPr>
                    </a:p>
                  </a:txBody>
                  <a:tcPr marL="49904" marR="49904"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spcBef>
                          <a:spcPts val="0"/>
                        </a:spcBef>
                        <a:spcAft>
                          <a:spcPts val="0"/>
                        </a:spcAft>
                      </a:pPr>
                      <a:r>
                        <a:rPr lang="en-US" sz="1200" b="1">
                          <a:solidFill>
                            <a:srgbClr val="000000"/>
                          </a:solidFill>
                          <a:effectLst/>
                          <a:latin typeface="inherit"/>
                        </a:rPr>
                        <a:t>457</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b">
                        <a:spcBef>
                          <a:spcPts val="0"/>
                        </a:spcBef>
                        <a:spcAft>
                          <a:spcPts val="0"/>
                        </a:spcAft>
                      </a:pPr>
                      <a:r>
                        <a:rPr lang="en-US" sz="1200" b="1">
                          <a:solidFill>
                            <a:srgbClr val="000000"/>
                          </a:solidFill>
                          <a:effectLst/>
                          <a:latin typeface="inherit"/>
                        </a:rPr>
                        <a:t>567</a:t>
                      </a:r>
                      <a:endParaRPr lang="en-US" sz="1200">
                        <a:effectLst/>
                        <a:latin typeface="Calibri" panose="020F0502020204030204" pitchFamily="34" charset="0"/>
                      </a:endParaRPr>
                    </a:p>
                  </a:txBody>
                  <a:tcPr marL="66538" marR="66538" marT="33269" marB="33269"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spcBef>
                          <a:spcPts val="0"/>
                        </a:spcBef>
                        <a:spcAft>
                          <a:spcPts val="0"/>
                        </a:spcAft>
                      </a:pPr>
                      <a:r>
                        <a:rPr lang="en-US" sz="1200" b="1">
                          <a:solidFill>
                            <a:srgbClr val="000000"/>
                          </a:solidFill>
                          <a:effectLst/>
                          <a:latin typeface="inherit"/>
                        </a:rPr>
                        <a:t>622</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spcBef>
                          <a:spcPts val="0"/>
                        </a:spcBef>
                        <a:spcAft>
                          <a:spcPts val="0"/>
                        </a:spcAft>
                      </a:pPr>
                      <a:r>
                        <a:rPr lang="en-US" sz="1200" b="1">
                          <a:solidFill>
                            <a:srgbClr val="000000"/>
                          </a:solidFill>
                          <a:effectLst/>
                          <a:latin typeface="inherit"/>
                        </a:rPr>
                        <a:t>819</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spcBef>
                          <a:spcPts val="0"/>
                        </a:spcBef>
                        <a:spcAft>
                          <a:spcPts val="0"/>
                        </a:spcAft>
                      </a:pPr>
                      <a:r>
                        <a:rPr lang="en-US" sz="1200" b="1">
                          <a:solidFill>
                            <a:srgbClr val="000000"/>
                          </a:solidFill>
                          <a:effectLst/>
                          <a:latin typeface="inherit"/>
                        </a:rPr>
                        <a:t>884</a:t>
                      </a:r>
                      <a:endParaRPr lang="en-US" sz="120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tc>
                  <a:txBody>
                    <a:bodyPr/>
                    <a:lstStyle/>
                    <a:p>
                      <a:pPr marL="0" marR="0" algn="ctr" fontAlgn="t">
                        <a:spcBef>
                          <a:spcPts val="0"/>
                        </a:spcBef>
                        <a:spcAft>
                          <a:spcPts val="0"/>
                        </a:spcAft>
                      </a:pPr>
                      <a:r>
                        <a:rPr lang="en-US" sz="1200" b="1" dirty="0">
                          <a:solidFill>
                            <a:srgbClr val="000000"/>
                          </a:solidFill>
                          <a:effectLst/>
                          <a:latin typeface="inherit"/>
                        </a:rPr>
                        <a:t>953</a:t>
                      </a:r>
                      <a:endParaRPr lang="en-US" sz="1200" dirty="0">
                        <a:effectLst/>
                        <a:latin typeface="Calibri" panose="020F0502020204030204" pitchFamily="34" charset="0"/>
                      </a:endParaRPr>
                    </a:p>
                  </a:txBody>
                  <a:tcPr marL="66538" marR="66538" marT="33269" marB="33269">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7B7B7"/>
                    </a:solidFill>
                  </a:tcPr>
                </a:tc>
                <a:extLst>
                  <a:ext uri="{0D108BD9-81ED-4DB2-BD59-A6C34878D82A}">
                    <a16:rowId xmlns:a16="http://schemas.microsoft.com/office/drawing/2014/main" val="663389970"/>
                  </a:ext>
                </a:extLst>
              </a:tr>
            </a:tbl>
          </a:graphicData>
        </a:graphic>
      </p:graphicFrame>
      <p:sp>
        <p:nvSpPr>
          <p:cNvPr id="8" name="Rectangle 2">
            <a:extLst>
              <a:ext uri="{FF2B5EF4-FFF2-40B4-BE49-F238E27FC236}">
                <a16:creationId xmlns:a16="http://schemas.microsoft.com/office/drawing/2014/main" id="{5896D519-9F3D-05F9-BD6E-C4C5C6E7BB6D}"/>
              </a:ext>
            </a:extLst>
          </p:cNvPr>
          <p:cNvSpPr>
            <a:spLocks noChangeArrowheads="1"/>
          </p:cNvSpPr>
          <p:nvPr/>
        </p:nvSpPr>
        <p:spPr bwMode="auto">
          <a:xfrm flipV="1">
            <a:off x="-2774017" y="-585650"/>
            <a:ext cx="17740034"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br>
              <a:rPr kumimoji="0" lang="en-US" altLang="en-US" sz="1800" b="0" i="0" u="none" strike="noStrike" kern="1200" cap="none" spc="0" normalizeH="0" baseline="0" noProof="0">
                <a:ln>
                  <a:noFill/>
                </a:ln>
                <a:solidFill>
                  <a:srgbClr val="000000"/>
                </a:solidFill>
                <a:effectLst/>
                <a:uLnTx/>
                <a:uFillTx/>
                <a:latin typeface="Segoe UI Web (West European)"/>
                <a:ea typeface="+mn-ea"/>
                <a:cs typeface="+mn-cs"/>
              </a:rPr>
            </a:br>
            <a:endParaRPr kumimoji="0" lang="en-US" altLang="en-US" sz="1800" b="0" i="0" u="none" strike="noStrike" kern="1200" cap="none" spc="0" normalizeH="0" baseline="0" noProof="0">
              <a:ln>
                <a:noFill/>
              </a:ln>
              <a:solidFill>
                <a:srgbClr val="000000"/>
              </a:solidFill>
              <a:effectLst/>
              <a:uLnTx/>
              <a:uFillTx/>
              <a:latin typeface="Segoe UI Web (West European)"/>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5516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BD66A-C1A0-46ED-BBB6-15ECFE97E5DB}"/>
              </a:ext>
            </a:extLst>
          </p:cNvPr>
          <p:cNvSpPr>
            <a:spLocks noGrp="1"/>
          </p:cNvSpPr>
          <p:nvPr>
            <p:ph type="title"/>
          </p:nvPr>
        </p:nvSpPr>
        <p:spPr>
          <a:xfrm>
            <a:off x="6411686" y="634947"/>
            <a:ext cx="4800798" cy="1141302"/>
          </a:xfrm>
        </p:spPr>
        <p:txBody>
          <a:bodyPr vert="horz" lIns="91440" tIns="45720" rIns="91440" bIns="45720" rtlCol="0" anchor="b">
            <a:noAutofit/>
          </a:bodyPr>
          <a:lstStyle/>
          <a:p>
            <a:r>
              <a:rPr lang="en-US" sz="2800" dirty="0">
                <a:solidFill>
                  <a:schemeClr val="tx1">
                    <a:lumMod val="75000"/>
                    <a:lumOff val="25000"/>
                  </a:schemeClr>
                </a:solidFill>
              </a:rPr>
              <a:t>Welcome </a:t>
            </a:r>
            <a:br>
              <a:rPr lang="en-US" sz="2800" dirty="0">
                <a:solidFill>
                  <a:schemeClr val="tx1">
                    <a:lumMod val="75000"/>
                    <a:lumOff val="25000"/>
                  </a:schemeClr>
                </a:solidFill>
              </a:rPr>
            </a:br>
            <a:r>
              <a:rPr lang="en-US" sz="2800" dirty="0">
                <a:solidFill>
                  <a:schemeClr val="tx1">
                    <a:lumMod val="75000"/>
                    <a:lumOff val="25000"/>
                  </a:schemeClr>
                </a:solidFill>
              </a:rPr>
              <a:t>ACCA Board Members </a:t>
            </a:r>
            <a:br>
              <a:rPr lang="en-US" sz="2800" dirty="0">
                <a:solidFill>
                  <a:schemeClr val="tx1">
                    <a:lumMod val="75000"/>
                    <a:lumOff val="25000"/>
                  </a:schemeClr>
                </a:solidFill>
              </a:rPr>
            </a:br>
            <a:r>
              <a:rPr lang="en-US" sz="2800" dirty="0">
                <a:solidFill>
                  <a:schemeClr val="tx1">
                    <a:lumMod val="75000"/>
                    <a:lumOff val="25000"/>
                  </a:schemeClr>
                </a:solidFill>
              </a:rPr>
              <a:t>&amp; Visitors!</a:t>
            </a:r>
          </a:p>
        </p:txBody>
      </p:sp>
      <p:pic>
        <p:nvPicPr>
          <p:cNvPr id="4098" name="Picture 2" descr="William Smith">
            <a:extLst>
              <a:ext uri="{FF2B5EF4-FFF2-40B4-BE49-F238E27FC236}">
                <a16:creationId xmlns:a16="http://schemas.microsoft.com/office/drawing/2014/main" id="{D0482C3B-BF4B-4AAA-B60B-45537CD03A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201"/>
          <a:stretch/>
        </p:blipFill>
        <p:spPr bwMode="auto">
          <a:xfrm>
            <a:off x="686079" y="645106"/>
            <a:ext cx="5365852" cy="5247747"/>
          </a:xfrm>
          <a:prstGeom prst="rect">
            <a:avLst/>
          </a:prstGeom>
          <a:solidFill>
            <a:srgbClr val="FFFFFF"/>
          </a:solidFill>
        </p:spPr>
      </p:pic>
      <p:sp>
        <p:nvSpPr>
          <p:cNvPr id="3" name="Content Placeholder 2">
            <a:extLst>
              <a:ext uri="{FF2B5EF4-FFF2-40B4-BE49-F238E27FC236}">
                <a16:creationId xmlns:a16="http://schemas.microsoft.com/office/drawing/2014/main" id="{909C5DF7-1E34-4F68-98DE-46A14EB71997}"/>
              </a:ext>
            </a:extLst>
          </p:cNvPr>
          <p:cNvSpPr>
            <a:spLocks noGrp="1"/>
          </p:cNvSpPr>
          <p:nvPr>
            <p:ph sz="quarter" idx="4"/>
          </p:nvPr>
        </p:nvSpPr>
        <p:spPr>
          <a:xfrm>
            <a:off x="6411684" y="2198914"/>
            <a:ext cx="5127172" cy="3670180"/>
          </a:xfrm>
        </p:spPr>
        <p:txBody>
          <a:bodyPr vert="horz" lIns="0" tIns="45720" rIns="0" bIns="45720" rtlCol="0">
            <a:normAutofit/>
          </a:bodyPr>
          <a:lstStyle/>
          <a:p>
            <a:pPr marL="0" indent="0">
              <a:buFont typeface="Calibri" panose="020F0502020204030204" pitchFamily="34" charset="0"/>
              <a:buNone/>
            </a:pPr>
            <a:endParaRPr lang="en-US" i="1" dirty="0">
              <a:solidFill>
                <a:schemeClr val="tx1">
                  <a:lumMod val="75000"/>
                  <a:lumOff val="25000"/>
                </a:schemeClr>
              </a:solidFill>
            </a:endParaRPr>
          </a:p>
          <a:p>
            <a:pPr marL="0" indent="0">
              <a:buFont typeface="Calibri" panose="020F0502020204030204" pitchFamily="34" charset="0"/>
              <a:buNone/>
            </a:pPr>
            <a:r>
              <a:rPr lang="en-US" i="1" dirty="0">
                <a:solidFill>
                  <a:schemeClr val="tx1">
                    <a:lumMod val="75000"/>
                    <a:lumOff val="25000"/>
                  </a:schemeClr>
                </a:solidFill>
              </a:rPr>
              <a:t>Presiding</a:t>
            </a:r>
          </a:p>
          <a:p>
            <a:pPr marL="0" indent="0">
              <a:buFont typeface="Calibri" panose="020F0502020204030204" pitchFamily="34" charset="0"/>
              <a:buNone/>
            </a:pPr>
            <a:r>
              <a:rPr lang="en-US" b="1" dirty="0">
                <a:solidFill>
                  <a:schemeClr val="tx1">
                    <a:lumMod val="75000"/>
                    <a:lumOff val="25000"/>
                  </a:schemeClr>
                </a:solidFill>
              </a:rPr>
              <a:t>William F. Smith</a:t>
            </a:r>
          </a:p>
          <a:p>
            <a:pPr marL="0" indent="0">
              <a:buFont typeface="Calibri" panose="020F0502020204030204" pitchFamily="34" charset="0"/>
              <a:buNone/>
            </a:pPr>
            <a:r>
              <a:rPr lang="en-US" i="1" dirty="0">
                <a:solidFill>
                  <a:schemeClr val="tx1">
                    <a:lumMod val="75000"/>
                    <a:lumOff val="25000"/>
                  </a:schemeClr>
                </a:solidFill>
              </a:rPr>
              <a:t>Chair, ACCA Board of Directors</a:t>
            </a:r>
          </a:p>
          <a:p>
            <a:pPr marL="0" indent="0">
              <a:buFont typeface="Calibri" panose="020F0502020204030204" pitchFamily="34" charset="0"/>
              <a:buNone/>
            </a:pPr>
            <a:r>
              <a:rPr lang="en-US" b="1" dirty="0">
                <a:solidFill>
                  <a:schemeClr val="tx1">
                    <a:lumMod val="75000"/>
                    <a:lumOff val="25000"/>
                  </a:schemeClr>
                </a:solidFill>
              </a:rPr>
              <a:t>Director of TechOps Training and Development </a:t>
            </a:r>
          </a:p>
          <a:p>
            <a:pPr marL="0" indent="0">
              <a:buFont typeface="Calibri" panose="020F0502020204030204" pitchFamily="34" charset="0"/>
              <a:buNone/>
            </a:pPr>
            <a:r>
              <a:rPr lang="en-US" b="1" dirty="0">
                <a:solidFill>
                  <a:schemeClr val="tx1">
                    <a:lumMod val="75000"/>
                    <a:lumOff val="25000"/>
                  </a:schemeClr>
                </a:solidFill>
              </a:rPr>
              <a:t>Delta Air Lines</a:t>
            </a:r>
          </a:p>
          <a:p>
            <a:pPr marL="0" indent="0">
              <a:buFont typeface="Calibri" panose="020F0502020204030204" pitchFamily="34" charset="0"/>
              <a:buNone/>
            </a:pPr>
            <a:endParaRPr lang="en-US" dirty="0">
              <a:solidFill>
                <a:schemeClr val="tx1">
                  <a:lumMod val="75000"/>
                  <a:lumOff val="25000"/>
                </a:schemeClr>
              </a:solidFill>
            </a:endParaRPr>
          </a:p>
          <a:p>
            <a:endParaRPr lang="en-US" dirty="0">
              <a:solidFill>
                <a:schemeClr val="tx1">
                  <a:lumMod val="75000"/>
                  <a:lumOff val="25000"/>
                </a:schemeClr>
              </a:solidFill>
            </a:endParaRPr>
          </a:p>
        </p:txBody>
      </p:sp>
      <p:sp>
        <p:nvSpPr>
          <p:cNvPr id="75" name="Slide Number Placeholder 6">
            <a:extLst>
              <a:ext uri="{FF2B5EF4-FFF2-40B4-BE49-F238E27FC236}">
                <a16:creationId xmlns:a16="http://schemas.microsoft.com/office/drawing/2014/main" id="{05DA41C5-48B8-4A1A-B5A1-4DCB9A4CC853}"/>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defRPr/>
            </a:pPr>
            <a:fld id="{3D6C3DC6-EF6E-8948-BFE6-808D46D584D8}" type="slidenum">
              <a:rPr lang="en-US" b="1"/>
              <a:pPr defTabSz="914400">
                <a:spcAft>
                  <a:spcPts val="600"/>
                </a:spcAft>
                <a:defRPr/>
              </a:pPr>
              <a:t>3</a:t>
            </a:fld>
            <a:endParaRPr lang="en-US" b="1"/>
          </a:p>
        </p:txBody>
      </p:sp>
    </p:spTree>
    <p:extLst>
      <p:ext uri="{BB962C8B-B14F-4D97-AF65-F5344CB8AC3E}">
        <p14:creationId xmlns:p14="http://schemas.microsoft.com/office/powerpoint/2010/main" val="29695777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FD48BC7-DC40-47DE-87EE-9F4B6ECB9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Freeform: Shape 10">
            <a:extLst>
              <a:ext uri="{FF2B5EF4-FFF2-40B4-BE49-F238E27FC236}">
                <a16:creationId xmlns:a16="http://schemas.microsoft.com/office/drawing/2014/main" id="{E502BBC7-2C76-46F3-BC24-5985BC13DB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14425" y="0"/>
            <a:ext cx="9963150"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solidFill>
              <a:srgbClr val="EFEFEF"/>
            </a:solidFill>
          </a:ln>
          <a:effectLst>
            <a:outerShdw blurRad="139700" sx="102000" sy="102000" algn="ctr" rotWithShape="0">
              <a:schemeClr val="bg1">
                <a:lumMod val="85000"/>
                <a:alpha val="38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Freeform: Shape 12">
            <a:extLst>
              <a:ext uri="{FF2B5EF4-FFF2-40B4-BE49-F238E27FC236}">
                <a16:creationId xmlns:a16="http://schemas.microsoft.com/office/drawing/2014/main" id="{C7F28D52-2A5F-4D23-81AE-7CB8B591C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1664" y="0"/>
            <a:ext cx="9948672" cy="6858000"/>
          </a:xfrm>
          <a:custGeom>
            <a:avLst/>
            <a:gdLst>
              <a:gd name="connsiteX0" fmla="*/ 1595771 w 9963150"/>
              <a:gd name="connsiteY0" fmla="*/ 0 h 6858000"/>
              <a:gd name="connsiteX1" fmla="*/ 8367379 w 9963150"/>
              <a:gd name="connsiteY1" fmla="*/ 0 h 6858000"/>
              <a:gd name="connsiteX2" fmla="*/ 8504080 w 9963150"/>
              <a:gd name="connsiteY2" fmla="*/ 130333 h 6858000"/>
              <a:gd name="connsiteX3" fmla="*/ 9963150 w 9963150"/>
              <a:gd name="connsiteY3" fmla="*/ 3652838 h 6858000"/>
              <a:gd name="connsiteX4" fmla="*/ 8825600 w 9963150"/>
              <a:gd name="connsiteY4" fmla="*/ 6821583 h 6858000"/>
              <a:gd name="connsiteX5" fmla="*/ 8794055 w 9963150"/>
              <a:gd name="connsiteY5" fmla="*/ 6858000 h 6858000"/>
              <a:gd name="connsiteX6" fmla="*/ 1169096 w 9963150"/>
              <a:gd name="connsiteY6" fmla="*/ 6858000 h 6858000"/>
              <a:gd name="connsiteX7" fmla="*/ 1137550 w 9963150"/>
              <a:gd name="connsiteY7" fmla="*/ 6821583 h 6858000"/>
              <a:gd name="connsiteX8" fmla="*/ 0 w 9963150"/>
              <a:gd name="connsiteY8" fmla="*/ 3652838 h 6858000"/>
              <a:gd name="connsiteX9" fmla="*/ 1459070 w 9963150"/>
              <a:gd name="connsiteY9" fmla="*/ 1303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63150" h="6858000">
                <a:moveTo>
                  <a:pt x="1595771" y="0"/>
                </a:moveTo>
                <a:lnTo>
                  <a:pt x="8367379" y="0"/>
                </a:lnTo>
                <a:lnTo>
                  <a:pt x="8504080" y="130333"/>
                </a:lnTo>
                <a:cubicBezTo>
                  <a:pt x="9405568" y="1031820"/>
                  <a:pt x="9963150" y="2277214"/>
                  <a:pt x="9963150" y="3652838"/>
                </a:cubicBezTo>
                <a:cubicBezTo>
                  <a:pt x="9963150" y="4856509"/>
                  <a:pt x="9536251" y="5960473"/>
                  <a:pt x="8825600" y="6821583"/>
                </a:cubicBezTo>
                <a:lnTo>
                  <a:pt x="8794055" y="6858000"/>
                </a:lnTo>
                <a:lnTo>
                  <a:pt x="1169096" y="6858000"/>
                </a:lnTo>
                <a:lnTo>
                  <a:pt x="1137550" y="6821583"/>
                </a:lnTo>
                <a:cubicBezTo>
                  <a:pt x="426899" y="5960473"/>
                  <a:pt x="0" y="4856509"/>
                  <a:pt x="0" y="3652838"/>
                </a:cubicBezTo>
                <a:cubicBezTo>
                  <a:pt x="0" y="2277214"/>
                  <a:pt x="557582" y="1031820"/>
                  <a:pt x="1459070" y="130333"/>
                </a:cubicBez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A5FBB721-8AAF-856E-361B-C43CFD2BC76D}"/>
              </a:ext>
            </a:extLst>
          </p:cNvPr>
          <p:cNvSpPr>
            <a:spLocks noGrp="1"/>
          </p:cNvSpPr>
          <p:nvPr>
            <p:ph type="title"/>
          </p:nvPr>
        </p:nvSpPr>
        <p:spPr>
          <a:xfrm>
            <a:off x="1524003" y="1999615"/>
            <a:ext cx="9144000" cy="2764028"/>
          </a:xfrm>
        </p:spPr>
        <p:txBody>
          <a:bodyPr vert="horz" lIns="91440" tIns="45720" rIns="91440" bIns="45720" rtlCol="0" anchor="ctr">
            <a:normAutofit/>
          </a:bodyPr>
          <a:lstStyle/>
          <a:p>
            <a:pPr algn="ctr"/>
            <a:r>
              <a:rPr lang="en-US" sz="7200" b="1" kern="1200" dirty="0">
                <a:solidFill>
                  <a:schemeClr val="tx1"/>
                </a:solidFill>
                <a:latin typeface="+mj-lt"/>
                <a:ea typeface="+mj-ea"/>
                <a:cs typeface="+mj-cs"/>
              </a:rPr>
              <a:t>Application is open until March 8, 2024</a:t>
            </a:r>
          </a:p>
        </p:txBody>
      </p:sp>
      <p:sp>
        <p:nvSpPr>
          <p:cNvPr id="15" name="Rectangle 14">
            <a:extLst>
              <a:ext uri="{FF2B5EF4-FFF2-40B4-BE49-F238E27FC236}">
                <a16:creationId xmlns:a16="http://schemas.microsoft.com/office/drawing/2014/main" id="{3629484E-3792-4B3D-89AD-7C8A1ED0E0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60" y="5524786"/>
            <a:ext cx="4754880" cy="274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9221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2854001-B4AF-4E18-9D2E-33E37F97A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90F82706-031C-2898-2FC6-D534B5DDEB00}"/>
              </a:ext>
            </a:extLst>
          </p:cNvPr>
          <p:cNvSpPr>
            <a:spLocks noGrp="1"/>
          </p:cNvSpPr>
          <p:nvPr>
            <p:ph type="title"/>
          </p:nvPr>
        </p:nvSpPr>
        <p:spPr>
          <a:xfrm>
            <a:off x="612648" y="1078992"/>
            <a:ext cx="6268770" cy="1536192"/>
          </a:xfrm>
        </p:spPr>
        <p:txBody>
          <a:bodyPr vert="horz" lIns="91440" tIns="45720" rIns="91440" bIns="45720" rtlCol="0" anchor="b">
            <a:normAutofit/>
          </a:bodyPr>
          <a:lstStyle/>
          <a:p>
            <a:r>
              <a:rPr lang="en-US" sz="5200"/>
              <a:t>Patient Care Superstar </a:t>
            </a:r>
          </a:p>
        </p:txBody>
      </p:sp>
      <p:sp>
        <p:nvSpPr>
          <p:cNvPr id="12" name="Rectangle 11">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Content Placeholder 4">
            <a:extLst>
              <a:ext uri="{FF2B5EF4-FFF2-40B4-BE49-F238E27FC236}">
                <a16:creationId xmlns:a16="http://schemas.microsoft.com/office/drawing/2014/main" id="{4C7750EB-224C-20BF-5565-559CDA4EDD73}"/>
              </a:ext>
            </a:extLst>
          </p:cNvPr>
          <p:cNvSpPr>
            <a:spLocks noGrp="1"/>
          </p:cNvSpPr>
          <p:nvPr>
            <p:ph sz="half" idx="2"/>
          </p:nvPr>
        </p:nvSpPr>
        <p:spPr>
          <a:xfrm>
            <a:off x="591469" y="3019891"/>
            <a:ext cx="6244957" cy="2825496"/>
          </a:xfrm>
        </p:spPr>
        <p:txBody>
          <a:bodyPr vert="horz" lIns="91440" tIns="45720" rIns="91440" bIns="45720" rtlCol="0">
            <a:noAutofit/>
          </a:bodyPr>
          <a:lstStyle/>
          <a:p>
            <a:pPr marL="0" indent="0">
              <a:buNone/>
            </a:pPr>
            <a:r>
              <a:rPr lang="en-US" dirty="0"/>
              <a:t>Patient Care student Ashley Molina-Garcia competed in the Skills USA competition in healthcare. </a:t>
            </a:r>
          </a:p>
          <a:p>
            <a:pPr marL="0" indent="0">
              <a:buNone/>
            </a:pPr>
            <a:endParaRPr lang="en-US" dirty="0"/>
          </a:p>
          <a:p>
            <a:pPr marL="0" indent="0">
              <a:buNone/>
            </a:pPr>
            <a:r>
              <a:rPr lang="en-US" dirty="0"/>
              <a:t>She won Silver in medical assisting and Gold in practical nursing. </a:t>
            </a:r>
          </a:p>
        </p:txBody>
      </p:sp>
      <p:pic>
        <p:nvPicPr>
          <p:cNvPr id="3" name="Picture 2">
            <a:extLst>
              <a:ext uri="{FF2B5EF4-FFF2-40B4-BE49-F238E27FC236}">
                <a16:creationId xmlns:a16="http://schemas.microsoft.com/office/drawing/2014/main" id="{FC5CADFF-45C6-5CA6-4CA9-1D05EE902ADE}"/>
              </a:ext>
            </a:extLst>
          </p:cNvPr>
          <p:cNvPicPr>
            <a:picLocks noChangeAspect="1"/>
          </p:cNvPicPr>
          <p:nvPr/>
        </p:nvPicPr>
        <p:blipFill rotWithShape="1">
          <a:blip r:embed="rId2"/>
          <a:srcRect r="3172" b="3"/>
          <a:stretch/>
        </p:blipFill>
        <p:spPr>
          <a:xfrm>
            <a:off x="7684007" y="603504"/>
            <a:ext cx="4050792" cy="5577840"/>
          </a:xfrm>
          <a:prstGeom prst="rect">
            <a:avLst/>
          </a:prstGeom>
        </p:spPr>
      </p:pic>
    </p:spTree>
    <p:extLst>
      <p:ext uri="{BB962C8B-B14F-4D97-AF65-F5344CB8AC3E}">
        <p14:creationId xmlns:p14="http://schemas.microsoft.com/office/powerpoint/2010/main" val="34117361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8016C06-DF84-0E95-1D71-E6FFE2569ADB}"/>
              </a:ext>
            </a:extLst>
          </p:cNvPr>
          <p:cNvSpPr>
            <a:spLocks noGrp="1"/>
          </p:cNvSpPr>
          <p:nvPr>
            <p:ph type="title"/>
          </p:nvPr>
        </p:nvSpPr>
        <p:spPr>
          <a:xfrm>
            <a:off x="836679" y="723898"/>
            <a:ext cx="6002110" cy="1495425"/>
          </a:xfrm>
        </p:spPr>
        <p:txBody>
          <a:bodyPr vert="horz" lIns="91440" tIns="45720" rIns="91440" bIns="45720" rtlCol="0" anchor="ctr">
            <a:normAutofit/>
          </a:bodyPr>
          <a:lstStyle/>
          <a:p>
            <a:r>
              <a:rPr lang="en-US" sz="4000" dirty="0"/>
              <a:t>Graphic Arts – Amazing Scholars</a:t>
            </a:r>
          </a:p>
        </p:txBody>
      </p:sp>
      <p:sp>
        <p:nvSpPr>
          <p:cNvPr id="3" name="Content Placeholder 2">
            <a:extLst>
              <a:ext uri="{FF2B5EF4-FFF2-40B4-BE49-F238E27FC236}">
                <a16:creationId xmlns:a16="http://schemas.microsoft.com/office/drawing/2014/main" id="{1C86A239-59FF-8922-BAD5-0FFB807D6065}"/>
              </a:ext>
            </a:extLst>
          </p:cNvPr>
          <p:cNvSpPr>
            <a:spLocks noGrp="1"/>
          </p:cNvSpPr>
          <p:nvPr>
            <p:ph sz="half" idx="1"/>
          </p:nvPr>
        </p:nvSpPr>
        <p:spPr>
          <a:xfrm>
            <a:off x="836680" y="2405067"/>
            <a:ext cx="6002110" cy="3729034"/>
          </a:xfrm>
        </p:spPr>
        <p:txBody>
          <a:bodyPr vert="horz" lIns="91440" tIns="45720" rIns="91440" bIns="45720" rtlCol="0">
            <a:normAutofit lnSpcReduction="10000"/>
          </a:bodyPr>
          <a:lstStyle/>
          <a:p>
            <a:pPr marL="0" indent="0">
              <a:buNone/>
            </a:pPr>
            <a:r>
              <a:rPr lang="en-US" dirty="0"/>
              <a:t>Several students competed in the APS 11</a:t>
            </a:r>
            <a:r>
              <a:rPr lang="en-US" baseline="30000" dirty="0"/>
              <a:t>th</a:t>
            </a:r>
            <a:r>
              <a:rPr lang="en-US" dirty="0"/>
              <a:t> Annual Tech and Innovation Competition</a:t>
            </a:r>
          </a:p>
          <a:p>
            <a:pPr marL="0"/>
            <a:endParaRPr lang="en-US" dirty="0"/>
          </a:p>
          <a:p>
            <a:pPr marL="0" indent="0">
              <a:buNone/>
            </a:pPr>
            <a:r>
              <a:rPr lang="en-US" dirty="0"/>
              <a:t>Student – Jose </a:t>
            </a:r>
            <a:r>
              <a:rPr lang="en-US" dirty="0" err="1"/>
              <a:t>Escandon</a:t>
            </a:r>
            <a:r>
              <a:rPr lang="en-US" dirty="0"/>
              <a:t>-Hernandez won first place in the 9-10 grade band</a:t>
            </a:r>
          </a:p>
          <a:p>
            <a:pPr marL="0"/>
            <a:endParaRPr lang="en-US" dirty="0"/>
          </a:p>
          <a:p>
            <a:pPr marL="0" indent="0">
              <a:buNone/>
            </a:pPr>
            <a:r>
              <a:rPr lang="en-US" dirty="0"/>
              <a:t>He is invited to participate in the state competition in Carterville, GA.</a:t>
            </a:r>
          </a:p>
          <a:p>
            <a:pPr marL="0"/>
            <a:endParaRPr lang="en-US" sz="2000" dirty="0"/>
          </a:p>
          <a:p>
            <a:pPr marL="0"/>
            <a:endParaRPr lang="en-US" sz="2000" dirty="0"/>
          </a:p>
        </p:txBody>
      </p:sp>
      <p:pic>
        <p:nvPicPr>
          <p:cNvPr id="5" name="Content Placeholder 4">
            <a:extLst>
              <a:ext uri="{FF2B5EF4-FFF2-40B4-BE49-F238E27FC236}">
                <a16:creationId xmlns:a16="http://schemas.microsoft.com/office/drawing/2014/main" id="{53CFF533-9861-E0B7-1ED9-E091F1762754}"/>
              </a:ext>
            </a:extLst>
          </p:cNvPr>
          <p:cNvPicPr>
            <a:picLocks noGrp="1" noChangeAspect="1"/>
          </p:cNvPicPr>
          <p:nvPr>
            <p:ph sz="half" idx="2"/>
          </p:nvPr>
        </p:nvPicPr>
        <p:blipFill rotWithShape="1">
          <a:blip r:embed="rId2"/>
          <a:srcRect l="3489" r="-1" b="-1"/>
          <a:stretch/>
        </p:blipFill>
        <p:spPr>
          <a:xfrm>
            <a:off x="7199440" y="10"/>
            <a:ext cx="4992560" cy="6857990"/>
          </a:xfrm>
          <a:prstGeom prst="rect">
            <a:avLst/>
          </a:prstGeom>
          <a:effectLst/>
        </p:spPr>
      </p:pic>
    </p:spTree>
    <p:extLst>
      <p:ext uri="{BB962C8B-B14F-4D97-AF65-F5344CB8AC3E}">
        <p14:creationId xmlns:p14="http://schemas.microsoft.com/office/powerpoint/2010/main" val="184199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4" name="Group 13">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5" name="Freeform: Shape 14">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9" name="Freeform: Shape 18">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0" name="Freeform: Shape 19">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1" name="Freeform: Shape 20">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Title 4">
            <a:extLst>
              <a:ext uri="{FF2B5EF4-FFF2-40B4-BE49-F238E27FC236}">
                <a16:creationId xmlns:a16="http://schemas.microsoft.com/office/drawing/2014/main" id="{40ECABF9-FBB5-5815-FB8D-8931DF3A0CB3}"/>
              </a:ext>
            </a:extLst>
          </p:cNvPr>
          <p:cNvSpPr>
            <a:spLocks noGrp="1"/>
          </p:cNvSpPr>
          <p:nvPr>
            <p:ph type="title"/>
          </p:nvPr>
        </p:nvSpPr>
        <p:spPr>
          <a:xfrm>
            <a:off x="3215729" y="1764407"/>
            <a:ext cx="5760846" cy="2310312"/>
          </a:xfrm>
        </p:spPr>
        <p:txBody>
          <a:bodyPr vert="horz" lIns="91440" tIns="45720" rIns="91440" bIns="45720" rtlCol="0" anchor="b">
            <a:normAutofit/>
          </a:bodyPr>
          <a:lstStyle/>
          <a:p>
            <a:pPr algn="ctr"/>
            <a:r>
              <a:rPr lang="en-US" sz="4800" kern="1200">
                <a:solidFill>
                  <a:schemeClr val="tx2"/>
                </a:solidFill>
                <a:latin typeface="+mj-lt"/>
                <a:ea typeface="+mj-ea"/>
                <a:cs typeface="+mj-cs"/>
              </a:rPr>
              <a:t>Questions/Comments</a:t>
            </a:r>
          </a:p>
        </p:txBody>
      </p:sp>
    </p:spTree>
    <p:extLst>
      <p:ext uri="{BB962C8B-B14F-4D97-AF65-F5344CB8AC3E}">
        <p14:creationId xmlns:p14="http://schemas.microsoft.com/office/powerpoint/2010/main" val="3139188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33E63B-B8D9-4872-9937-755305413B80}"/>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CDC0F2C4-4560-4C86-924B-0E0A391BB09D}"/>
              </a:ext>
            </a:extLst>
          </p:cNvPr>
          <p:cNvSpPr>
            <a:spLocks noGrp="1"/>
          </p:cNvSpPr>
          <p:nvPr>
            <p:ph idx="1"/>
          </p:nvPr>
        </p:nvSpPr>
        <p:spPr>
          <a:xfrm>
            <a:off x="2438400" y="1600201"/>
            <a:ext cx="8229600" cy="4525963"/>
          </a:xfrm>
        </p:spPr>
        <p:txBody>
          <a:bodyPr>
            <a:normAutofit/>
          </a:bodyPr>
          <a:lstStyle/>
          <a:p>
            <a:pPr marL="0" indent="0">
              <a:spcBef>
                <a:spcPts val="0"/>
              </a:spcBef>
              <a:buNone/>
            </a:pPr>
            <a:endParaRPr lang="en-US" sz="2600" dirty="0">
              <a:latin typeface="Calibri" panose="020F0502020204030204" pitchFamily="34" charset="0"/>
              <a:ea typeface="Calibri" panose="020F0502020204030204" pitchFamily="34" charset="0"/>
            </a:endParaRPr>
          </a:p>
          <a:p>
            <a:pPr marL="0" indent="0" algn="ctr">
              <a:buNone/>
            </a:pPr>
            <a:endParaRPr lang="en-US" sz="1800" i="1" dirty="0"/>
          </a:p>
        </p:txBody>
      </p:sp>
      <p:sp>
        <p:nvSpPr>
          <p:cNvPr id="4" name="Slide Number Placeholder 3">
            <a:extLst>
              <a:ext uri="{FF2B5EF4-FFF2-40B4-BE49-F238E27FC236}">
                <a16:creationId xmlns:a16="http://schemas.microsoft.com/office/drawing/2014/main" id="{6B9CA09C-B9D5-40B0-8135-C6A9B83B9586}"/>
              </a:ext>
            </a:extLst>
          </p:cNvPr>
          <p:cNvSpPr>
            <a:spLocks noGrp="1"/>
          </p:cNvSpPr>
          <p:nvPr>
            <p:ph type="sldNum" sz="quarter" idx="12"/>
          </p:nvPr>
        </p:nvSpPr>
        <p:spPr/>
        <p:txBody>
          <a:bodyPr/>
          <a:lstStyle/>
          <a:p>
            <a:pPr algn="ctr" defTabSz="457200">
              <a:buClrTx/>
              <a:defRPr/>
            </a:pPr>
            <a:fld id="{3D6C3DC6-EF6E-8948-BFE6-808D46D584D8}" type="slidenum">
              <a:rPr lang="en-US" b="1" kern="1200">
                <a:solidFill>
                  <a:prstClr val="white"/>
                </a:solidFill>
                <a:ea typeface="+mn-ea"/>
                <a:cs typeface="+mn-cs"/>
              </a:rPr>
              <a:pPr algn="ctr" defTabSz="457200">
                <a:buClrTx/>
                <a:defRPr/>
              </a:pPr>
              <a:t>34</a:t>
            </a:fld>
            <a:endParaRPr lang="en-US" b="1" kern="1200" dirty="0">
              <a:solidFill>
                <a:prstClr val="white"/>
              </a:solidFill>
              <a:ea typeface="+mn-ea"/>
              <a:cs typeface="+mn-cs"/>
            </a:endParaRPr>
          </a:p>
        </p:txBody>
      </p:sp>
      <p:pic>
        <p:nvPicPr>
          <p:cNvPr id="6" name="Picture 5" descr="A picture containing text&#10;&#10;Description automatically generated">
            <a:extLst>
              <a:ext uri="{FF2B5EF4-FFF2-40B4-BE49-F238E27FC236}">
                <a16:creationId xmlns:a16="http://schemas.microsoft.com/office/drawing/2014/main" id="{5FD1CE9B-568C-414F-95DC-3F9C049BF7A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4684479" y="2073245"/>
            <a:ext cx="3254183" cy="2425478"/>
          </a:xfrm>
          <a:prstGeom prst="rect">
            <a:avLst/>
          </a:prstGeom>
        </p:spPr>
      </p:pic>
    </p:spTree>
    <p:extLst>
      <p:ext uri="{BB962C8B-B14F-4D97-AF65-F5344CB8AC3E}">
        <p14:creationId xmlns:p14="http://schemas.microsoft.com/office/powerpoint/2010/main" val="17819980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DF91E-572E-E6B8-FC1F-520857F47939}"/>
              </a:ext>
            </a:extLst>
          </p:cNvPr>
          <p:cNvSpPr>
            <a:spLocks noGrp="1"/>
          </p:cNvSpPr>
          <p:nvPr>
            <p:ph type="title"/>
          </p:nvPr>
        </p:nvSpPr>
        <p:spPr/>
        <p:txBody>
          <a:bodyPr/>
          <a:lstStyle/>
          <a:p>
            <a:r>
              <a:rPr lang="en-US" dirty="0"/>
              <a:t>Approved Meeting Dates</a:t>
            </a:r>
          </a:p>
        </p:txBody>
      </p:sp>
      <p:sp>
        <p:nvSpPr>
          <p:cNvPr id="3" name="Text Placeholder 2">
            <a:extLst>
              <a:ext uri="{FF2B5EF4-FFF2-40B4-BE49-F238E27FC236}">
                <a16:creationId xmlns:a16="http://schemas.microsoft.com/office/drawing/2014/main" id="{F180ABE3-F085-B681-A473-47100AD80D25}"/>
              </a:ext>
            </a:extLst>
          </p:cNvPr>
          <p:cNvSpPr>
            <a:spLocks noGrp="1"/>
          </p:cNvSpPr>
          <p:nvPr>
            <p:ph type="body" idx="1"/>
          </p:nvPr>
        </p:nvSpPr>
        <p:spPr/>
        <p:txBody>
          <a:bodyPr/>
          <a:lstStyle/>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b="0" i="0" dirty="0">
                <a:solidFill>
                  <a:schemeClr val="bg1">
                    <a:lumMod val="75000"/>
                  </a:schemeClr>
                </a:solidFill>
                <a:effectLst/>
                <a:latin typeface="Calibri" panose="020F0502020204030204" pitchFamily="34" charset="0"/>
              </a:rPr>
              <a:t>Wednesday, 9/06/23  4 p.m.</a:t>
            </a:r>
          </a:p>
          <a:p>
            <a:pPr algn="l">
              <a:buFont typeface="Arial" panose="020B0604020202020204" pitchFamily="34" charset="0"/>
              <a:buChar char="•"/>
            </a:pPr>
            <a:r>
              <a:rPr lang="en-US" b="0" i="0" dirty="0">
                <a:solidFill>
                  <a:schemeClr val="bg1">
                    <a:lumMod val="75000"/>
                  </a:schemeClr>
                </a:solidFill>
                <a:effectLst/>
                <a:latin typeface="Calibri" panose="020F0502020204030204" pitchFamily="34" charset="0"/>
              </a:rPr>
              <a:t> Thursday, 11/30/23  4 p.m.</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i="0" dirty="0">
                <a:solidFill>
                  <a:schemeClr val="bg1">
                    <a:lumMod val="75000"/>
                  </a:schemeClr>
                </a:solidFill>
                <a:effectLst/>
                <a:latin typeface="Calibri" panose="020F0502020204030204" pitchFamily="34" charset="0"/>
              </a:rPr>
              <a:t>Thursday, 1/25/24  4 p.m.</a:t>
            </a:r>
          </a:p>
          <a:p>
            <a:pPr algn="l">
              <a:buFont typeface="Arial" panose="020B0604020202020204" pitchFamily="34" charset="0"/>
              <a:buChar char="•"/>
            </a:pPr>
            <a:r>
              <a:rPr lang="en-US" b="0" i="0" dirty="0">
                <a:solidFill>
                  <a:srgbClr val="424242"/>
                </a:solidFill>
                <a:effectLst/>
                <a:latin typeface="Calibri" panose="020F0502020204030204" pitchFamily="34" charset="0"/>
              </a:rPr>
              <a:t> </a:t>
            </a:r>
            <a:r>
              <a:rPr lang="en-US" dirty="0">
                <a:solidFill>
                  <a:schemeClr val="bg1">
                    <a:lumMod val="75000"/>
                  </a:schemeClr>
                </a:solidFill>
                <a:effectLst/>
                <a:latin typeface="Calibri" panose="020F0502020204030204" pitchFamily="34" charset="0"/>
              </a:rPr>
              <a:t>Thursday, 2/08/24  4 p.m.  Initial Budget Allocation &amp; Feedback Meeting</a:t>
            </a:r>
          </a:p>
          <a:p>
            <a:pPr algn="l">
              <a:buFont typeface="Arial" panose="020B0604020202020204" pitchFamily="34" charset="0"/>
              <a:buChar char="•"/>
            </a:pPr>
            <a:r>
              <a:rPr lang="en-US" b="0" i="0" dirty="0">
                <a:solidFill>
                  <a:schemeClr val="bg1">
                    <a:lumMod val="75000"/>
                  </a:schemeClr>
                </a:solidFill>
                <a:effectLst/>
                <a:latin typeface="Calibri" panose="020F0502020204030204" pitchFamily="34" charset="0"/>
              </a:rPr>
              <a:t> </a:t>
            </a:r>
            <a:r>
              <a:rPr lang="en-US" dirty="0">
                <a:solidFill>
                  <a:schemeClr val="bg1">
                    <a:lumMod val="75000"/>
                  </a:schemeClr>
                </a:solidFill>
                <a:effectLst/>
                <a:latin typeface="Calibri" panose="020F0502020204030204" pitchFamily="34" charset="0"/>
              </a:rPr>
              <a:t>Thursday, 2/29/24  4 p.m.  Budget Approval Meeting</a:t>
            </a:r>
          </a:p>
          <a:p>
            <a:pPr algn="l">
              <a:buFont typeface="Arial" panose="020B0604020202020204" pitchFamily="34" charset="0"/>
              <a:buChar char="•"/>
            </a:pPr>
            <a:r>
              <a:rPr lang="en-US" b="1" dirty="0">
                <a:solidFill>
                  <a:srgbClr val="424242"/>
                </a:solidFill>
                <a:effectLst/>
                <a:latin typeface="Calibri" panose="020F0502020204030204" pitchFamily="34" charset="0"/>
              </a:rPr>
              <a:t> </a:t>
            </a:r>
            <a:r>
              <a:rPr lang="en-US" i="1" dirty="0">
                <a:solidFill>
                  <a:schemeClr val="bg1">
                    <a:lumMod val="85000"/>
                  </a:schemeClr>
                </a:solidFill>
                <a:effectLst/>
                <a:latin typeface="Calibri" panose="020F0502020204030204" pitchFamily="34" charset="0"/>
              </a:rPr>
              <a:t>Monday, 3/04/24  4 p.m. </a:t>
            </a:r>
            <a:r>
              <a:rPr lang="en-US" b="1" dirty="0">
                <a:solidFill>
                  <a:schemeClr val="bg1">
                    <a:lumMod val="85000"/>
                  </a:schemeClr>
                </a:solidFill>
                <a:effectLst/>
                <a:latin typeface="Calibri" panose="020F0502020204030204" pitchFamily="34" charset="0"/>
              </a:rPr>
              <a:t> - Canceled</a:t>
            </a:r>
          </a:p>
          <a:p>
            <a:pPr marL="0" marR="0" algn="l">
              <a:buFont typeface="Arial" panose="020B0604020202020204" pitchFamily="34" charset="0"/>
              <a:buChar char="•"/>
            </a:pPr>
            <a:r>
              <a:rPr lang="en-US" b="1" dirty="0">
                <a:solidFill>
                  <a:srgbClr val="424242"/>
                </a:solidFill>
                <a:effectLst/>
                <a:latin typeface="Calibri" panose="020F0502020204030204" pitchFamily="34" charset="0"/>
              </a:rPr>
              <a:t>   Thursday, 5/16/23  4 p.m.  </a:t>
            </a:r>
            <a:endParaRPr lang="en-US" b="1" i="1" dirty="0">
              <a:solidFill>
                <a:srgbClr val="424242"/>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3538868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B712C-D5E6-7E3E-408F-07318BFA674C}"/>
              </a:ext>
            </a:extLst>
          </p:cNvPr>
          <p:cNvSpPr>
            <a:spLocks noGrp="1"/>
          </p:cNvSpPr>
          <p:nvPr>
            <p:ph type="title"/>
          </p:nvPr>
        </p:nvSpPr>
        <p:spPr>
          <a:xfrm>
            <a:off x="-2108375" y="-2277921"/>
            <a:ext cx="10058400" cy="1450757"/>
          </a:xfrm>
        </p:spPr>
        <p:txBody>
          <a:bodyPr/>
          <a:lstStyle/>
          <a:p>
            <a:endParaRPr lang="en-US" dirty="0"/>
          </a:p>
        </p:txBody>
      </p:sp>
      <p:sp>
        <p:nvSpPr>
          <p:cNvPr id="3" name="Text Placeholder 2">
            <a:extLst>
              <a:ext uri="{FF2B5EF4-FFF2-40B4-BE49-F238E27FC236}">
                <a16:creationId xmlns:a16="http://schemas.microsoft.com/office/drawing/2014/main" id="{8ED2169C-2F16-8FB5-3360-4EF4CD2A5C0C}"/>
              </a:ext>
            </a:extLst>
          </p:cNvPr>
          <p:cNvSpPr>
            <a:spLocks noGrp="1"/>
          </p:cNvSpPr>
          <p:nvPr>
            <p:ph type="body" idx="1"/>
          </p:nvPr>
        </p:nvSpPr>
        <p:spPr/>
        <p:txBody>
          <a:bodyPr>
            <a:normAutofit fontScale="77500" lnSpcReduction="20000"/>
          </a:bodyPr>
          <a:lstStyle/>
          <a:p>
            <a:endParaRPr lang="en-US" dirty="0"/>
          </a:p>
          <a:p>
            <a:r>
              <a:rPr lang="en-US" dirty="0"/>
              <a:t>  Complete your GO Team Training</a:t>
            </a:r>
          </a:p>
          <a:p>
            <a:endParaRPr lang="en-US" dirty="0"/>
          </a:p>
          <a:p>
            <a:r>
              <a:rPr lang="en-US" dirty="0"/>
              <a:t>Remember to complete your required GO Team trainings so your team will remain in compliance (see below for current status). At this time, all members will need to ensure they have completed their New Member Orientation (both parts: online and live) and the annual Ethics trainings (APS Staff will complete the District's training and non-staff will complete the GO Team Ethics course).</a:t>
            </a:r>
          </a:p>
          <a:p>
            <a:endParaRPr lang="en-US" dirty="0"/>
          </a:p>
          <a:p>
            <a:r>
              <a:rPr lang="en-US" dirty="0"/>
              <a:t>We're excited that all GO Team members have access to our learning and resource platform, </a:t>
            </a:r>
            <a:r>
              <a:rPr lang="en-US" dirty="0" err="1"/>
              <a:t>ELiS</a:t>
            </a:r>
            <a:r>
              <a:rPr lang="en-US" dirty="0"/>
              <a:t>!  This is where GO Team members will find required trainings, resources, and other items to help you with your governance work. </a:t>
            </a:r>
            <a:r>
              <a:rPr lang="en-US" dirty="0" err="1"/>
              <a:t>ELiS</a:t>
            </a:r>
            <a:r>
              <a:rPr lang="en-US" dirty="0"/>
              <a:t> automatically sends reminders until the trainings are completed. Non APS staff members have been sent an email with their credentials; if you need your login information, please email us. APS staff members will use their APS credentials to access the platform. </a:t>
            </a:r>
          </a:p>
          <a:p>
            <a:endParaRPr lang="en-US" dirty="0"/>
          </a:p>
          <a:p>
            <a:r>
              <a:rPr lang="en-US" dirty="0"/>
              <a:t>Be sure to check the site often, as we will continue to add support items and training opportunities!</a:t>
            </a:r>
          </a:p>
        </p:txBody>
      </p:sp>
      <p:pic>
        <p:nvPicPr>
          <p:cNvPr id="3074" name="Picture 2">
            <a:extLst>
              <a:ext uri="{FF2B5EF4-FFF2-40B4-BE49-F238E27FC236}">
                <a16:creationId xmlns:a16="http://schemas.microsoft.com/office/drawing/2014/main" id="{76371589-F083-75E0-F845-329963983D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1595" y="192964"/>
            <a:ext cx="2857500" cy="1343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31556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49EFEC-8114-45BB-AAB2-C447B6DCAC08}"/>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42CF02CA-D23E-4C06-8693-9F76520ECA94}"/>
              </a:ext>
            </a:extLst>
          </p:cNvPr>
          <p:cNvSpPr>
            <a:spLocks noGrp="1"/>
          </p:cNvSpPr>
          <p:nvPr>
            <p:ph idx="1"/>
          </p:nvPr>
        </p:nvSpPr>
        <p:spPr/>
        <p:txBody>
          <a:bodyPr>
            <a:normAutofit/>
          </a:bodyPr>
          <a:lstStyle/>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The Public Comment period is designed to gain input from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and not for immediate responses by the Board to the public comment presented.</a:t>
            </a:r>
            <a:r>
              <a:rPr lang="en-US" sz="1300" spc="4"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Each member of the public</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will have 2 minutes to speak.</a:t>
            </a:r>
          </a:p>
          <a:p>
            <a:pPr marL="748665" marR="73343">
              <a:spcBef>
                <a:spcPts val="0"/>
              </a:spcBef>
            </a:pPr>
            <a:endParaRPr lang="en-US" sz="1300" spc="4"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At the end of 20 minutes, we will close public comment and move on to the next</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agenda</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item.</a:t>
            </a:r>
            <a:r>
              <a:rPr lang="en-US" sz="1300" spc="-8" dirty="0">
                <a:latin typeface="Calibri" panose="020F0502020204030204" pitchFamily="34" charset="0"/>
                <a:ea typeface="Calibri" panose="020F0502020204030204" pitchFamily="34" charset="0"/>
                <a:cs typeface="Calibri" panose="020F0502020204030204" pitchFamily="34" charset="0"/>
              </a:rPr>
              <a:t> </a:t>
            </a:r>
          </a:p>
          <a:p>
            <a:pPr marL="748665" marR="73343">
              <a:spcBef>
                <a:spcPts val="0"/>
              </a:spcBef>
            </a:pPr>
            <a:endParaRPr lang="en-US" sz="1300" spc="-8"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r>
              <a:rPr lang="en-US" sz="1300" dirty="0">
                <a:latin typeface="Calibri" panose="020F0502020204030204" pitchFamily="34" charset="0"/>
                <a:ea typeface="Calibri" panose="020F0502020204030204" pitchFamily="34" charset="0"/>
                <a:cs typeface="Calibri" panose="020F0502020204030204" pitchFamily="34" charset="0"/>
              </a:rPr>
              <a:t>If</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there</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are</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questions</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or</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information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that</a:t>
            </a:r>
            <a:r>
              <a:rPr lang="en-US" sz="1300" spc="-11"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you</a:t>
            </a:r>
            <a:r>
              <a:rPr lang="en-US" sz="1300" spc="-8"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have</a:t>
            </a:r>
            <a:r>
              <a:rPr lang="en-US" sz="1300" spc="-1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for the</a:t>
            </a:r>
            <a:r>
              <a:rPr lang="en-US" sz="1300" spc="-15" dirty="0">
                <a:latin typeface="Calibri" panose="020F0502020204030204" pitchFamily="34" charset="0"/>
                <a:ea typeface="Calibri" panose="020F0502020204030204" pitchFamily="34" charset="0"/>
                <a:cs typeface="Calibri" panose="020F0502020204030204" pitchFamily="34" charset="0"/>
              </a:rPr>
              <a:t> Board</a:t>
            </a:r>
            <a:r>
              <a:rPr lang="en-US" sz="1300" dirty="0">
                <a:latin typeface="Calibri" panose="020F0502020204030204" pitchFamily="34" charset="0"/>
                <a:ea typeface="Calibri" panose="020F0502020204030204" pitchFamily="34" charset="0"/>
                <a:cs typeface="Calibri" panose="020F0502020204030204" pitchFamily="34" charset="0"/>
              </a:rPr>
              <a:t>, you</a:t>
            </a:r>
            <a:r>
              <a:rPr lang="en-US" sz="1300" spc="-195"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may contact one or more Board members after this meeting. You can</a:t>
            </a:r>
            <a:r>
              <a:rPr lang="en-US" sz="1300" spc="4" dirty="0">
                <a:latin typeface="Calibri" panose="020F0502020204030204" pitchFamily="34" charset="0"/>
                <a:ea typeface="Calibri" panose="020F0502020204030204" pitchFamily="34" charset="0"/>
                <a:cs typeface="Calibri" panose="020F0502020204030204" pitchFamily="34" charset="0"/>
              </a:rPr>
              <a:t> </a:t>
            </a:r>
            <a:r>
              <a:rPr lang="en-US" sz="1300" dirty="0">
                <a:latin typeface="Calibri" panose="020F0502020204030204" pitchFamily="34" charset="0"/>
                <a:ea typeface="Calibri" panose="020F0502020204030204" pitchFamily="34" charset="0"/>
                <a:cs typeface="Calibri" panose="020F0502020204030204" pitchFamily="34" charset="0"/>
              </a:rPr>
              <a:t>find Board member contact information, meeting dates and agendas on ACCA’s website </a:t>
            </a:r>
            <a:r>
              <a:rPr lang="en-US" sz="1300" dirty="0">
                <a:latin typeface="Calibri" panose="020F0502020204030204" pitchFamily="34" charset="0"/>
                <a:ea typeface="Calibri" panose="020F0502020204030204" pitchFamily="34" charset="0"/>
                <a:cs typeface="Calibri" panose="020F0502020204030204" pitchFamily="34" charset="0"/>
                <a:hlinkClick r:id="rId3"/>
              </a:rPr>
              <a:t>https://www.atlantapublicschools.us/domain/10250</a:t>
            </a:r>
            <a:endParaRPr lang="en-US" sz="1300" dirty="0">
              <a:latin typeface="Calibri" panose="020F0502020204030204" pitchFamily="34" charset="0"/>
              <a:ea typeface="Calibri" panose="020F0502020204030204" pitchFamily="34" charset="0"/>
              <a:cs typeface="Calibri" panose="020F0502020204030204" pitchFamily="34" charset="0"/>
            </a:endParaRPr>
          </a:p>
          <a:p>
            <a:pPr marL="748665" marR="73343">
              <a:spcBef>
                <a:spcPts val="0"/>
              </a:spcBef>
            </a:pPr>
            <a:endParaRPr lang="en-US" sz="1500" dirty="0">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3667884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ctr" rtl="0">
              <a:lnSpc>
                <a:spcPct val="85000"/>
              </a:lnSpc>
              <a:spcBef>
                <a:spcPts val="0"/>
              </a:spcBef>
              <a:spcAft>
                <a:spcPts val="0"/>
              </a:spcAft>
              <a:buClr>
                <a:srgbClr val="0D85AB"/>
              </a:buClr>
              <a:buSzPts val="4800"/>
              <a:buFont typeface="Calibri"/>
              <a:buNone/>
            </a:pPr>
            <a:r>
              <a:rPr lang="en-US"/>
              <a:t>Thank you!</a:t>
            </a:r>
            <a:endParaRPr/>
          </a:p>
        </p:txBody>
      </p:sp>
      <p:pic>
        <p:nvPicPr>
          <p:cNvPr id="433" name="Google Shape;433;p30" descr="Team-Based Learning: 2016 JGME-ALiEM Hot Topics in Medical ..."/>
          <p:cNvPicPr preferRelativeResize="0">
            <a:picLocks noGrp="1"/>
          </p:cNvPicPr>
          <p:nvPr>
            <p:ph type="body" idx="1"/>
          </p:nvPr>
        </p:nvPicPr>
        <p:blipFill rotWithShape="1">
          <a:blip r:embed="rId3">
            <a:alphaModFix/>
          </a:blip>
          <a:srcRect/>
          <a:stretch/>
        </p:blipFill>
        <p:spPr>
          <a:xfrm>
            <a:off x="2907983" y="1846263"/>
            <a:ext cx="6436360" cy="4022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8E18A-4AD9-424A-AE09-17737A40B496}"/>
              </a:ext>
            </a:extLst>
          </p:cNvPr>
          <p:cNvSpPr>
            <a:spLocks noGrp="1"/>
          </p:cNvSpPr>
          <p:nvPr>
            <p:ph type="title"/>
          </p:nvPr>
        </p:nvSpPr>
        <p:spPr/>
        <p:txBody>
          <a:bodyPr/>
          <a:lstStyle/>
          <a:p>
            <a:r>
              <a:rPr lang="en-US" dirty="0"/>
              <a:t>Public Comment</a:t>
            </a:r>
          </a:p>
        </p:txBody>
      </p:sp>
      <p:sp>
        <p:nvSpPr>
          <p:cNvPr id="3" name="Content Placeholder 2">
            <a:extLst>
              <a:ext uri="{FF2B5EF4-FFF2-40B4-BE49-F238E27FC236}">
                <a16:creationId xmlns:a16="http://schemas.microsoft.com/office/drawing/2014/main" id="{B5CA8423-981F-407E-BA1E-92A6646EA196}"/>
              </a:ext>
            </a:extLst>
          </p:cNvPr>
          <p:cNvSpPr>
            <a:spLocks noGrp="1"/>
          </p:cNvSpPr>
          <p:nvPr>
            <p:ph idx="1"/>
          </p:nvPr>
        </p:nvSpPr>
        <p:spPr/>
        <p:txBody>
          <a:bodyPr>
            <a:normAutofit/>
          </a:bodyPr>
          <a:lstStyle/>
          <a:p>
            <a:pPr lvl="0">
              <a:lnSpc>
                <a:spcPct val="100000"/>
              </a:lnSpc>
            </a:pPr>
            <a:r>
              <a:rPr lang="en-US" b="1" dirty="0"/>
              <a:t>Thank you for joining us!  </a:t>
            </a:r>
          </a:p>
          <a:p>
            <a:pPr lvl="0">
              <a:lnSpc>
                <a:spcPct val="100000"/>
              </a:lnSpc>
            </a:pPr>
            <a:r>
              <a:rPr lang="en-US" dirty="0"/>
              <a:t>Interested in addressing the board today?  Please sign up at the entry table and you will have the opportunity to address the board at the end of today’s meeting.  Each participant will be given two minutes to address the board during Public Comment.</a:t>
            </a:r>
          </a:p>
        </p:txBody>
      </p:sp>
      <p:sp>
        <p:nvSpPr>
          <p:cNvPr id="4" name="Slide Number Placeholder 3">
            <a:extLst>
              <a:ext uri="{FF2B5EF4-FFF2-40B4-BE49-F238E27FC236}">
                <a16:creationId xmlns:a16="http://schemas.microsoft.com/office/drawing/2014/main" id="{020E215E-BC72-4E84-BB3F-5AF5901CEE5F}"/>
              </a:ext>
            </a:extLst>
          </p:cNvPr>
          <p:cNvSpPr>
            <a:spLocks noGrp="1"/>
          </p:cNvSpPr>
          <p:nvPr>
            <p:ph type="sldNum" sz="quarter" idx="12"/>
          </p:nvPr>
        </p:nvSpPr>
        <p:spPr/>
        <p:txBody>
          <a:bodyPr/>
          <a:lstStyle/>
          <a:p>
            <a:fld id="{3D6C3DC6-EF6E-8948-BFE6-808D46D584D8}" type="slidenum">
              <a:rPr lang="en-US" smtClean="0"/>
              <a:t>4</a:t>
            </a:fld>
            <a:endParaRPr lang="en-US" dirty="0"/>
          </a:p>
        </p:txBody>
      </p:sp>
    </p:spTree>
    <p:extLst>
      <p:ext uri="{BB962C8B-B14F-4D97-AF65-F5344CB8AC3E}">
        <p14:creationId xmlns:p14="http://schemas.microsoft.com/office/powerpoint/2010/main" val="2007961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4"/>
        <p:cNvGrpSpPr/>
        <p:nvPr/>
      </p:nvGrpSpPr>
      <p:grpSpPr>
        <a:xfrm>
          <a:off x="0" y="0"/>
          <a:ext cx="0" cy="0"/>
          <a:chOff x="0" y="0"/>
          <a:chExt cx="0" cy="0"/>
        </a:xfrm>
      </p:grpSpPr>
      <p:sp>
        <p:nvSpPr>
          <p:cNvPr id="205" name="Google Shape;205;p3"/>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06" name="Google Shape;206;p3"/>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3"/>
          <p:cNvSpPr txBox="1">
            <a:spLocks noGrp="1"/>
          </p:cNvSpPr>
          <p:nvPr>
            <p:ph type="title"/>
          </p:nvPr>
        </p:nvSpPr>
        <p:spPr>
          <a:xfrm>
            <a:off x="492370" y="516835"/>
            <a:ext cx="3084844" cy="5772840"/>
          </a:xfrm>
          <a:prstGeom prst="rect">
            <a:avLst/>
          </a:prstGeom>
          <a:noFill/>
          <a:ln>
            <a:noFill/>
          </a:ln>
        </p:spPr>
        <p:txBody>
          <a:bodyPr spcFirstLastPara="1" wrap="square" lIns="91425" tIns="45700" rIns="91425" bIns="45700" anchor="ctr"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Virtual Meeting Norms</a:t>
            </a:r>
            <a:endParaRPr dirty="0"/>
          </a:p>
        </p:txBody>
      </p:sp>
      <p:sp>
        <p:nvSpPr>
          <p:cNvPr id="208" name="Google Shape;208;p3"/>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3"/>
          <p:cNvGrpSpPr/>
          <p:nvPr/>
        </p:nvGrpSpPr>
        <p:grpSpPr>
          <a:xfrm>
            <a:off x="4741863" y="643210"/>
            <a:ext cx="6797675" cy="5643017"/>
            <a:chOff x="0" y="3447"/>
            <a:chExt cx="6797675" cy="5643017"/>
          </a:xfrm>
        </p:grpSpPr>
        <p:sp>
          <p:nvSpPr>
            <p:cNvPr id="210" name="Google Shape;210;p3"/>
            <p:cNvSpPr/>
            <p:nvPr/>
          </p:nvSpPr>
          <p:spPr>
            <a:xfrm>
              <a:off x="0" y="3447"/>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3"/>
            <p:cNvSpPr/>
            <p:nvPr/>
          </p:nvSpPr>
          <p:spPr>
            <a:xfrm>
              <a:off x="360746" y="271771"/>
              <a:ext cx="656543" cy="655902"/>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3"/>
            <p:cNvSpPr/>
            <p:nvPr/>
          </p:nvSpPr>
          <p:spPr>
            <a:xfrm>
              <a:off x="1378035" y="3447"/>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3"/>
            <p:cNvSpPr txBox="1"/>
            <p:nvPr/>
          </p:nvSpPr>
          <p:spPr>
            <a:xfrm>
              <a:off x="1378035" y="3447"/>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Mics on Mute</a:t>
              </a:r>
              <a:endParaRPr/>
            </a:p>
          </p:txBody>
        </p:sp>
        <p:sp>
          <p:nvSpPr>
            <p:cNvPr id="214" name="Google Shape;214;p3"/>
            <p:cNvSpPr/>
            <p:nvPr/>
          </p:nvSpPr>
          <p:spPr>
            <a:xfrm>
              <a:off x="0" y="14865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3"/>
            <p:cNvSpPr/>
            <p:nvPr/>
          </p:nvSpPr>
          <p:spPr>
            <a:xfrm>
              <a:off x="360746" y="1754871"/>
              <a:ext cx="656543" cy="655902"/>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3"/>
            <p:cNvSpPr/>
            <p:nvPr/>
          </p:nvSpPr>
          <p:spPr>
            <a:xfrm>
              <a:off x="1378035" y="14865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3"/>
            <p:cNvSpPr txBox="1"/>
            <p:nvPr/>
          </p:nvSpPr>
          <p:spPr>
            <a:xfrm>
              <a:off x="1378035" y="14865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Actively Engage</a:t>
              </a:r>
              <a:endParaRPr/>
            </a:p>
          </p:txBody>
        </p:sp>
        <p:sp>
          <p:nvSpPr>
            <p:cNvPr id="218" name="Google Shape;218;p3"/>
            <p:cNvSpPr/>
            <p:nvPr/>
          </p:nvSpPr>
          <p:spPr>
            <a:xfrm>
              <a:off x="0" y="2969648"/>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3"/>
            <p:cNvSpPr/>
            <p:nvPr/>
          </p:nvSpPr>
          <p:spPr>
            <a:xfrm>
              <a:off x="360746" y="3237972"/>
              <a:ext cx="656543" cy="655902"/>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3"/>
            <p:cNvSpPr/>
            <p:nvPr/>
          </p:nvSpPr>
          <p:spPr>
            <a:xfrm>
              <a:off x="1378035" y="2969648"/>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3"/>
            <p:cNvSpPr txBox="1"/>
            <p:nvPr/>
          </p:nvSpPr>
          <p:spPr>
            <a:xfrm>
              <a:off x="1378035" y="2969648"/>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400" b="0" i="0" u="none" strike="noStrike" cap="none">
                  <a:solidFill>
                    <a:schemeClr val="dk1"/>
                  </a:solidFill>
                  <a:latin typeface="Calibri"/>
                  <a:ea typeface="Calibri"/>
                  <a:cs typeface="Calibri"/>
                  <a:sym typeface="Calibri"/>
                </a:rPr>
                <a:t>Cameras On</a:t>
              </a:r>
              <a:endParaRPr/>
            </a:p>
          </p:txBody>
        </p:sp>
        <p:sp>
          <p:nvSpPr>
            <p:cNvPr id="222" name="Google Shape;222;p3"/>
            <p:cNvSpPr/>
            <p:nvPr/>
          </p:nvSpPr>
          <p:spPr>
            <a:xfrm>
              <a:off x="0" y="4452749"/>
              <a:ext cx="6797675" cy="1192549"/>
            </a:xfrm>
            <a:prstGeom prst="roundRect">
              <a:avLst>
                <a:gd name="adj" fmla="val 10000"/>
              </a:avLst>
            </a:pr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3"/>
            <p:cNvSpPr/>
            <p:nvPr/>
          </p:nvSpPr>
          <p:spPr>
            <a:xfrm>
              <a:off x="361098" y="4721072"/>
              <a:ext cx="656543" cy="655902"/>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3"/>
            <p:cNvSpPr/>
            <p:nvPr/>
          </p:nvSpPr>
          <p:spPr>
            <a:xfrm>
              <a:off x="1378740" y="4452749"/>
              <a:ext cx="5113403" cy="1193715"/>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3"/>
            <p:cNvSpPr txBox="1"/>
            <p:nvPr/>
          </p:nvSpPr>
          <p:spPr>
            <a:xfrm>
              <a:off x="1378740" y="4452749"/>
              <a:ext cx="5113403" cy="1193715"/>
            </a:xfrm>
            <a:prstGeom prst="rect">
              <a:avLst/>
            </a:prstGeom>
            <a:noFill/>
            <a:ln>
              <a:noFill/>
            </a:ln>
          </p:spPr>
          <p:txBody>
            <a:bodyPr spcFirstLastPara="1" wrap="square" lIns="126325" tIns="126325" rIns="126325" bIns="126325" anchor="ctr" anchorCtr="0">
              <a:noAutofit/>
            </a:bodyPr>
            <a:lstStyle/>
            <a:p>
              <a:pPr marL="0" marR="0" lvl="0" indent="0" algn="l" rtl="0">
                <a:lnSpc>
                  <a:spcPct val="90000"/>
                </a:lnSpc>
                <a:spcBef>
                  <a:spcPts val="0"/>
                </a:spcBef>
                <a:spcAft>
                  <a:spcPts val="0"/>
                </a:spcAft>
                <a:buClr>
                  <a:schemeClr val="dk1"/>
                </a:buClr>
                <a:buSzPts val="1400"/>
                <a:buFont typeface="Calibri"/>
                <a:buNone/>
              </a:pPr>
              <a:r>
                <a:rPr lang="en-US" sz="1100" b="1" i="0" u="sng" strike="noStrike" cap="none" dirty="0">
                  <a:solidFill>
                    <a:schemeClr val="dk1"/>
                  </a:solidFill>
                  <a:latin typeface="Calibri"/>
                  <a:ea typeface="Calibri"/>
                  <a:cs typeface="Calibri"/>
                  <a:sym typeface="Calibri"/>
                </a:rPr>
                <a:t>Non-ACCA Board Members:  </a:t>
              </a:r>
            </a:p>
            <a:p>
              <a:pPr marL="0" marR="0" lvl="0" indent="0" algn="l" rtl="0">
                <a:lnSpc>
                  <a:spcPct val="90000"/>
                </a:lnSpc>
                <a:spcBef>
                  <a:spcPts val="0"/>
                </a:spcBef>
                <a:spcAft>
                  <a:spcPts val="0"/>
                </a:spcAft>
                <a:buClr>
                  <a:schemeClr val="dk1"/>
                </a:buClr>
                <a:buSzPts val="1400"/>
                <a:buFont typeface="Calibri"/>
                <a:buNone/>
              </a:pPr>
              <a:r>
                <a:rPr lang="en-US" sz="1100" dirty="0">
                  <a:solidFill>
                    <a:schemeClr val="dk1"/>
                  </a:solidFill>
                  <a:latin typeface="Calibri"/>
                  <a:ea typeface="Calibri"/>
                  <a:cs typeface="Calibri"/>
                  <a:sym typeface="Calibri"/>
                </a:rPr>
                <a:t>Thank you for taking time out </a:t>
              </a:r>
              <a:r>
                <a:rPr lang="en-US" sz="1100" b="0" i="0" u="none" strike="noStrike" cap="none" dirty="0">
                  <a:solidFill>
                    <a:schemeClr val="dk1"/>
                  </a:solidFill>
                  <a:latin typeface="Calibri"/>
                  <a:ea typeface="Calibri"/>
                  <a:cs typeface="Calibri"/>
                  <a:sym typeface="Calibri"/>
                </a:rPr>
                <a:t>of your schedules to support the great work happening at ACCA.  We appreciate you! </a:t>
              </a:r>
              <a:endParaRPr sz="1100" dirty="0"/>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C362551-B8E5-F415-BE86-46FB0F12D33B}"/>
              </a:ext>
            </a:extLst>
          </p:cNvPr>
          <p:cNvSpPr txBox="1">
            <a:spLocks/>
          </p:cNvSpPr>
          <p:nvPr/>
        </p:nvSpPr>
        <p:spPr>
          <a:xfrm>
            <a:off x="952500" y="339958"/>
            <a:ext cx="10401300" cy="1325563"/>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100" normalizeH="0" baseline="0" noProof="0">
                <a:ln>
                  <a:noFill/>
                </a:ln>
                <a:solidFill>
                  <a:srgbClr val="44546A"/>
                </a:solidFill>
                <a:effectLst/>
                <a:uLnTx/>
                <a:uFillTx/>
                <a:latin typeface="Franklin Gothic Demi"/>
                <a:ea typeface="+mj-ea"/>
                <a:cs typeface="+mj-cs"/>
              </a:rPr>
              <a:t>Agenda</a:t>
            </a:r>
          </a:p>
        </p:txBody>
      </p:sp>
      <p:sp>
        <p:nvSpPr>
          <p:cNvPr id="11" name="Date Placeholder 3">
            <a:extLst>
              <a:ext uri="{FF2B5EF4-FFF2-40B4-BE49-F238E27FC236}">
                <a16:creationId xmlns:a16="http://schemas.microsoft.com/office/drawing/2014/main" id="{C8EE5EA1-A361-7C00-606A-DDE9CCD7104A}"/>
              </a:ext>
            </a:extLst>
          </p:cNvPr>
          <p:cNvSpPr>
            <a:spLocks noGrp="1"/>
          </p:cNvSpPr>
          <p:nvPr>
            <p:ph type="dt" sz="half" idx="10"/>
          </p:nvPr>
        </p:nvSpPr>
        <p:spPr>
          <a:xfrm>
            <a:off x="609600" y="6356351"/>
            <a:ext cx="284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589E54D-4525-4B19-92AB-1F1CDA793166}" type="datetime1">
              <a:rPr kumimoji="0" lang="en-US" sz="1800" b="0" i="0" u="none" strike="noStrike" kern="1200" cap="none" spc="0" normalizeH="0" baseline="0" noProof="0" smtClean="0">
                <a:ln>
                  <a:noFill/>
                </a:ln>
                <a:solidFill>
                  <a:prstClr val="white"/>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2/28/2024</a:t>
            </a:fld>
            <a:endParaRPr kumimoji="0" lang="en-US" sz="1800" b="0" i="0" u="none" strike="noStrike" kern="1200" cap="none" spc="0" normalizeH="0" baseline="0" noProof="0">
              <a:ln>
                <a:noFill/>
              </a:ln>
              <a:solidFill>
                <a:prstClr val="white"/>
              </a:solidFill>
              <a:effectLst/>
              <a:uLnTx/>
              <a:uFillTx/>
              <a:latin typeface="Franklin Gothic Book"/>
              <a:ea typeface="+mn-ea"/>
              <a:cs typeface="+mn-cs"/>
            </a:endParaRPr>
          </a:p>
        </p:txBody>
      </p:sp>
      <p:sp>
        <p:nvSpPr>
          <p:cNvPr id="13" name="Slide Number Placeholder 5">
            <a:extLst>
              <a:ext uri="{FF2B5EF4-FFF2-40B4-BE49-F238E27FC236}">
                <a16:creationId xmlns:a16="http://schemas.microsoft.com/office/drawing/2014/main" id="{1A27ECF9-6E6B-EF4D-2801-B0583C664A4F}"/>
              </a:ext>
            </a:extLst>
          </p:cNvPr>
          <p:cNvSpPr>
            <a:spLocks noGrp="1"/>
          </p:cNvSpPr>
          <p:nvPr>
            <p:ph type="sldNum" sz="quarter" idx="12"/>
          </p:nvPr>
        </p:nvSpPr>
        <p:spPr>
          <a:xfrm>
            <a:off x="8737600" y="6356351"/>
            <a:ext cx="284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6</a:t>
            </a:fld>
            <a:endParaRPr kumimoji="0" lang="en-US" sz="1100" b="0" i="0" u="none" strike="noStrike" kern="1200" cap="none" spc="0" normalizeH="0" baseline="0" noProof="0">
              <a:ln>
                <a:noFill/>
              </a:ln>
              <a:solidFill>
                <a:srgbClr val="44546A"/>
              </a:solidFill>
              <a:effectLst/>
              <a:uLnTx/>
              <a:uFillTx/>
              <a:latin typeface="Franklin Gothic Book"/>
              <a:ea typeface="+mn-ea"/>
              <a:cs typeface="+mn-cs"/>
            </a:endParaRPr>
          </a:p>
        </p:txBody>
      </p:sp>
      <p:sp>
        <p:nvSpPr>
          <p:cNvPr id="6" name="TextBox 5">
            <a:extLst>
              <a:ext uri="{FF2B5EF4-FFF2-40B4-BE49-F238E27FC236}">
                <a16:creationId xmlns:a16="http://schemas.microsoft.com/office/drawing/2014/main" id="{06CDADEB-00EE-40BA-40D7-28F77329FAB7}"/>
              </a:ext>
            </a:extLst>
          </p:cNvPr>
          <p:cNvSpPr txBox="1"/>
          <p:nvPr/>
        </p:nvSpPr>
        <p:spPr>
          <a:xfrm>
            <a:off x="1576610" y="2238998"/>
            <a:ext cx="7528845" cy="3244799"/>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Call to order</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Roll Call; Establish Quorum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Action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Approval of Agenda</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Approval of Previous Minutes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Budget Approval</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Meeting Calendar Adjustment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Discussion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Georgia Safety/Security Grant Proposal</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Information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Principal’s Report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Announcements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Public Comment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rPr>
              <a:t>Adjournment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91769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FB48F-65CB-BF4B-484F-4750DE3BD35D}"/>
              </a:ext>
            </a:extLst>
          </p:cNvPr>
          <p:cNvSpPr>
            <a:spLocks noGrp="1"/>
          </p:cNvSpPr>
          <p:nvPr>
            <p:ph type="title"/>
          </p:nvPr>
        </p:nvSpPr>
        <p:spPr/>
        <p:txBody>
          <a:bodyPr/>
          <a:lstStyle/>
          <a:p>
            <a:r>
              <a:rPr lang="en-US" dirty="0"/>
              <a:t>Roll Call</a:t>
            </a:r>
          </a:p>
        </p:txBody>
      </p:sp>
      <p:sp>
        <p:nvSpPr>
          <p:cNvPr id="3" name="Text Placeholder 2">
            <a:extLst>
              <a:ext uri="{FF2B5EF4-FFF2-40B4-BE49-F238E27FC236}">
                <a16:creationId xmlns:a16="http://schemas.microsoft.com/office/drawing/2014/main" id="{3918FB67-B46B-1096-0633-912E908C8B40}"/>
              </a:ext>
            </a:extLst>
          </p:cNvPr>
          <p:cNvSpPr>
            <a:spLocks noGrp="1"/>
          </p:cNvSpPr>
          <p:nvPr>
            <p:ph type="body" idx="1"/>
          </p:nvPr>
        </p:nvSpPr>
        <p:spPr/>
        <p:txBody>
          <a:bodyPr/>
          <a:lstStyle/>
          <a:p>
            <a:endParaRPr lang="en-US" dirty="0"/>
          </a:p>
        </p:txBody>
      </p:sp>
      <p:graphicFrame>
        <p:nvGraphicFramePr>
          <p:cNvPr id="4" name="Table 3">
            <a:extLst>
              <a:ext uri="{FF2B5EF4-FFF2-40B4-BE49-F238E27FC236}">
                <a16:creationId xmlns:a16="http://schemas.microsoft.com/office/drawing/2014/main" id="{C226A729-3D18-AFBD-B234-17049706EAD7}"/>
              </a:ext>
            </a:extLst>
          </p:cNvPr>
          <p:cNvGraphicFramePr>
            <a:graphicFrameLocks noGrp="1"/>
          </p:cNvGraphicFramePr>
          <p:nvPr>
            <p:extLst>
              <p:ext uri="{D42A27DB-BD31-4B8C-83A1-F6EECF244321}">
                <p14:modId xmlns:p14="http://schemas.microsoft.com/office/powerpoint/2010/main" val="2225262435"/>
              </p:ext>
            </p:extLst>
          </p:nvPr>
        </p:nvGraphicFramePr>
        <p:xfrm>
          <a:off x="3157538" y="2379345"/>
          <a:ext cx="5937250" cy="2956560"/>
        </p:xfrm>
        <a:graphic>
          <a:graphicData uri="http://schemas.openxmlformats.org/drawingml/2006/table">
            <a:tbl>
              <a:tblPr firstRow="1" firstCol="1" bandRow="1"/>
              <a:tblGrid>
                <a:gridCol w="2282825">
                  <a:extLst>
                    <a:ext uri="{9D8B030D-6E8A-4147-A177-3AD203B41FA5}">
                      <a16:colId xmlns:a16="http://schemas.microsoft.com/office/drawing/2014/main" val="4099733315"/>
                    </a:ext>
                  </a:extLst>
                </a:gridCol>
                <a:gridCol w="1943100">
                  <a:extLst>
                    <a:ext uri="{9D8B030D-6E8A-4147-A177-3AD203B41FA5}">
                      <a16:colId xmlns:a16="http://schemas.microsoft.com/office/drawing/2014/main" val="677841776"/>
                    </a:ext>
                  </a:extLst>
                </a:gridCol>
                <a:gridCol w="1711325">
                  <a:extLst>
                    <a:ext uri="{9D8B030D-6E8A-4147-A177-3AD203B41FA5}">
                      <a16:colId xmlns:a16="http://schemas.microsoft.com/office/drawing/2014/main" val="1164607121"/>
                    </a:ext>
                  </a:extLst>
                </a:gridCol>
              </a:tblGrid>
              <a:tr h="0">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Role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dirty="0">
                          <a:solidFill>
                            <a:srgbClr val="000000"/>
                          </a:solidFill>
                          <a:effectLst/>
                          <a:latin typeface="Calibri" panose="020F0502020204030204" pitchFamily="34" charset="0"/>
                          <a:ea typeface="Calibri" panose="020F0502020204030204" pitchFamily="34" charset="0"/>
                          <a:cs typeface="Arial" panose="020B0604020202020204" pitchFamily="34" charset="0"/>
                        </a:rPr>
                        <a:t>Name </a:t>
                      </a:r>
                      <a:r>
                        <a:rPr lang="en-US" sz="1200" i="1" dirty="0">
                          <a:solidFill>
                            <a:srgbClr val="000000"/>
                          </a:solidFill>
                          <a:effectLst/>
                          <a:latin typeface="Calibri" panose="020F0502020204030204" pitchFamily="34" charset="0"/>
                          <a:ea typeface="Calibri" panose="020F0502020204030204" pitchFamily="34" charset="0"/>
                          <a:cs typeface="Arial" panose="020B0604020202020204" pitchFamily="34" charset="0"/>
                        </a:rPr>
                        <a:t>(or Vacant)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tc>
                  <a:txBody>
                    <a:bodyPr/>
                    <a:lstStyle/>
                    <a:p>
                      <a:pPr marL="0" marR="0" algn="ctr">
                        <a:spcBef>
                          <a:spcPts val="0"/>
                        </a:spcBef>
                        <a:spcAft>
                          <a:spcPts val="0"/>
                        </a:spcAft>
                      </a:pPr>
                      <a:r>
                        <a:rPr lang="en-US" sz="1400" b="1">
                          <a:solidFill>
                            <a:srgbClr val="000000"/>
                          </a:solidFill>
                          <a:effectLst/>
                          <a:latin typeface="Calibri" panose="020F0502020204030204" pitchFamily="34" charset="0"/>
                          <a:ea typeface="Calibri" panose="020F0502020204030204" pitchFamily="34" charset="0"/>
                          <a:cs typeface="Arial" panose="020B0604020202020204" pitchFamily="34" charset="0"/>
                        </a:rPr>
                        <a:t>Present or Absent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9594"/>
                    </a:solidFill>
                  </a:tcPr>
                </a:tc>
                <a:extLst>
                  <a:ext uri="{0D108BD9-81ED-4DB2-BD59-A6C34878D82A}">
                    <a16:rowId xmlns:a16="http://schemas.microsoft.com/office/drawing/2014/main" val="1020543470"/>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Parent/Guardian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Alexandria Robinson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8346726"/>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Sharyl Chatman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2054138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William Smith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2613786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Dayna Vidal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7239170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Jon Lewis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3302552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Business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Patricia Horton</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2041383"/>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Metro RESA</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solidFill>
                            <a:schemeClr val="tx1"/>
                          </a:solidFill>
                          <a:effectLst/>
                          <a:latin typeface="Calibri" panose="020F0502020204030204" pitchFamily="34" charset="0"/>
                          <a:ea typeface="Calibri" panose="020F0502020204030204" pitchFamily="34" charset="0"/>
                          <a:cs typeface="Arial" panose="020B0604020202020204" pitchFamily="34" charset="0"/>
                        </a:rPr>
                        <a:t>Tim Cairl</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19758394"/>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Dwionne Freeman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6833471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Secondary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Shelly Goodrum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6887307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Sonya McCoy-Wilson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51155035"/>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Post-Secondary Representative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Niya Eady</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78017967"/>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Katie Howard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1801648"/>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Ex-Officio</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Tasharah Wilson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0470869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Wesley Gilliard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3649651"/>
                  </a:ext>
                </a:extLst>
              </a:tr>
              <a:tr h="0">
                <a:tc>
                  <a:txBody>
                    <a:bodyPr/>
                    <a:lstStyle/>
                    <a:p>
                      <a:pPr marL="0" marR="0">
                        <a:spcBef>
                          <a:spcPts val="0"/>
                        </a:spcBef>
                        <a:spcAft>
                          <a:spcPts val="0"/>
                        </a:spcAft>
                      </a:pPr>
                      <a:r>
                        <a:rPr lang="en-US" sz="1200" b="1">
                          <a:solidFill>
                            <a:srgbClr val="D9D9D9"/>
                          </a:solidFill>
                          <a:effectLst/>
                          <a:latin typeface="Calibri" panose="020F0502020204030204" pitchFamily="34" charset="0"/>
                          <a:ea typeface="Calibri" panose="020F0502020204030204" pitchFamily="34" charset="0"/>
                          <a:cs typeface="Arial" panose="020B0604020202020204" pitchFamily="34" charset="0"/>
                        </a:rPr>
                        <a:t>Student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a:effectLst/>
                          <a:latin typeface="Calibri" panose="020F0502020204030204" pitchFamily="34" charset="0"/>
                          <a:ea typeface="Calibri" panose="020F0502020204030204" pitchFamily="34" charset="0"/>
                          <a:cs typeface="Arial" panose="020B0604020202020204" pitchFamily="34" charset="0"/>
                        </a:rPr>
                        <a:t>Kyla Moore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Arial" panose="020B060402020202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26864321"/>
                  </a:ext>
                </a:extLst>
              </a:tr>
            </a:tbl>
          </a:graphicData>
        </a:graphic>
      </p:graphicFrame>
    </p:spTree>
    <p:extLst>
      <p:ext uri="{BB962C8B-B14F-4D97-AF65-F5344CB8AC3E}">
        <p14:creationId xmlns:p14="http://schemas.microsoft.com/office/powerpoint/2010/main" val="31504596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CEC9C0-C863-1976-751E-2331132E4EC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2295D8E-4AA5-7CA6-7416-C8A6E1F21FEC}"/>
              </a:ext>
            </a:extLst>
          </p:cNvPr>
          <p:cNvSpPr txBox="1">
            <a:spLocks/>
          </p:cNvSpPr>
          <p:nvPr/>
        </p:nvSpPr>
        <p:spPr>
          <a:xfrm>
            <a:off x="952500" y="339958"/>
            <a:ext cx="10401300" cy="1325563"/>
          </a:xfrm>
          <a:prstGeom prst="rect">
            <a:avLst/>
          </a:prstGeom>
        </p:spPr>
        <p:txBody>
          <a:bodyPr vert="horz" lIns="91440" tIns="45720" rIns="91440" bIns="45720" rtlCol="0" anchor="ctr" anchorCtr="0">
            <a:normAutofit/>
          </a:bodyPr>
          <a:lstStyle>
            <a:lvl1pPr algn="l" defTabSz="914400" rtl="0" eaLnBrk="1" latinLnBrk="0" hangingPunct="1">
              <a:lnSpc>
                <a:spcPct val="100000"/>
              </a:lnSpc>
              <a:spcBef>
                <a:spcPct val="0"/>
              </a:spcBef>
              <a:buNone/>
              <a:defRPr sz="2800" b="0" i="0" kern="1200" spc="100" baseline="0">
                <a:solidFill>
                  <a:schemeClr val="bg1"/>
                </a:solidFill>
                <a:latin typeface="+mn-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l" defTabSz="914400" rtl="0" eaLnBrk="1" fontAlgn="auto" latinLnBrk="0" hangingPunct="1">
              <a:lnSpc>
                <a:spcPct val="90000"/>
              </a:lnSpc>
              <a:spcBef>
                <a:spcPct val="0"/>
              </a:spcBef>
              <a:spcAft>
                <a:spcPts val="600"/>
              </a:spcAft>
              <a:buClrTx/>
              <a:buSzTx/>
              <a:buFontTx/>
              <a:buNone/>
              <a:tabLst/>
              <a:defRPr/>
            </a:pPr>
            <a:r>
              <a:rPr kumimoji="0" lang="en-US" sz="4400" b="1" i="0" u="none" strike="noStrike" kern="1200" cap="none" spc="100" normalizeH="0" baseline="0" noProof="0">
                <a:ln>
                  <a:noFill/>
                </a:ln>
                <a:solidFill>
                  <a:srgbClr val="44546A"/>
                </a:solidFill>
                <a:effectLst/>
                <a:uLnTx/>
                <a:uFillTx/>
                <a:latin typeface="Franklin Gothic Demi"/>
                <a:ea typeface="+mj-ea"/>
                <a:cs typeface="+mj-cs"/>
                <a:sym typeface="Arial"/>
              </a:rPr>
              <a:t>Agenda</a:t>
            </a:r>
          </a:p>
        </p:txBody>
      </p:sp>
      <p:sp>
        <p:nvSpPr>
          <p:cNvPr id="11" name="Date Placeholder 3">
            <a:extLst>
              <a:ext uri="{FF2B5EF4-FFF2-40B4-BE49-F238E27FC236}">
                <a16:creationId xmlns:a16="http://schemas.microsoft.com/office/drawing/2014/main" id="{C685A289-4B10-B0B9-31B4-805AD7268042}"/>
              </a:ext>
            </a:extLst>
          </p:cNvPr>
          <p:cNvSpPr>
            <a:spLocks noGrp="1"/>
          </p:cNvSpPr>
          <p:nvPr>
            <p:ph type="dt" sz="half" idx="10"/>
          </p:nvPr>
        </p:nvSpPr>
        <p:spPr>
          <a:xfrm>
            <a:off x="609600" y="6356351"/>
            <a:ext cx="284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8589E54D-4525-4B19-92AB-1F1CDA793166}" type="datetime1">
              <a:rPr kumimoji="0" lang="en-US" sz="1800" b="0" i="0" u="none" strike="noStrike" kern="1200" cap="none" spc="0" normalizeH="0" baseline="0" noProof="0" smtClean="0">
                <a:ln>
                  <a:noFill/>
                </a:ln>
                <a:solidFill>
                  <a:prstClr val="white"/>
                </a:solidFill>
                <a:effectLst/>
                <a:uLnTx/>
                <a:uFillTx/>
                <a:latin typeface="Franklin Gothic Book"/>
                <a:ea typeface="+mn-ea"/>
                <a:cs typeface="Arial"/>
                <a:sym typeface="Arial"/>
              </a:rPr>
              <a:pPr marL="0" marR="0" lvl="0" indent="0" algn="l" defTabSz="914400" rtl="0" eaLnBrk="1" fontAlgn="auto" latinLnBrk="0" hangingPunct="1">
                <a:lnSpc>
                  <a:spcPct val="100000"/>
                </a:lnSpc>
                <a:spcBef>
                  <a:spcPts val="0"/>
                </a:spcBef>
                <a:spcAft>
                  <a:spcPts val="600"/>
                </a:spcAft>
                <a:buClrTx/>
                <a:buSzTx/>
                <a:buFontTx/>
                <a:buNone/>
                <a:tabLst/>
                <a:defRPr/>
              </a:pPr>
              <a:t>2/28/2024</a:t>
            </a:fld>
            <a:endParaRPr kumimoji="0" lang="en-US" sz="1800" b="0" i="0" u="none" strike="noStrike" kern="1200" cap="none" spc="0" normalizeH="0" baseline="0" noProof="0">
              <a:ln>
                <a:noFill/>
              </a:ln>
              <a:solidFill>
                <a:prstClr val="white"/>
              </a:solidFill>
              <a:effectLst/>
              <a:uLnTx/>
              <a:uFillTx/>
              <a:latin typeface="Franklin Gothic Book"/>
              <a:ea typeface="+mn-ea"/>
              <a:cs typeface="Arial"/>
              <a:sym typeface="Arial"/>
            </a:endParaRPr>
          </a:p>
        </p:txBody>
      </p:sp>
      <p:sp>
        <p:nvSpPr>
          <p:cNvPr id="13" name="Slide Number Placeholder 5">
            <a:extLst>
              <a:ext uri="{FF2B5EF4-FFF2-40B4-BE49-F238E27FC236}">
                <a16:creationId xmlns:a16="http://schemas.microsoft.com/office/drawing/2014/main" id="{44F27C40-C9A8-D18D-8047-D02DC0CAF0B7}"/>
              </a:ext>
            </a:extLst>
          </p:cNvPr>
          <p:cNvSpPr>
            <a:spLocks noGrp="1"/>
          </p:cNvSpPr>
          <p:nvPr>
            <p:ph type="sldNum" sz="quarter" idx="12"/>
          </p:nvPr>
        </p:nvSpPr>
        <p:spPr>
          <a:xfrm>
            <a:off x="8737600" y="6356351"/>
            <a:ext cx="2844800" cy="365125"/>
          </a:xfr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fld id="{3D6C3DC6-EF6E-8948-BFE6-808D46D584D8}" type="slidenum">
              <a:rPr kumimoji="0" lang="en-US" sz="1100" b="0" i="0" u="none" strike="noStrike" kern="1200" cap="none" spc="0" normalizeH="0" baseline="0" noProof="0" smtClean="0">
                <a:ln>
                  <a:noFill/>
                </a:ln>
                <a:solidFill>
                  <a:srgbClr val="44546A"/>
                </a:solidFill>
                <a:effectLst/>
                <a:uLnTx/>
                <a:uFillTx/>
                <a:latin typeface="Franklin Gothic Book"/>
                <a:ea typeface="+mn-ea"/>
                <a:cs typeface="Arial"/>
                <a:sym typeface="Arial"/>
              </a:rPr>
              <a:pPr marL="0" marR="0" lvl="0" indent="0" algn="l" defTabSz="914400" rtl="0" eaLnBrk="1" fontAlgn="auto" latinLnBrk="0" hangingPunct="1">
                <a:lnSpc>
                  <a:spcPct val="100000"/>
                </a:lnSpc>
                <a:spcBef>
                  <a:spcPts val="0"/>
                </a:spcBef>
                <a:spcAft>
                  <a:spcPts val="600"/>
                </a:spcAft>
                <a:buClrTx/>
                <a:buSzTx/>
                <a:buFontTx/>
                <a:buNone/>
                <a:tabLst/>
                <a:defRPr/>
              </a:pPr>
              <a:t>8</a:t>
            </a:fld>
            <a:endParaRPr kumimoji="0" lang="en-US" sz="1100" b="0" i="0" u="none" strike="noStrike" kern="1200" cap="none" spc="0" normalizeH="0" baseline="0" noProof="0">
              <a:ln>
                <a:noFill/>
              </a:ln>
              <a:solidFill>
                <a:srgbClr val="44546A"/>
              </a:solidFill>
              <a:effectLst/>
              <a:uLnTx/>
              <a:uFillTx/>
              <a:latin typeface="Franklin Gothic Book"/>
              <a:ea typeface="+mn-ea"/>
              <a:cs typeface="Arial"/>
              <a:sym typeface="Arial"/>
            </a:endParaRPr>
          </a:p>
        </p:txBody>
      </p:sp>
      <p:sp>
        <p:nvSpPr>
          <p:cNvPr id="6" name="TextBox 5">
            <a:extLst>
              <a:ext uri="{FF2B5EF4-FFF2-40B4-BE49-F238E27FC236}">
                <a16:creationId xmlns:a16="http://schemas.microsoft.com/office/drawing/2014/main" id="{4CD11233-34D2-2692-56C4-62D3FE447486}"/>
              </a:ext>
            </a:extLst>
          </p:cNvPr>
          <p:cNvSpPr txBox="1"/>
          <p:nvPr/>
        </p:nvSpPr>
        <p:spPr>
          <a:xfrm>
            <a:off x="1576610" y="2238998"/>
            <a:ext cx="7528845" cy="3244799"/>
          </a:xfrm>
          <a:prstGeom prst="rect">
            <a:avLst/>
          </a:prstGeom>
          <a:noFill/>
        </p:spPr>
        <p:txBody>
          <a:bodyPr wrap="square" rtlCol="0">
            <a:spAutoFit/>
          </a:bodyPr>
          <a:lstStyle/>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Call to order</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Roll Call; Establish Quorum </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Action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Agenda</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Approval of Previous Minutes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Budget Approval</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Meeting Calendar Adjustment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Discussion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Georgia Safety/Security Grant Proposal</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Information Items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742950" marR="0" lvl="1" indent="-285750" algn="l" defTabSz="914400" rtl="0" eaLnBrk="1" fontAlgn="auto" latinLnBrk="0" hangingPunct="1">
              <a:lnSpc>
                <a:spcPct val="107000"/>
              </a:lnSpc>
              <a:spcBef>
                <a:spcPts val="0"/>
              </a:spcBef>
              <a:spcAft>
                <a:spcPts val="0"/>
              </a:spcAft>
              <a:buClrTx/>
              <a:buSzTx/>
              <a:buFont typeface="+mj-lt"/>
              <a:buAutoNum type="alphaL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Principal’s Report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Announcements</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Public Comment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800"/>
              </a:spcAft>
              <a:buClr>
                <a:srgbClr val="D47B22"/>
              </a:buClr>
              <a:buSzTx/>
              <a:buFont typeface="+mj-lt"/>
              <a:buAutoNum type="romanUcPeriod"/>
              <a:tabLst/>
              <a:defRPr/>
            </a:pPr>
            <a:r>
              <a:rPr kumimoji="0" lang="en-US" sz="12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Arial" panose="020B0604020202020204" pitchFamily="34" charset="0"/>
                <a:sym typeface="Arial"/>
              </a:rPr>
              <a:t>Adjournment</a:t>
            </a: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a:p>
            <a:pPr marL="342900" marR="0" lvl="0" indent="-342900" algn="l" defTabSz="914400" rtl="0" eaLnBrk="1" fontAlgn="auto" latinLnBrk="0" hangingPunct="1">
              <a:lnSpc>
                <a:spcPct val="107000"/>
              </a:lnSpc>
              <a:spcBef>
                <a:spcPts val="0"/>
              </a:spcBef>
              <a:spcAft>
                <a:spcPts val="0"/>
              </a:spcAft>
              <a:buClr>
                <a:srgbClr val="D47B22"/>
              </a:buClr>
              <a:buSzTx/>
              <a:buFont typeface="+mj-lt"/>
              <a:buAutoNum type="romanUcPeriod"/>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99000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0"/>
        <p:cNvGrpSpPr/>
        <p:nvPr/>
      </p:nvGrpSpPr>
      <p:grpSpPr>
        <a:xfrm>
          <a:off x="0" y="0"/>
          <a:ext cx="0" cy="0"/>
          <a:chOff x="0" y="0"/>
          <a:chExt cx="0" cy="0"/>
        </a:xfrm>
      </p:grpSpPr>
      <p:sp>
        <p:nvSpPr>
          <p:cNvPr id="281" name="Google Shape;281;p10"/>
          <p:cNvSpPr/>
          <p:nvPr/>
        </p:nvSpPr>
        <p:spPr>
          <a:xfrm>
            <a:off x="0"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82" name="Google Shape;282;p10"/>
          <p:cNvSpPr/>
          <p:nvPr/>
        </p:nvSpPr>
        <p:spPr>
          <a:xfrm>
            <a:off x="16" y="0"/>
            <a:ext cx="4050791" cy="68580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10"/>
          <p:cNvSpPr txBox="1">
            <a:spLocks noGrp="1"/>
          </p:cNvSpPr>
          <p:nvPr>
            <p:ph type="title"/>
          </p:nvPr>
        </p:nvSpPr>
        <p:spPr>
          <a:xfrm>
            <a:off x="492370" y="516835"/>
            <a:ext cx="3084844" cy="210387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FFFFFF"/>
              </a:buClr>
              <a:buSzPts val="3600"/>
              <a:buFont typeface="Calibri"/>
              <a:buNone/>
            </a:pPr>
            <a:r>
              <a:rPr lang="en-US" sz="3600" dirty="0">
                <a:solidFill>
                  <a:srgbClr val="FFFFFF"/>
                </a:solidFill>
              </a:rPr>
              <a:t>Meeting Minutes </a:t>
            </a:r>
            <a:br>
              <a:rPr lang="en-US" sz="3600" dirty="0">
                <a:solidFill>
                  <a:srgbClr val="FFFFFF"/>
                </a:solidFill>
              </a:rPr>
            </a:br>
            <a:r>
              <a:rPr lang="en-US" sz="3600" dirty="0">
                <a:solidFill>
                  <a:srgbClr val="FFFFFF"/>
                </a:solidFill>
              </a:rPr>
              <a:t> </a:t>
            </a:r>
            <a:br>
              <a:rPr lang="en-US" sz="3600" dirty="0">
                <a:solidFill>
                  <a:srgbClr val="FFFFFF"/>
                </a:solidFill>
              </a:rPr>
            </a:br>
            <a:r>
              <a:rPr lang="en-US" sz="3600" dirty="0">
                <a:solidFill>
                  <a:srgbClr val="FFFFFF"/>
                </a:solidFill>
              </a:rPr>
              <a:t>02/08/2024</a:t>
            </a:r>
            <a:endParaRPr dirty="0"/>
          </a:p>
        </p:txBody>
      </p:sp>
      <p:sp>
        <p:nvSpPr>
          <p:cNvPr id="284" name="Google Shape;284;p10"/>
          <p:cNvSpPr txBox="1">
            <a:spLocks noGrp="1"/>
          </p:cNvSpPr>
          <p:nvPr>
            <p:ph type="body" idx="1"/>
          </p:nvPr>
        </p:nvSpPr>
        <p:spPr>
          <a:xfrm>
            <a:off x="492371" y="2653800"/>
            <a:ext cx="3084844" cy="3335519"/>
          </a:xfrm>
          <a:prstGeom prst="rect">
            <a:avLst/>
          </a:prstGeom>
          <a:noFill/>
          <a:ln>
            <a:noFill/>
          </a:ln>
        </p:spPr>
        <p:txBody>
          <a:bodyPr spcFirstLastPara="1" wrap="square" lIns="0" tIns="45700" rIns="0" bIns="45700" anchor="t" anchorCtr="0">
            <a:normAutofit/>
          </a:bodyPr>
          <a:lstStyle/>
          <a:p>
            <a:pPr marL="233363" lvl="0" indent="-138113" algn="l" rtl="0">
              <a:lnSpc>
                <a:spcPct val="90000"/>
              </a:lnSpc>
              <a:spcBef>
                <a:spcPts val="0"/>
              </a:spcBef>
              <a:spcAft>
                <a:spcPts val="0"/>
              </a:spcAft>
              <a:buSzPts val="1500"/>
              <a:buNone/>
            </a:pPr>
            <a:endParaRPr sz="1500">
              <a:solidFill>
                <a:srgbClr val="FFFFFF"/>
              </a:solidFill>
            </a:endParaRPr>
          </a:p>
          <a:p>
            <a:pPr marL="233363" lvl="0" indent="-138113" algn="l" rtl="0">
              <a:lnSpc>
                <a:spcPct val="90000"/>
              </a:lnSpc>
              <a:spcBef>
                <a:spcPts val="1400"/>
              </a:spcBef>
              <a:spcAft>
                <a:spcPts val="0"/>
              </a:spcAft>
              <a:buSzPts val="1500"/>
              <a:buNone/>
            </a:pPr>
            <a:endParaRPr sz="1500">
              <a:solidFill>
                <a:srgbClr val="FFFFFF"/>
              </a:solidFill>
            </a:endParaRPr>
          </a:p>
        </p:txBody>
      </p:sp>
      <p:sp>
        <p:nvSpPr>
          <p:cNvPr id="285" name="Google Shape;285;p10"/>
          <p:cNvSpPr/>
          <p:nvPr/>
        </p:nvSpPr>
        <p:spPr>
          <a:xfrm>
            <a:off x="4040071" y="0"/>
            <a:ext cx="64008" cy="6858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86" name="Google Shape;286;p10" descr="Top view of laptop, pen and notebook written with text MEETING MINUTES over brown background. Business concept."/>
          <p:cNvPicPr preferRelativeResize="0"/>
          <p:nvPr/>
        </p:nvPicPr>
        <p:blipFill rotWithShape="1">
          <a:blip r:embed="rId3">
            <a:alphaModFix/>
          </a:blip>
          <a:srcRect b="5109"/>
          <a:stretch/>
        </p:blipFill>
        <p:spPr>
          <a:xfrm>
            <a:off x="4742017" y="1015681"/>
            <a:ext cx="6798082" cy="4580049"/>
          </a:xfrm>
          <a:prstGeom prst="rect">
            <a:avLst/>
          </a:prstGeom>
          <a:noFill/>
          <a:ln>
            <a:noFill/>
          </a:ln>
        </p:spPr>
      </p:pic>
    </p:spTree>
  </p:cSld>
  <p:clrMapOvr>
    <a:masterClrMapping/>
  </p:clrMapOvr>
</p:sld>
</file>

<file path=ppt/theme/theme1.xml><?xml version="1.0" encoding="utf-8"?>
<a:theme xmlns:a="http://schemas.openxmlformats.org/drawingml/2006/main" name="Retrospect">
  <a:themeElements>
    <a:clrScheme name="CCAES">
      <a:dk1>
        <a:srgbClr val="005685"/>
      </a:dk1>
      <a:lt1>
        <a:srgbClr val="FFFFFF"/>
      </a:lt1>
      <a:dk2>
        <a:srgbClr val="44546A"/>
      </a:dk2>
      <a:lt2>
        <a:srgbClr val="E7E6E6"/>
      </a:lt2>
      <a:accent1>
        <a:srgbClr val="0D85AB"/>
      </a:accent1>
      <a:accent2>
        <a:srgbClr val="EE7C29"/>
      </a:accent2>
      <a:accent3>
        <a:srgbClr val="A5A5A5"/>
      </a:accent3>
      <a:accent4>
        <a:srgbClr val="EE7C29"/>
      </a:accent4>
      <a:accent5>
        <a:srgbClr val="0D85AB"/>
      </a:accent5>
      <a:accent6>
        <a:srgbClr val="0D85AB"/>
      </a:accent6>
      <a:hlink>
        <a:srgbClr val="EE7C29"/>
      </a:hlink>
      <a:folHlink>
        <a:srgbClr val="0D85A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acet">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Y2021 School Budgeting Workshop Template" id="{04DBA474-9D2F-41A5-B50F-EC6E7EE65FD2}" vid="{56851ABD-F05D-4AF1-B253-5731A9DC0AB4}"/>
    </a:ext>
  </a:extLst>
</a:theme>
</file>

<file path=ppt/theme/theme3.xml><?xml version="1.0" encoding="utf-8"?>
<a:theme xmlns:a="http://schemas.openxmlformats.org/drawingml/2006/main" name="Theme1">
  <a:themeElements>
    <a:clrScheme name="APS 7">
      <a:dk1>
        <a:srgbClr val="44546A"/>
      </a:dk1>
      <a:lt1>
        <a:sysClr val="window" lastClr="FFFFFF"/>
      </a:lt1>
      <a:dk2>
        <a:srgbClr val="44546A"/>
      </a:dk2>
      <a:lt2>
        <a:srgbClr val="0083A9"/>
      </a:lt2>
      <a:accent1>
        <a:srgbClr val="A91A92"/>
      </a:accent1>
      <a:accent2>
        <a:srgbClr val="A5A5A5"/>
      </a:accent2>
      <a:accent3>
        <a:srgbClr val="DA7B22"/>
      </a:accent3>
      <a:accent4>
        <a:srgbClr val="F3CF45"/>
      </a:accent4>
      <a:accent5>
        <a:srgbClr val="70AD47"/>
      </a:accent5>
      <a:accent6>
        <a:srgbClr val="F3CF45"/>
      </a:accent6>
      <a:hlink>
        <a:srgbClr val="0083A9"/>
      </a:hlink>
      <a:folHlink>
        <a:srgbClr val="DA7B22"/>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issPresentation C_Win32_MW_JS_SL_v2.potx" id="{230A82CA-9023-4220-9E5B-0E652CF31B20}" vid="{96196EC2-C392-482E-BF29-9BD12A62668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1534</TotalTime>
  <Words>3366</Words>
  <Application>Microsoft Office PowerPoint</Application>
  <PresentationFormat>Widescreen</PresentationFormat>
  <Paragraphs>798</Paragraphs>
  <Slides>38</Slides>
  <Notes>32</Notes>
  <HiddenSlides>0</HiddenSlides>
  <MMClips>0</MMClips>
  <ScaleCrop>false</ScaleCrop>
  <HeadingPairs>
    <vt:vector size="6" baseType="variant">
      <vt:variant>
        <vt:lpstr>Fonts Used</vt:lpstr>
      </vt:variant>
      <vt:variant>
        <vt:i4>14</vt:i4>
      </vt:variant>
      <vt:variant>
        <vt:lpstr>Theme</vt:lpstr>
      </vt:variant>
      <vt:variant>
        <vt:i4>4</vt:i4>
      </vt:variant>
      <vt:variant>
        <vt:lpstr>Slide Titles</vt:lpstr>
      </vt:variant>
      <vt:variant>
        <vt:i4>38</vt:i4>
      </vt:variant>
    </vt:vector>
  </HeadingPairs>
  <TitlesOfParts>
    <vt:vector size="56" baseType="lpstr">
      <vt:lpstr>Franklin Gothic Demi</vt:lpstr>
      <vt:lpstr>Aptos</vt:lpstr>
      <vt:lpstr>Noto Sans Symbols</vt:lpstr>
      <vt:lpstr>Trebuchet MS</vt:lpstr>
      <vt:lpstr>Wingdings</vt:lpstr>
      <vt:lpstr>Segoe UI Web (West European)</vt:lpstr>
      <vt:lpstr>Franklin Gothic Book</vt:lpstr>
      <vt:lpstr>Tenorite</vt:lpstr>
      <vt:lpstr>Century Schoolbook</vt:lpstr>
      <vt:lpstr>inherit</vt:lpstr>
      <vt:lpstr>Calibri Light</vt:lpstr>
      <vt:lpstr>Calibri</vt:lpstr>
      <vt:lpstr>Symbol</vt:lpstr>
      <vt:lpstr>Arial</vt:lpstr>
      <vt:lpstr>Retrospect</vt:lpstr>
      <vt:lpstr>Facet</vt:lpstr>
      <vt:lpstr>Theme1</vt:lpstr>
      <vt:lpstr>Office Theme</vt:lpstr>
      <vt:lpstr>Board of Directors Meeting Good evening, everyone!   Thank you for joining us.  We will begin shortly.</vt:lpstr>
      <vt:lpstr>Welcome Board Members &amp; Visitors!</vt:lpstr>
      <vt:lpstr>Welcome  ACCA Board Members  &amp; Visitors!</vt:lpstr>
      <vt:lpstr>Public Comment</vt:lpstr>
      <vt:lpstr>Virtual Meeting Norms</vt:lpstr>
      <vt:lpstr>PowerPoint Presentation</vt:lpstr>
      <vt:lpstr>Roll Call</vt:lpstr>
      <vt:lpstr>PowerPoint Presentation</vt:lpstr>
      <vt:lpstr>Meeting Minutes    02/08/2024</vt:lpstr>
      <vt:lpstr>PowerPoint Presentation</vt:lpstr>
      <vt:lpstr>PowerPoint Presentation</vt:lpstr>
      <vt:lpstr>Budget Review</vt:lpstr>
      <vt:lpstr>2024-25 Approved  Ranking of Priorities</vt:lpstr>
      <vt:lpstr>PowerPoint Presentation</vt:lpstr>
      <vt:lpstr>PowerPoint Presentation</vt:lpstr>
      <vt:lpstr>PowerPoint Presentation</vt:lpstr>
      <vt:lpstr>PowerPoint Presentation</vt:lpstr>
      <vt:lpstr>PowerPoint Presentation</vt:lpstr>
      <vt:lpstr>Staffing Conference Changes</vt:lpstr>
      <vt:lpstr>Summary of Changes</vt:lpstr>
      <vt:lpstr>PowerPoint Presentation</vt:lpstr>
      <vt:lpstr>Questions for the GO Team to Consider</vt:lpstr>
      <vt:lpstr>The GO Team needs to TAKE ACTION (vote) on the presented budget. After the motion and a second, the GO Team may have additional discussion. Once discussion is concluded, the GO Team will vote.</vt:lpstr>
      <vt:lpstr>PowerPoint Presentation</vt:lpstr>
      <vt:lpstr>Meeting Calendar Adjustment</vt:lpstr>
      <vt:lpstr>Georgia Safety/Security Grant Proposal</vt:lpstr>
      <vt:lpstr>Principal’s Report</vt:lpstr>
      <vt:lpstr>Application Update</vt:lpstr>
      <vt:lpstr>Application Update - continued</vt:lpstr>
      <vt:lpstr>Application is open until March 8, 2024</vt:lpstr>
      <vt:lpstr>Patient Care Superstar </vt:lpstr>
      <vt:lpstr>Graphic Arts – Amazing Scholars</vt:lpstr>
      <vt:lpstr>Questions/Comments</vt:lpstr>
      <vt:lpstr>Announcements</vt:lpstr>
      <vt:lpstr>Approved Meeting Dates</vt:lpstr>
      <vt:lpstr>PowerPoint Presentation</vt:lpstr>
      <vt:lpstr>Public Comment</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Board of Directors Meeting Good morning everyone!   Thank you for joining us today.  We will begin shortly.</dc:title>
  <dc:creator>Fears, Shaundra</dc:creator>
  <cp:lastModifiedBy>Wilson, Tasharah</cp:lastModifiedBy>
  <cp:revision>57</cp:revision>
  <cp:lastPrinted>2024-02-26T19:43:49Z</cp:lastPrinted>
  <dcterms:created xsi:type="dcterms:W3CDTF">2020-08-09T18:40:41Z</dcterms:created>
  <dcterms:modified xsi:type="dcterms:W3CDTF">2024-02-28T15:38:38Z</dcterms:modified>
</cp:coreProperties>
</file>