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91" r:id="rId3"/>
    <p:sldMasterId id="2147483701" r:id="rId4"/>
    <p:sldMasterId id="2147483713" r:id="rId5"/>
  </p:sldMasterIdLst>
  <p:notesMasterIdLst>
    <p:notesMasterId r:id="rId58"/>
  </p:notesMasterIdLst>
  <p:sldIdLst>
    <p:sldId id="256" r:id="rId6"/>
    <p:sldId id="257" r:id="rId7"/>
    <p:sldId id="555" r:id="rId8"/>
    <p:sldId id="558" r:id="rId9"/>
    <p:sldId id="258" r:id="rId10"/>
    <p:sldId id="260" r:id="rId11"/>
    <p:sldId id="3870" r:id="rId12"/>
    <p:sldId id="3906" r:id="rId13"/>
    <p:sldId id="3885" r:id="rId14"/>
    <p:sldId id="3884" r:id="rId15"/>
    <p:sldId id="265" r:id="rId16"/>
    <p:sldId id="315" r:id="rId17"/>
    <p:sldId id="520" r:id="rId18"/>
    <p:sldId id="3894" r:id="rId19"/>
    <p:sldId id="3866" r:id="rId20"/>
    <p:sldId id="549" r:id="rId21"/>
    <p:sldId id="3893" r:id="rId22"/>
    <p:sldId id="3886" r:id="rId23"/>
    <p:sldId id="266" r:id="rId24"/>
    <p:sldId id="267" r:id="rId25"/>
    <p:sldId id="512" r:id="rId26"/>
    <p:sldId id="3888" r:id="rId27"/>
    <p:sldId id="3854" r:id="rId28"/>
    <p:sldId id="3856" r:id="rId29"/>
    <p:sldId id="3895" r:id="rId30"/>
    <p:sldId id="466" r:id="rId31"/>
    <p:sldId id="3897" r:id="rId32"/>
    <p:sldId id="3869" r:id="rId33"/>
    <p:sldId id="474" r:id="rId34"/>
    <p:sldId id="509" r:id="rId35"/>
    <p:sldId id="3896" r:id="rId36"/>
    <p:sldId id="3898" r:id="rId37"/>
    <p:sldId id="3899" r:id="rId38"/>
    <p:sldId id="3900" r:id="rId39"/>
    <p:sldId id="3901" r:id="rId40"/>
    <p:sldId id="3903" r:id="rId41"/>
    <p:sldId id="3904" r:id="rId42"/>
    <p:sldId id="309" r:id="rId43"/>
    <p:sldId id="3907" r:id="rId44"/>
    <p:sldId id="3909" r:id="rId45"/>
    <p:sldId id="3905" r:id="rId46"/>
    <p:sldId id="3890" r:id="rId47"/>
    <p:sldId id="263" r:id="rId48"/>
    <p:sldId id="264" r:id="rId49"/>
    <p:sldId id="3891" r:id="rId50"/>
    <p:sldId id="3892" r:id="rId51"/>
    <p:sldId id="259" r:id="rId52"/>
    <p:sldId id="262" r:id="rId53"/>
    <p:sldId id="3876" r:id="rId54"/>
    <p:sldId id="3910" r:id="rId55"/>
    <p:sldId id="3877" r:id="rId56"/>
    <p:sldId id="285" r:id="rId57"/>
  </p:sldIdLst>
  <p:sldSz cx="12192000" cy="6858000"/>
  <p:notesSz cx="7010400" cy="9296400"/>
  <p:embeddedFontLst>
    <p:embeddedFont>
      <p:font typeface="Arial Black" panose="020B0A04020102020204" pitchFamily="34" charset="0"/>
      <p:bold r:id="rId59"/>
    </p:embeddedFont>
    <p:embeddedFont>
      <p:font typeface="Arial Nova Light" panose="020B0304020202020204" pitchFamily="34" charset="0"/>
      <p:regular r:id="rId60"/>
      <p:italic r:id="rId61"/>
    </p:embeddedFont>
    <p:embeddedFont>
      <p:font typeface="Century Schoolbook" panose="02040604050505020304" pitchFamily="18" charset="0"/>
      <p:regular r:id="rId62"/>
      <p:bold r:id="rId63"/>
      <p:italic r:id="rId64"/>
      <p:boldItalic r:id="rId65"/>
    </p:embeddedFont>
    <p:embeddedFont>
      <p:font typeface="Helvetica" panose="020B0604020202020204" pitchFamily="34" charset="0"/>
      <p:regular r:id="rId66"/>
      <p:bold r:id="rId67"/>
      <p:italic r:id="rId68"/>
      <p:boldItalic r:id="rId69"/>
    </p:embeddedFont>
    <p:embeddedFont>
      <p:font typeface="Sabon Next LT" panose="02000500000000000000" pitchFamily="2" charset="0"/>
      <p:regular r:id="rId70"/>
      <p:bold r:id="rId71"/>
      <p:italic r:id="rId72"/>
      <p:boldItalic r:id="rId73"/>
    </p:embeddedFont>
    <p:embeddedFont>
      <p:font typeface="Trebuchet MS" panose="020B060302020202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hAzi8WU0hKmhd6ohIE4/IL4T+d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E3E11-6EFA-4B34-9311-972C4EA6A26C}">
  <a:tblStyle styleId="{0FAE3E11-6EFA-4B34-9311-972C4EA6A2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8C4BAE-2785-4E79-83B9-0BF0E46751D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1"/>
          </a:solidFill>
        </a:fill>
      </a:tcStyle>
    </a:wholeTbl>
    <a:band1H>
      <a:tcTxStyle/>
      <a:tcStyle>
        <a:tcBdr/>
        <a:fill>
          <a:solidFill>
            <a:srgbClr val="CAD8E2"/>
          </a:solidFill>
        </a:fill>
      </a:tcStyle>
    </a:band1H>
    <a:band2H>
      <a:tcTxStyle/>
      <a:tcStyle>
        <a:tcBdr/>
      </a:tcStyle>
    </a:band2H>
    <a:band1V>
      <a:tcTxStyle/>
      <a:tcStyle>
        <a:tcBdr/>
        <a:fill>
          <a:solidFill>
            <a:srgbClr val="CAD8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1" autoAdjust="0"/>
    <p:restoredTop sz="81415" autoAdjust="0"/>
  </p:normalViewPr>
  <p:slideViewPr>
    <p:cSldViewPr snapToGrid="0">
      <p:cViewPr varScale="1">
        <p:scale>
          <a:sx n="91" d="100"/>
          <a:sy n="91" d="100"/>
        </p:scale>
        <p:origin x="1338" y="7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7" Type="http://schemas.openxmlformats.org/officeDocument/2006/relationships/slide" Target="slides/slide2.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3.fntdata"/><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4.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4F0ED-E1AB-410C-8EB7-DC9D8C0BC03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17DC220-E97F-4EDA-81B5-D71FC836D616}">
      <dgm:prSet/>
      <dgm:spPr/>
      <dgm:t>
        <a:bodyPr/>
        <a:lstStyle/>
        <a:p>
          <a:r>
            <a:rPr lang="en-US" dirty="0"/>
            <a:t>#1</a:t>
          </a:r>
        </a:p>
        <a:p>
          <a:r>
            <a:rPr lang="en-US" dirty="0"/>
            <a:t>Teaching and Assessing for Learning	</a:t>
          </a:r>
        </a:p>
      </dgm:t>
    </dgm:pt>
    <dgm:pt modelId="{E7D9D46B-7B0C-4A64-AA6A-6421490367BD}" type="parTrans" cxnId="{68747464-B957-49ED-A4D3-812936CB2389}">
      <dgm:prSet/>
      <dgm:spPr/>
      <dgm:t>
        <a:bodyPr/>
        <a:lstStyle/>
        <a:p>
          <a:endParaRPr lang="en-US"/>
        </a:p>
      </dgm:t>
    </dgm:pt>
    <dgm:pt modelId="{9E25E2CD-7B05-43AC-800C-EFB6A56829B5}" type="sibTrans" cxnId="{68747464-B957-49ED-A4D3-812936CB2389}">
      <dgm:prSet/>
      <dgm:spPr/>
      <dgm:t>
        <a:bodyPr/>
        <a:lstStyle/>
        <a:p>
          <a:endParaRPr lang="en-US"/>
        </a:p>
      </dgm:t>
    </dgm:pt>
    <dgm:pt modelId="{3DD34EFF-59BE-419E-BD7F-F7A7FC7D84AC}">
      <dgm:prSet/>
      <dgm:spPr/>
      <dgm:t>
        <a:bodyPr/>
        <a:lstStyle/>
        <a:p>
          <a:r>
            <a:rPr lang="en-US" dirty="0"/>
            <a:t>#2</a:t>
          </a:r>
        </a:p>
        <a:p>
          <a:r>
            <a:rPr lang="en-US" dirty="0"/>
            <a:t>Economic and Workforce Development</a:t>
          </a:r>
        </a:p>
      </dgm:t>
    </dgm:pt>
    <dgm:pt modelId="{330786E7-3046-42D9-9B8F-C26A293F9CC8}" type="parTrans" cxnId="{839CA1A4-CB00-400E-AB1C-795DFF00A398}">
      <dgm:prSet/>
      <dgm:spPr/>
      <dgm:t>
        <a:bodyPr/>
        <a:lstStyle/>
        <a:p>
          <a:endParaRPr lang="en-US"/>
        </a:p>
      </dgm:t>
    </dgm:pt>
    <dgm:pt modelId="{96BA47C9-E0D5-4F4A-82D2-3A07B28E23A7}" type="sibTrans" cxnId="{839CA1A4-CB00-400E-AB1C-795DFF00A398}">
      <dgm:prSet/>
      <dgm:spPr/>
      <dgm:t>
        <a:bodyPr/>
        <a:lstStyle/>
        <a:p>
          <a:endParaRPr lang="en-US"/>
        </a:p>
      </dgm:t>
    </dgm:pt>
    <dgm:pt modelId="{88FBC3D7-C61F-480C-AF21-AD89DA4267AD}">
      <dgm:prSet/>
      <dgm:spPr/>
      <dgm:t>
        <a:bodyPr/>
        <a:lstStyle/>
        <a:p>
          <a:r>
            <a:rPr lang="en-US" dirty="0"/>
            <a:t>#3</a:t>
          </a:r>
        </a:p>
        <a:p>
          <a:r>
            <a:rPr lang="en-US" dirty="0"/>
            <a:t>Strategic Planning and Sustainability</a:t>
          </a:r>
        </a:p>
      </dgm:t>
    </dgm:pt>
    <dgm:pt modelId="{8D58301F-20C8-48E4-8948-486EAF5059DD}" type="parTrans" cxnId="{B22B70F3-67E3-43CA-AD4B-2EC44CA0623C}">
      <dgm:prSet/>
      <dgm:spPr/>
      <dgm:t>
        <a:bodyPr/>
        <a:lstStyle/>
        <a:p>
          <a:endParaRPr lang="en-US"/>
        </a:p>
      </dgm:t>
    </dgm:pt>
    <dgm:pt modelId="{1E6D18D7-DA35-4203-8A70-6C5CEA25C75B}" type="sibTrans" cxnId="{B22B70F3-67E3-43CA-AD4B-2EC44CA0623C}">
      <dgm:prSet/>
      <dgm:spPr/>
      <dgm:t>
        <a:bodyPr/>
        <a:lstStyle/>
        <a:p>
          <a:endParaRPr lang="en-US"/>
        </a:p>
      </dgm:t>
    </dgm:pt>
    <dgm:pt modelId="{492E938C-11A2-4F3A-8F1C-99C84C5B1048}">
      <dgm:prSet/>
      <dgm:spPr/>
      <dgm:t>
        <a:bodyPr/>
        <a:lstStyle/>
        <a:p>
          <a:r>
            <a:rPr lang="en-US" dirty="0"/>
            <a:t>#4</a:t>
          </a:r>
        </a:p>
        <a:p>
          <a:r>
            <a:rPr lang="en-US" dirty="0"/>
            <a:t>Governance and Leadership</a:t>
          </a:r>
        </a:p>
      </dgm:t>
    </dgm:pt>
    <dgm:pt modelId="{86EB6EDC-403A-4779-9B40-30B01192CBE2}" type="parTrans" cxnId="{F443EBC3-51D1-4822-9DB6-8104B35502DA}">
      <dgm:prSet/>
      <dgm:spPr/>
      <dgm:t>
        <a:bodyPr/>
        <a:lstStyle/>
        <a:p>
          <a:endParaRPr lang="en-US"/>
        </a:p>
      </dgm:t>
    </dgm:pt>
    <dgm:pt modelId="{7402FF4E-24C6-437B-AA93-0F8833A2C4BB}" type="sibTrans" cxnId="{F443EBC3-51D1-4822-9DB6-8104B35502DA}">
      <dgm:prSet/>
      <dgm:spPr/>
      <dgm:t>
        <a:bodyPr/>
        <a:lstStyle/>
        <a:p>
          <a:endParaRPr lang="en-US"/>
        </a:p>
      </dgm:t>
    </dgm:pt>
    <dgm:pt modelId="{78726636-04FF-46BD-AA10-879977726CF7}" type="pres">
      <dgm:prSet presAssocID="{7714F0ED-E1AB-410C-8EB7-DC9D8C0BC038}" presName="vert0" presStyleCnt="0">
        <dgm:presLayoutVars>
          <dgm:dir/>
          <dgm:animOne val="branch"/>
          <dgm:animLvl val="lvl"/>
        </dgm:presLayoutVars>
      </dgm:prSet>
      <dgm:spPr/>
    </dgm:pt>
    <dgm:pt modelId="{CEB0600B-451A-42DB-AB85-D5D76A97F59C}" type="pres">
      <dgm:prSet presAssocID="{B17DC220-E97F-4EDA-81B5-D71FC836D616}" presName="thickLine" presStyleLbl="alignNode1" presStyleIdx="0" presStyleCnt="4"/>
      <dgm:spPr/>
    </dgm:pt>
    <dgm:pt modelId="{AB38C534-D205-4910-B50F-17744B576279}" type="pres">
      <dgm:prSet presAssocID="{B17DC220-E97F-4EDA-81B5-D71FC836D616}" presName="horz1" presStyleCnt="0"/>
      <dgm:spPr/>
    </dgm:pt>
    <dgm:pt modelId="{F3D888D0-BBE0-436D-9054-14A09A06DBEB}" type="pres">
      <dgm:prSet presAssocID="{B17DC220-E97F-4EDA-81B5-D71FC836D616}" presName="tx1" presStyleLbl="revTx" presStyleIdx="0" presStyleCnt="4"/>
      <dgm:spPr/>
    </dgm:pt>
    <dgm:pt modelId="{3EF28433-9370-491E-8A6E-991313D196E5}" type="pres">
      <dgm:prSet presAssocID="{B17DC220-E97F-4EDA-81B5-D71FC836D616}" presName="vert1" presStyleCnt="0"/>
      <dgm:spPr/>
    </dgm:pt>
    <dgm:pt modelId="{ED9F9C8F-4E0F-4EB9-A1E7-F72757CE5B4B}" type="pres">
      <dgm:prSet presAssocID="{3DD34EFF-59BE-419E-BD7F-F7A7FC7D84AC}" presName="thickLine" presStyleLbl="alignNode1" presStyleIdx="1" presStyleCnt="4"/>
      <dgm:spPr/>
    </dgm:pt>
    <dgm:pt modelId="{5FEE5002-0AF9-46ED-8D19-B05F90D40D3D}" type="pres">
      <dgm:prSet presAssocID="{3DD34EFF-59BE-419E-BD7F-F7A7FC7D84AC}" presName="horz1" presStyleCnt="0"/>
      <dgm:spPr/>
    </dgm:pt>
    <dgm:pt modelId="{CEFDF714-5071-419D-A57A-13F2B82F09BA}" type="pres">
      <dgm:prSet presAssocID="{3DD34EFF-59BE-419E-BD7F-F7A7FC7D84AC}" presName="tx1" presStyleLbl="revTx" presStyleIdx="1" presStyleCnt="4"/>
      <dgm:spPr/>
    </dgm:pt>
    <dgm:pt modelId="{ABD2AC7D-EB6A-4298-A2B9-33009FE95BBD}" type="pres">
      <dgm:prSet presAssocID="{3DD34EFF-59BE-419E-BD7F-F7A7FC7D84AC}" presName="vert1" presStyleCnt="0"/>
      <dgm:spPr/>
    </dgm:pt>
    <dgm:pt modelId="{6B4E9D7A-1172-4CEA-B3C2-D6C1664DF6CF}" type="pres">
      <dgm:prSet presAssocID="{88FBC3D7-C61F-480C-AF21-AD89DA4267AD}" presName="thickLine" presStyleLbl="alignNode1" presStyleIdx="2" presStyleCnt="4"/>
      <dgm:spPr/>
    </dgm:pt>
    <dgm:pt modelId="{605C1815-D085-4FE6-8824-9690E65DD001}" type="pres">
      <dgm:prSet presAssocID="{88FBC3D7-C61F-480C-AF21-AD89DA4267AD}" presName="horz1" presStyleCnt="0"/>
      <dgm:spPr/>
    </dgm:pt>
    <dgm:pt modelId="{D1926799-09B6-41B4-9EFE-F48157025387}" type="pres">
      <dgm:prSet presAssocID="{88FBC3D7-C61F-480C-AF21-AD89DA4267AD}" presName="tx1" presStyleLbl="revTx" presStyleIdx="2" presStyleCnt="4"/>
      <dgm:spPr/>
    </dgm:pt>
    <dgm:pt modelId="{17946F08-53B4-4408-8468-C1EC84408D19}" type="pres">
      <dgm:prSet presAssocID="{88FBC3D7-C61F-480C-AF21-AD89DA4267AD}" presName="vert1" presStyleCnt="0"/>
      <dgm:spPr/>
    </dgm:pt>
    <dgm:pt modelId="{67EF20D0-44F6-40FB-AEAB-24A765B1AF5A}" type="pres">
      <dgm:prSet presAssocID="{492E938C-11A2-4F3A-8F1C-99C84C5B1048}" presName="thickLine" presStyleLbl="alignNode1" presStyleIdx="3" presStyleCnt="4"/>
      <dgm:spPr/>
    </dgm:pt>
    <dgm:pt modelId="{C2A57B0E-2852-4DC6-9BA7-A9C378252391}" type="pres">
      <dgm:prSet presAssocID="{492E938C-11A2-4F3A-8F1C-99C84C5B1048}" presName="horz1" presStyleCnt="0"/>
      <dgm:spPr/>
    </dgm:pt>
    <dgm:pt modelId="{41493777-3708-497C-AAEF-C88837361541}" type="pres">
      <dgm:prSet presAssocID="{492E938C-11A2-4F3A-8F1C-99C84C5B1048}" presName="tx1" presStyleLbl="revTx" presStyleIdx="3" presStyleCnt="4"/>
      <dgm:spPr/>
    </dgm:pt>
    <dgm:pt modelId="{84335E60-501A-4484-A3D4-4CA25D2B5556}" type="pres">
      <dgm:prSet presAssocID="{492E938C-11A2-4F3A-8F1C-99C84C5B1048}" presName="vert1" presStyleCnt="0"/>
      <dgm:spPr/>
    </dgm:pt>
  </dgm:ptLst>
  <dgm:cxnLst>
    <dgm:cxn modelId="{68747464-B957-49ED-A4D3-812936CB2389}" srcId="{7714F0ED-E1AB-410C-8EB7-DC9D8C0BC038}" destId="{B17DC220-E97F-4EDA-81B5-D71FC836D616}" srcOrd="0" destOrd="0" parTransId="{E7D9D46B-7B0C-4A64-AA6A-6421490367BD}" sibTransId="{9E25E2CD-7B05-43AC-800C-EFB6A56829B5}"/>
    <dgm:cxn modelId="{839CA1A4-CB00-400E-AB1C-795DFF00A398}" srcId="{7714F0ED-E1AB-410C-8EB7-DC9D8C0BC038}" destId="{3DD34EFF-59BE-419E-BD7F-F7A7FC7D84AC}" srcOrd="1" destOrd="0" parTransId="{330786E7-3046-42D9-9B8F-C26A293F9CC8}" sibTransId="{96BA47C9-E0D5-4F4A-82D2-3A07B28E23A7}"/>
    <dgm:cxn modelId="{A6D68EBA-6930-449E-8976-7F96E7561193}" type="presOf" srcId="{7714F0ED-E1AB-410C-8EB7-DC9D8C0BC038}" destId="{78726636-04FF-46BD-AA10-879977726CF7}" srcOrd="0" destOrd="0" presId="urn:microsoft.com/office/officeart/2008/layout/LinedList"/>
    <dgm:cxn modelId="{F443EBC3-51D1-4822-9DB6-8104B35502DA}" srcId="{7714F0ED-E1AB-410C-8EB7-DC9D8C0BC038}" destId="{492E938C-11A2-4F3A-8F1C-99C84C5B1048}" srcOrd="3" destOrd="0" parTransId="{86EB6EDC-403A-4779-9B40-30B01192CBE2}" sibTransId="{7402FF4E-24C6-437B-AA93-0F8833A2C4BB}"/>
    <dgm:cxn modelId="{6605EFD0-BD77-4B0A-BB9C-26AC5E5751DA}" type="presOf" srcId="{B17DC220-E97F-4EDA-81B5-D71FC836D616}" destId="{F3D888D0-BBE0-436D-9054-14A09A06DBEB}" srcOrd="0" destOrd="0" presId="urn:microsoft.com/office/officeart/2008/layout/LinedList"/>
    <dgm:cxn modelId="{647708E4-8CFF-40A3-B98D-89552E204ABB}" type="presOf" srcId="{88FBC3D7-C61F-480C-AF21-AD89DA4267AD}" destId="{D1926799-09B6-41B4-9EFE-F48157025387}" srcOrd="0" destOrd="0" presId="urn:microsoft.com/office/officeart/2008/layout/LinedList"/>
    <dgm:cxn modelId="{BF1861E6-DE47-437F-8BCE-15419B52636E}" type="presOf" srcId="{3DD34EFF-59BE-419E-BD7F-F7A7FC7D84AC}" destId="{CEFDF714-5071-419D-A57A-13F2B82F09BA}" srcOrd="0" destOrd="0" presId="urn:microsoft.com/office/officeart/2008/layout/LinedList"/>
    <dgm:cxn modelId="{B22B70F3-67E3-43CA-AD4B-2EC44CA0623C}" srcId="{7714F0ED-E1AB-410C-8EB7-DC9D8C0BC038}" destId="{88FBC3D7-C61F-480C-AF21-AD89DA4267AD}" srcOrd="2" destOrd="0" parTransId="{8D58301F-20C8-48E4-8948-486EAF5059DD}" sibTransId="{1E6D18D7-DA35-4203-8A70-6C5CEA25C75B}"/>
    <dgm:cxn modelId="{4AE42FF7-8F3C-4744-B841-3E614C85A8DC}" type="presOf" srcId="{492E938C-11A2-4F3A-8F1C-99C84C5B1048}" destId="{41493777-3708-497C-AAEF-C88837361541}" srcOrd="0" destOrd="0" presId="urn:microsoft.com/office/officeart/2008/layout/LinedList"/>
    <dgm:cxn modelId="{BA4870B9-E4DC-4EBE-886F-F207A80F73F6}" type="presParOf" srcId="{78726636-04FF-46BD-AA10-879977726CF7}" destId="{CEB0600B-451A-42DB-AB85-D5D76A97F59C}" srcOrd="0" destOrd="0" presId="urn:microsoft.com/office/officeart/2008/layout/LinedList"/>
    <dgm:cxn modelId="{0C86F89A-5533-40CB-ABE9-5A9D4F2EEFD1}" type="presParOf" srcId="{78726636-04FF-46BD-AA10-879977726CF7}" destId="{AB38C534-D205-4910-B50F-17744B576279}" srcOrd="1" destOrd="0" presId="urn:microsoft.com/office/officeart/2008/layout/LinedList"/>
    <dgm:cxn modelId="{F0CE32F4-F36E-46DD-AA16-DFE147BC658E}" type="presParOf" srcId="{AB38C534-D205-4910-B50F-17744B576279}" destId="{F3D888D0-BBE0-436D-9054-14A09A06DBEB}" srcOrd="0" destOrd="0" presId="urn:microsoft.com/office/officeart/2008/layout/LinedList"/>
    <dgm:cxn modelId="{A2F5960E-F760-40B2-9129-57C700DB9D17}" type="presParOf" srcId="{AB38C534-D205-4910-B50F-17744B576279}" destId="{3EF28433-9370-491E-8A6E-991313D196E5}" srcOrd="1" destOrd="0" presId="urn:microsoft.com/office/officeart/2008/layout/LinedList"/>
    <dgm:cxn modelId="{3EC97FF0-4A8F-44E1-B95C-EF236D1C9E75}" type="presParOf" srcId="{78726636-04FF-46BD-AA10-879977726CF7}" destId="{ED9F9C8F-4E0F-4EB9-A1E7-F72757CE5B4B}" srcOrd="2" destOrd="0" presId="urn:microsoft.com/office/officeart/2008/layout/LinedList"/>
    <dgm:cxn modelId="{F8EEBAAA-BFD5-4FD5-BB67-C9D893BA2B30}" type="presParOf" srcId="{78726636-04FF-46BD-AA10-879977726CF7}" destId="{5FEE5002-0AF9-46ED-8D19-B05F90D40D3D}" srcOrd="3" destOrd="0" presId="urn:microsoft.com/office/officeart/2008/layout/LinedList"/>
    <dgm:cxn modelId="{9DE8970A-ED1B-4223-888B-1046E85A9942}" type="presParOf" srcId="{5FEE5002-0AF9-46ED-8D19-B05F90D40D3D}" destId="{CEFDF714-5071-419D-A57A-13F2B82F09BA}" srcOrd="0" destOrd="0" presId="urn:microsoft.com/office/officeart/2008/layout/LinedList"/>
    <dgm:cxn modelId="{532B1C6E-77BE-4543-B669-685BFB4B4F4D}" type="presParOf" srcId="{5FEE5002-0AF9-46ED-8D19-B05F90D40D3D}" destId="{ABD2AC7D-EB6A-4298-A2B9-33009FE95BBD}" srcOrd="1" destOrd="0" presId="urn:microsoft.com/office/officeart/2008/layout/LinedList"/>
    <dgm:cxn modelId="{BD2F58B2-FED0-49E4-8479-690F95D4655D}" type="presParOf" srcId="{78726636-04FF-46BD-AA10-879977726CF7}" destId="{6B4E9D7A-1172-4CEA-B3C2-D6C1664DF6CF}" srcOrd="4" destOrd="0" presId="urn:microsoft.com/office/officeart/2008/layout/LinedList"/>
    <dgm:cxn modelId="{2B2F670A-03BF-4F84-A6C3-D90CFCF85A00}" type="presParOf" srcId="{78726636-04FF-46BD-AA10-879977726CF7}" destId="{605C1815-D085-4FE6-8824-9690E65DD001}" srcOrd="5" destOrd="0" presId="urn:microsoft.com/office/officeart/2008/layout/LinedList"/>
    <dgm:cxn modelId="{2C84B781-0853-458A-8B2F-77CB26606C2C}" type="presParOf" srcId="{605C1815-D085-4FE6-8824-9690E65DD001}" destId="{D1926799-09B6-41B4-9EFE-F48157025387}" srcOrd="0" destOrd="0" presId="urn:microsoft.com/office/officeart/2008/layout/LinedList"/>
    <dgm:cxn modelId="{20B78D83-956E-4B18-9208-9CB1617E4EC9}" type="presParOf" srcId="{605C1815-D085-4FE6-8824-9690E65DD001}" destId="{17946F08-53B4-4408-8468-C1EC84408D19}" srcOrd="1" destOrd="0" presId="urn:microsoft.com/office/officeart/2008/layout/LinedList"/>
    <dgm:cxn modelId="{45AAFD0C-22CD-4E22-BAB3-30D1BCB7E53A}" type="presParOf" srcId="{78726636-04FF-46BD-AA10-879977726CF7}" destId="{67EF20D0-44F6-40FB-AEAB-24A765B1AF5A}" srcOrd="6" destOrd="0" presId="urn:microsoft.com/office/officeart/2008/layout/LinedList"/>
    <dgm:cxn modelId="{FF0EE8F3-8B7D-426F-BF98-8FF8D4246108}" type="presParOf" srcId="{78726636-04FF-46BD-AA10-879977726CF7}" destId="{C2A57B0E-2852-4DC6-9BA7-A9C378252391}" srcOrd="7" destOrd="0" presId="urn:microsoft.com/office/officeart/2008/layout/LinedList"/>
    <dgm:cxn modelId="{6F94CB0C-7772-4738-AA29-89472F178B9C}" type="presParOf" srcId="{C2A57B0E-2852-4DC6-9BA7-A9C378252391}" destId="{41493777-3708-497C-AAEF-C88837361541}" srcOrd="0" destOrd="0" presId="urn:microsoft.com/office/officeart/2008/layout/LinedList"/>
    <dgm:cxn modelId="{E5D87859-EC87-4743-8E73-56B298427FF8}" type="presParOf" srcId="{C2A57B0E-2852-4DC6-9BA7-A9C378252391}" destId="{84335E60-501A-4484-A3D4-4CA25D2B55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14F0ED-E1AB-410C-8EB7-DC9D8C0BC03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17DC220-E97F-4EDA-81B5-D71FC836D616}">
      <dgm:prSet/>
      <dgm:spPr/>
      <dgm:t>
        <a:bodyPr/>
        <a:lstStyle/>
        <a:p>
          <a:endParaRPr lang="en-US" dirty="0"/>
        </a:p>
        <a:p>
          <a:r>
            <a:rPr lang="en-US" dirty="0"/>
            <a:t>Economic and Workforce Development	</a:t>
          </a:r>
        </a:p>
      </dgm:t>
    </dgm:pt>
    <dgm:pt modelId="{E7D9D46B-7B0C-4A64-AA6A-6421490367BD}" type="parTrans" cxnId="{68747464-B957-49ED-A4D3-812936CB2389}">
      <dgm:prSet/>
      <dgm:spPr/>
      <dgm:t>
        <a:bodyPr/>
        <a:lstStyle/>
        <a:p>
          <a:endParaRPr lang="en-US"/>
        </a:p>
      </dgm:t>
    </dgm:pt>
    <dgm:pt modelId="{9E25E2CD-7B05-43AC-800C-EFB6A56829B5}" type="sibTrans" cxnId="{68747464-B957-49ED-A4D3-812936CB2389}">
      <dgm:prSet/>
      <dgm:spPr/>
      <dgm:t>
        <a:bodyPr/>
        <a:lstStyle/>
        <a:p>
          <a:endParaRPr lang="en-US"/>
        </a:p>
      </dgm:t>
    </dgm:pt>
    <dgm:pt modelId="{3DD34EFF-59BE-419E-BD7F-F7A7FC7D84AC}">
      <dgm:prSet/>
      <dgm:spPr/>
      <dgm:t>
        <a:bodyPr/>
        <a:lstStyle/>
        <a:p>
          <a:endParaRPr lang="en-US" dirty="0"/>
        </a:p>
        <a:p>
          <a:r>
            <a:rPr lang="en-US" dirty="0"/>
            <a:t>Teaching and Assessing for Learning</a:t>
          </a:r>
        </a:p>
      </dgm:t>
    </dgm:pt>
    <dgm:pt modelId="{330786E7-3046-42D9-9B8F-C26A293F9CC8}" type="parTrans" cxnId="{839CA1A4-CB00-400E-AB1C-795DFF00A398}">
      <dgm:prSet/>
      <dgm:spPr/>
      <dgm:t>
        <a:bodyPr/>
        <a:lstStyle/>
        <a:p>
          <a:endParaRPr lang="en-US"/>
        </a:p>
      </dgm:t>
    </dgm:pt>
    <dgm:pt modelId="{96BA47C9-E0D5-4F4A-82D2-3A07B28E23A7}" type="sibTrans" cxnId="{839CA1A4-CB00-400E-AB1C-795DFF00A398}">
      <dgm:prSet/>
      <dgm:spPr/>
      <dgm:t>
        <a:bodyPr/>
        <a:lstStyle/>
        <a:p>
          <a:endParaRPr lang="en-US"/>
        </a:p>
      </dgm:t>
    </dgm:pt>
    <dgm:pt modelId="{88FBC3D7-C61F-480C-AF21-AD89DA4267AD}">
      <dgm:prSet/>
      <dgm:spPr/>
      <dgm:t>
        <a:bodyPr/>
        <a:lstStyle/>
        <a:p>
          <a:endParaRPr lang="en-US" dirty="0"/>
        </a:p>
        <a:p>
          <a:r>
            <a:rPr lang="en-US" dirty="0"/>
            <a:t>Strategic Planning and Sustainability</a:t>
          </a:r>
        </a:p>
      </dgm:t>
    </dgm:pt>
    <dgm:pt modelId="{8D58301F-20C8-48E4-8948-486EAF5059DD}" type="parTrans" cxnId="{B22B70F3-67E3-43CA-AD4B-2EC44CA0623C}">
      <dgm:prSet/>
      <dgm:spPr/>
      <dgm:t>
        <a:bodyPr/>
        <a:lstStyle/>
        <a:p>
          <a:endParaRPr lang="en-US"/>
        </a:p>
      </dgm:t>
    </dgm:pt>
    <dgm:pt modelId="{1E6D18D7-DA35-4203-8A70-6C5CEA25C75B}" type="sibTrans" cxnId="{B22B70F3-67E3-43CA-AD4B-2EC44CA0623C}">
      <dgm:prSet/>
      <dgm:spPr/>
      <dgm:t>
        <a:bodyPr/>
        <a:lstStyle/>
        <a:p>
          <a:endParaRPr lang="en-US"/>
        </a:p>
      </dgm:t>
    </dgm:pt>
    <dgm:pt modelId="{492E938C-11A2-4F3A-8F1C-99C84C5B1048}">
      <dgm:prSet/>
      <dgm:spPr/>
      <dgm:t>
        <a:bodyPr/>
        <a:lstStyle/>
        <a:p>
          <a:endParaRPr lang="en-US" dirty="0"/>
        </a:p>
        <a:p>
          <a:r>
            <a:rPr lang="en-US" dirty="0"/>
            <a:t>Governance and Leadership</a:t>
          </a:r>
        </a:p>
      </dgm:t>
    </dgm:pt>
    <dgm:pt modelId="{86EB6EDC-403A-4779-9B40-30B01192CBE2}" type="parTrans" cxnId="{F443EBC3-51D1-4822-9DB6-8104B35502DA}">
      <dgm:prSet/>
      <dgm:spPr/>
      <dgm:t>
        <a:bodyPr/>
        <a:lstStyle/>
        <a:p>
          <a:endParaRPr lang="en-US"/>
        </a:p>
      </dgm:t>
    </dgm:pt>
    <dgm:pt modelId="{7402FF4E-24C6-437B-AA93-0F8833A2C4BB}" type="sibTrans" cxnId="{F443EBC3-51D1-4822-9DB6-8104B35502DA}">
      <dgm:prSet/>
      <dgm:spPr/>
      <dgm:t>
        <a:bodyPr/>
        <a:lstStyle/>
        <a:p>
          <a:endParaRPr lang="en-US"/>
        </a:p>
      </dgm:t>
    </dgm:pt>
    <dgm:pt modelId="{78726636-04FF-46BD-AA10-879977726CF7}" type="pres">
      <dgm:prSet presAssocID="{7714F0ED-E1AB-410C-8EB7-DC9D8C0BC038}" presName="vert0" presStyleCnt="0">
        <dgm:presLayoutVars>
          <dgm:dir/>
          <dgm:animOne val="branch"/>
          <dgm:animLvl val="lvl"/>
        </dgm:presLayoutVars>
      </dgm:prSet>
      <dgm:spPr/>
    </dgm:pt>
    <dgm:pt modelId="{CEB0600B-451A-42DB-AB85-D5D76A97F59C}" type="pres">
      <dgm:prSet presAssocID="{B17DC220-E97F-4EDA-81B5-D71FC836D616}" presName="thickLine" presStyleLbl="alignNode1" presStyleIdx="0" presStyleCnt="4" custLinFactNeighborX="-40819" custLinFactNeighborY="797"/>
      <dgm:spPr/>
    </dgm:pt>
    <dgm:pt modelId="{AB38C534-D205-4910-B50F-17744B576279}" type="pres">
      <dgm:prSet presAssocID="{B17DC220-E97F-4EDA-81B5-D71FC836D616}" presName="horz1" presStyleCnt="0"/>
      <dgm:spPr/>
    </dgm:pt>
    <dgm:pt modelId="{F3D888D0-BBE0-436D-9054-14A09A06DBEB}" type="pres">
      <dgm:prSet presAssocID="{B17DC220-E97F-4EDA-81B5-D71FC836D616}" presName="tx1" presStyleLbl="revTx" presStyleIdx="0" presStyleCnt="4"/>
      <dgm:spPr/>
    </dgm:pt>
    <dgm:pt modelId="{3EF28433-9370-491E-8A6E-991313D196E5}" type="pres">
      <dgm:prSet presAssocID="{B17DC220-E97F-4EDA-81B5-D71FC836D616}" presName="vert1" presStyleCnt="0"/>
      <dgm:spPr/>
    </dgm:pt>
    <dgm:pt modelId="{ED9F9C8F-4E0F-4EB9-A1E7-F72757CE5B4B}" type="pres">
      <dgm:prSet presAssocID="{3DD34EFF-59BE-419E-BD7F-F7A7FC7D84AC}" presName="thickLine" presStyleLbl="alignNode1" presStyleIdx="1" presStyleCnt="4"/>
      <dgm:spPr/>
    </dgm:pt>
    <dgm:pt modelId="{5FEE5002-0AF9-46ED-8D19-B05F90D40D3D}" type="pres">
      <dgm:prSet presAssocID="{3DD34EFF-59BE-419E-BD7F-F7A7FC7D84AC}" presName="horz1" presStyleCnt="0"/>
      <dgm:spPr/>
    </dgm:pt>
    <dgm:pt modelId="{CEFDF714-5071-419D-A57A-13F2B82F09BA}" type="pres">
      <dgm:prSet presAssocID="{3DD34EFF-59BE-419E-BD7F-F7A7FC7D84AC}" presName="tx1" presStyleLbl="revTx" presStyleIdx="1" presStyleCnt="4"/>
      <dgm:spPr/>
    </dgm:pt>
    <dgm:pt modelId="{ABD2AC7D-EB6A-4298-A2B9-33009FE95BBD}" type="pres">
      <dgm:prSet presAssocID="{3DD34EFF-59BE-419E-BD7F-F7A7FC7D84AC}" presName="vert1" presStyleCnt="0"/>
      <dgm:spPr/>
    </dgm:pt>
    <dgm:pt modelId="{6B4E9D7A-1172-4CEA-B3C2-D6C1664DF6CF}" type="pres">
      <dgm:prSet presAssocID="{88FBC3D7-C61F-480C-AF21-AD89DA4267AD}" presName="thickLine" presStyleLbl="alignNode1" presStyleIdx="2" presStyleCnt="4"/>
      <dgm:spPr/>
    </dgm:pt>
    <dgm:pt modelId="{605C1815-D085-4FE6-8824-9690E65DD001}" type="pres">
      <dgm:prSet presAssocID="{88FBC3D7-C61F-480C-AF21-AD89DA4267AD}" presName="horz1" presStyleCnt="0"/>
      <dgm:spPr/>
    </dgm:pt>
    <dgm:pt modelId="{D1926799-09B6-41B4-9EFE-F48157025387}" type="pres">
      <dgm:prSet presAssocID="{88FBC3D7-C61F-480C-AF21-AD89DA4267AD}" presName="tx1" presStyleLbl="revTx" presStyleIdx="2" presStyleCnt="4"/>
      <dgm:spPr/>
    </dgm:pt>
    <dgm:pt modelId="{17946F08-53B4-4408-8468-C1EC84408D19}" type="pres">
      <dgm:prSet presAssocID="{88FBC3D7-C61F-480C-AF21-AD89DA4267AD}" presName="vert1" presStyleCnt="0"/>
      <dgm:spPr/>
    </dgm:pt>
    <dgm:pt modelId="{67EF20D0-44F6-40FB-AEAB-24A765B1AF5A}" type="pres">
      <dgm:prSet presAssocID="{492E938C-11A2-4F3A-8F1C-99C84C5B1048}" presName="thickLine" presStyleLbl="alignNode1" presStyleIdx="3" presStyleCnt="4"/>
      <dgm:spPr/>
    </dgm:pt>
    <dgm:pt modelId="{C2A57B0E-2852-4DC6-9BA7-A9C378252391}" type="pres">
      <dgm:prSet presAssocID="{492E938C-11A2-4F3A-8F1C-99C84C5B1048}" presName="horz1" presStyleCnt="0"/>
      <dgm:spPr/>
    </dgm:pt>
    <dgm:pt modelId="{41493777-3708-497C-AAEF-C88837361541}" type="pres">
      <dgm:prSet presAssocID="{492E938C-11A2-4F3A-8F1C-99C84C5B1048}" presName="tx1" presStyleLbl="revTx" presStyleIdx="3" presStyleCnt="4"/>
      <dgm:spPr/>
    </dgm:pt>
    <dgm:pt modelId="{84335E60-501A-4484-A3D4-4CA25D2B5556}" type="pres">
      <dgm:prSet presAssocID="{492E938C-11A2-4F3A-8F1C-99C84C5B1048}" presName="vert1" presStyleCnt="0"/>
      <dgm:spPr/>
    </dgm:pt>
  </dgm:ptLst>
  <dgm:cxnLst>
    <dgm:cxn modelId="{68747464-B957-49ED-A4D3-812936CB2389}" srcId="{7714F0ED-E1AB-410C-8EB7-DC9D8C0BC038}" destId="{B17DC220-E97F-4EDA-81B5-D71FC836D616}" srcOrd="0" destOrd="0" parTransId="{E7D9D46B-7B0C-4A64-AA6A-6421490367BD}" sibTransId="{9E25E2CD-7B05-43AC-800C-EFB6A56829B5}"/>
    <dgm:cxn modelId="{839CA1A4-CB00-400E-AB1C-795DFF00A398}" srcId="{7714F0ED-E1AB-410C-8EB7-DC9D8C0BC038}" destId="{3DD34EFF-59BE-419E-BD7F-F7A7FC7D84AC}" srcOrd="1" destOrd="0" parTransId="{330786E7-3046-42D9-9B8F-C26A293F9CC8}" sibTransId="{96BA47C9-E0D5-4F4A-82D2-3A07B28E23A7}"/>
    <dgm:cxn modelId="{A6D68EBA-6930-449E-8976-7F96E7561193}" type="presOf" srcId="{7714F0ED-E1AB-410C-8EB7-DC9D8C0BC038}" destId="{78726636-04FF-46BD-AA10-879977726CF7}" srcOrd="0" destOrd="0" presId="urn:microsoft.com/office/officeart/2008/layout/LinedList"/>
    <dgm:cxn modelId="{F443EBC3-51D1-4822-9DB6-8104B35502DA}" srcId="{7714F0ED-E1AB-410C-8EB7-DC9D8C0BC038}" destId="{492E938C-11A2-4F3A-8F1C-99C84C5B1048}" srcOrd="3" destOrd="0" parTransId="{86EB6EDC-403A-4779-9B40-30B01192CBE2}" sibTransId="{7402FF4E-24C6-437B-AA93-0F8833A2C4BB}"/>
    <dgm:cxn modelId="{6605EFD0-BD77-4B0A-BB9C-26AC5E5751DA}" type="presOf" srcId="{B17DC220-E97F-4EDA-81B5-D71FC836D616}" destId="{F3D888D0-BBE0-436D-9054-14A09A06DBEB}" srcOrd="0" destOrd="0" presId="urn:microsoft.com/office/officeart/2008/layout/LinedList"/>
    <dgm:cxn modelId="{647708E4-8CFF-40A3-B98D-89552E204ABB}" type="presOf" srcId="{88FBC3D7-C61F-480C-AF21-AD89DA4267AD}" destId="{D1926799-09B6-41B4-9EFE-F48157025387}" srcOrd="0" destOrd="0" presId="urn:microsoft.com/office/officeart/2008/layout/LinedList"/>
    <dgm:cxn modelId="{BF1861E6-DE47-437F-8BCE-15419B52636E}" type="presOf" srcId="{3DD34EFF-59BE-419E-BD7F-F7A7FC7D84AC}" destId="{CEFDF714-5071-419D-A57A-13F2B82F09BA}" srcOrd="0" destOrd="0" presId="urn:microsoft.com/office/officeart/2008/layout/LinedList"/>
    <dgm:cxn modelId="{B22B70F3-67E3-43CA-AD4B-2EC44CA0623C}" srcId="{7714F0ED-E1AB-410C-8EB7-DC9D8C0BC038}" destId="{88FBC3D7-C61F-480C-AF21-AD89DA4267AD}" srcOrd="2" destOrd="0" parTransId="{8D58301F-20C8-48E4-8948-486EAF5059DD}" sibTransId="{1E6D18D7-DA35-4203-8A70-6C5CEA25C75B}"/>
    <dgm:cxn modelId="{4AE42FF7-8F3C-4744-B841-3E614C85A8DC}" type="presOf" srcId="{492E938C-11A2-4F3A-8F1C-99C84C5B1048}" destId="{41493777-3708-497C-AAEF-C88837361541}" srcOrd="0" destOrd="0" presId="urn:microsoft.com/office/officeart/2008/layout/LinedList"/>
    <dgm:cxn modelId="{BA4870B9-E4DC-4EBE-886F-F207A80F73F6}" type="presParOf" srcId="{78726636-04FF-46BD-AA10-879977726CF7}" destId="{CEB0600B-451A-42DB-AB85-D5D76A97F59C}" srcOrd="0" destOrd="0" presId="urn:microsoft.com/office/officeart/2008/layout/LinedList"/>
    <dgm:cxn modelId="{0C86F89A-5533-40CB-ABE9-5A9D4F2EEFD1}" type="presParOf" srcId="{78726636-04FF-46BD-AA10-879977726CF7}" destId="{AB38C534-D205-4910-B50F-17744B576279}" srcOrd="1" destOrd="0" presId="urn:microsoft.com/office/officeart/2008/layout/LinedList"/>
    <dgm:cxn modelId="{F0CE32F4-F36E-46DD-AA16-DFE147BC658E}" type="presParOf" srcId="{AB38C534-D205-4910-B50F-17744B576279}" destId="{F3D888D0-BBE0-436D-9054-14A09A06DBEB}" srcOrd="0" destOrd="0" presId="urn:microsoft.com/office/officeart/2008/layout/LinedList"/>
    <dgm:cxn modelId="{A2F5960E-F760-40B2-9129-57C700DB9D17}" type="presParOf" srcId="{AB38C534-D205-4910-B50F-17744B576279}" destId="{3EF28433-9370-491E-8A6E-991313D196E5}" srcOrd="1" destOrd="0" presId="urn:microsoft.com/office/officeart/2008/layout/LinedList"/>
    <dgm:cxn modelId="{3EC97FF0-4A8F-44E1-B95C-EF236D1C9E75}" type="presParOf" srcId="{78726636-04FF-46BD-AA10-879977726CF7}" destId="{ED9F9C8F-4E0F-4EB9-A1E7-F72757CE5B4B}" srcOrd="2" destOrd="0" presId="urn:microsoft.com/office/officeart/2008/layout/LinedList"/>
    <dgm:cxn modelId="{F8EEBAAA-BFD5-4FD5-BB67-C9D893BA2B30}" type="presParOf" srcId="{78726636-04FF-46BD-AA10-879977726CF7}" destId="{5FEE5002-0AF9-46ED-8D19-B05F90D40D3D}" srcOrd="3" destOrd="0" presId="urn:microsoft.com/office/officeart/2008/layout/LinedList"/>
    <dgm:cxn modelId="{9DE8970A-ED1B-4223-888B-1046E85A9942}" type="presParOf" srcId="{5FEE5002-0AF9-46ED-8D19-B05F90D40D3D}" destId="{CEFDF714-5071-419D-A57A-13F2B82F09BA}" srcOrd="0" destOrd="0" presId="urn:microsoft.com/office/officeart/2008/layout/LinedList"/>
    <dgm:cxn modelId="{532B1C6E-77BE-4543-B669-685BFB4B4F4D}" type="presParOf" srcId="{5FEE5002-0AF9-46ED-8D19-B05F90D40D3D}" destId="{ABD2AC7D-EB6A-4298-A2B9-33009FE95BBD}" srcOrd="1" destOrd="0" presId="urn:microsoft.com/office/officeart/2008/layout/LinedList"/>
    <dgm:cxn modelId="{BD2F58B2-FED0-49E4-8479-690F95D4655D}" type="presParOf" srcId="{78726636-04FF-46BD-AA10-879977726CF7}" destId="{6B4E9D7A-1172-4CEA-B3C2-D6C1664DF6CF}" srcOrd="4" destOrd="0" presId="urn:microsoft.com/office/officeart/2008/layout/LinedList"/>
    <dgm:cxn modelId="{2B2F670A-03BF-4F84-A6C3-D90CFCF85A00}" type="presParOf" srcId="{78726636-04FF-46BD-AA10-879977726CF7}" destId="{605C1815-D085-4FE6-8824-9690E65DD001}" srcOrd="5" destOrd="0" presId="urn:microsoft.com/office/officeart/2008/layout/LinedList"/>
    <dgm:cxn modelId="{2C84B781-0853-458A-8B2F-77CB26606C2C}" type="presParOf" srcId="{605C1815-D085-4FE6-8824-9690E65DD001}" destId="{D1926799-09B6-41B4-9EFE-F48157025387}" srcOrd="0" destOrd="0" presId="urn:microsoft.com/office/officeart/2008/layout/LinedList"/>
    <dgm:cxn modelId="{20B78D83-956E-4B18-9208-9CB1617E4EC9}" type="presParOf" srcId="{605C1815-D085-4FE6-8824-9690E65DD001}" destId="{17946F08-53B4-4408-8468-C1EC84408D19}" srcOrd="1" destOrd="0" presId="urn:microsoft.com/office/officeart/2008/layout/LinedList"/>
    <dgm:cxn modelId="{45AAFD0C-22CD-4E22-BAB3-30D1BCB7E53A}" type="presParOf" srcId="{78726636-04FF-46BD-AA10-879977726CF7}" destId="{67EF20D0-44F6-40FB-AEAB-24A765B1AF5A}" srcOrd="6" destOrd="0" presId="urn:microsoft.com/office/officeart/2008/layout/LinedList"/>
    <dgm:cxn modelId="{FF0EE8F3-8B7D-426F-BF98-8FF8D4246108}" type="presParOf" srcId="{78726636-04FF-46BD-AA10-879977726CF7}" destId="{C2A57B0E-2852-4DC6-9BA7-A9C378252391}" srcOrd="7" destOrd="0" presId="urn:microsoft.com/office/officeart/2008/layout/LinedList"/>
    <dgm:cxn modelId="{6F94CB0C-7772-4738-AA29-89472F178B9C}" type="presParOf" srcId="{C2A57B0E-2852-4DC6-9BA7-A9C378252391}" destId="{41493777-3708-497C-AAEF-C88837361541}" srcOrd="0" destOrd="0" presId="urn:microsoft.com/office/officeart/2008/layout/LinedList"/>
    <dgm:cxn modelId="{E5D87859-EC87-4743-8E73-56B298427FF8}" type="presParOf" srcId="{C2A57B0E-2852-4DC6-9BA7-A9C378252391}" destId="{84335E60-501A-4484-A3D4-4CA25D2B55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14F0ED-E1AB-410C-8EB7-DC9D8C0BC03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17DC220-E97F-4EDA-81B5-D71FC836D616}">
      <dgm:prSet/>
      <dgm:spPr/>
      <dgm:t>
        <a:bodyPr/>
        <a:lstStyle/>
        <a:p>
          <a:endParaRPr lang="en-US" dirty="0"/>
        </a:p>
        <a:p>
          <a:r>
            <a:rPr lang="en-US" dirty="0"/>
            <a:t>Teaching and Assessing for Learning	</a:t>
          </a:r>
        </a:p>
      </dgm:t>
    </dgm:pt>
    <dgm:pt modelId="{E7D9D46B-7B0C-4A64-AA6A-6421490367BD}" type="parTrans" cxnId="{68747464-B957-49ED-A4D3-812936CB2389}">
      <dgm:prSet/>
      <dgm:spPr/>
      <dgm:t>
        <a:bodyPr/>
        <a:lstStyle/>
        <a:p>
          <a:endParaRPr lang="en-US"/>
        </a:p>
      </dgm:t>
    </dgm:pt>
    <dgm:pt modelId="{9E25E2CD-7B05-43AC-800C-EFB6A56829B5}" type="sibTrans" cxnId="{68747464-B957-49ED-A4D3-812936CB2389}">
      <dgm:prSet/>
      <dgm:spPr/>
      <dgm:t>
        <a:bodyPr/>
        <a:lstStyle/>
        <a:p>
          <a:endParaRPr lang="en-US"/>
        </a:p>
      </dgm:t>
    </dgm:pt>
    <dgm:pt modelId="{3DD34EFF-59BE-419E-BD7F-F7A7FC7D84AC}">
      <dgm:prSet/>
      <dgm:spPr/>
      <dgm:t>
        <a:bodyPr/>
        <a:lstStyle/>
        <a:p>
          <a:endParaRPr lang="en-US" dirty="0"/>
        </a:p>
        <a:p>
          <a:r>
            <a:rPr lang="en-US" dirty="0"/>
            <a:t>Economic and Workforce Development</a:t>
          </a:r>
        </a:p>
      </dgm:t>
    </dgm:pt>
    <dgm:pt modelId="{330786E7-3046-42D9-9B8F-C26A293F9CC8}" type="parTrans" cxnId="{839CA1A4-CB00-400E-AB1C-795DFF00A398}">
      <dgm:prSet/>
      <dgm:spPr/>
      <dgm:t>
        <a:bodyPr/>
        <a:lstStyle/>
        <a:p>
          <a:endParaRPr lang="en-US"/>
        </a:p>
      </dgm:t>
    </dgm:pt>
    <dgm:pt modelId="{96BA47C9-E0D5-4F4A-82D2-3A07B28E23A7}" type="sibTrans" cxnId="{839CA1A4-CB00-400E-AB1C-795DFF00A398}">
      <dgm:prSet/>
      <dgm:spPr/>
      <dgm:t>
        <a:bodyPr/>
        <a:lstStyle/>
        <a:p>
          <a:endParaRPr lang="en-US"/>
        </a:p>
      </dgm:t>
    </dgm:pt>
    <dgm:pt modelId="{88FBC3D7-C61F-480C-AF21-AD89DA4267AD}">
      <dgm:prSet/>
      <dgm:spPr/>
      <dgm:t>
        <a:bodyPr/>
        <a:lstStyle/>
        <a:p>
          <a:endParaRPr lang="en-US" dirty="0"/>
        </a:p>
        <a:p>
          <a:r>
            <a:rPr lang="en-US" dirty="0"/>
            <a:t>Strategic Planning and Sustainability</a:t>
          </a:r>
        </a:p>
      </dgm:t>
    </dgm:pt>
    <dgm:pt modelId="{8D58301F-20C8-48E4-8948-486EAF5059DD}" type="parTrans" cxnId="{B22B70F3-67E3-43CA-AD4B-2EC44CA0623C}">
      <dgm:prSet/>
      <dgm:spPr/>
      <dgm:t>
        <a:bodyPr/>
        <a:lstStyle/>
        <a:p>
          <a:endParaRPr lang="en-US"/>
        </a:p>
      </dgm:t>
    </dgm:pt>
    <dgm:pt modelId="{1E6D18D7-DA35-4203-8A70-6C5CEA25C75B}" type="sibTrans" cxnId="{B22B70F3-67E3-43CA-AD4B-2EC44CA0623C}">
      <dgm:prSet/>
      <dgm:spPr/>
      <dgm:t>
        <a:bodyPr/>
        <a:lstStyle/>
        <a:p>
          <a:endParaRPr lang="en-US"/>
        </a:p>
      </dgm:t>
    </dgm:pt>
    <dgm:pt modelId="{492E938C-11A2-4F3A-8F1C-99C84C5B1048}">
      <dgm:prSet/>
      <dgm:spPr/>
      <dgm:t>
        <a:bodyPr/>
        <a:lstStyle/>
        <a:p>
          <a:endParaRPr lang="en-US" dirty="0"/>
        </a:p>
        <a:p>
          <a:r>
            <a:rPr lang="en-US" dirty="0"/>
            <a:t>Governance and Leadership</a:t>
          </a:r>
        </a:p>
      </dgm:t>
    </dgm:pt>
    <dgm:pt modelId="{86EB6EDC-403A-4779-9B40-30B01192CBE2}" type="parTrans" cxnId="{F443EBC3-51D1-4822-9DB6-8104B35502DA}">
      <dgm:prSet/>
      <dgm:spPr/>
      <dgm:t>
        <a:bodyPr/>
        <a:lstStyle/>
        <a:p>
          <a:endParaRPr lang="en-US"/>
        </a:p>
      </dgm:t>
    </dgm:pt>
    <dgm:pt modelId="{7402FF4E-24C6-437B-AA93-0F8833A2C4BB}" type="sibTrans" cxnId="{F443EBC3-51D1-4822-9DB6-8104B35502DA}">
      <dgm:prSet/>
      <dgm:spPr/>
      <dgm:t>
        <a:bodyPr/>
        <a:lstStyle/>
        <a:p>
          <a:endParaRPr lang="en-US"/>
        </a:p>
      </dgm:t>
    </dgm:pt>
    <dgm:pt modelId="{78726636-04FF-46BD-AA10-879977726CF7}" type="pres">
      <dgm:prSet presAssocID="{7714F0ED-E1AB-410C-8EB7-DC9D8C0BC038}" presName="vert0" presStyleCnt="0">
        <dgm:presLayoutVars>
          <dgm:dir/>
          <dgm:animOne val="branch"/>
          <dgm:animLvl val="lvl"/>
        </dgm:presLayoutVars>
      </dgm:prSet>
      <dgm:spPr/>
    </dgm:pt>
    <dgm:pt modelId="{CEB0600B-451A-42DB-AB85-D5D76A97F59C}" type="pres">
      <dgm:prSet presAssocID="{B17DC220-E97F-4EDA-81B5-D71FC836D616}" presName="thickLine" presStyleLbl="alignNode1" presStyleIdx="0" presStyleCnt="4"/>
      <dgm:spPr/>
    </dgm:pt>
    <dgm:pt modelId="{AB38C534-D205-4910-B50F-17744B576279}" type="pres">
      <dgm:prSet presAssocID="{B17DC220-E97F-4EDA-81B5-D71FC836D616}" presName="horz1" presStyleCnt="0"/>
      <dgm:spPr/>
    </dgm:pt>
    <dgm:pt modelId="{F3D888D0-BBE0-436D-9054-14A09A06DBEB}" type="pres">
      <dgm:prSet presAssocID="{B17DC220-E97F-4EDA-81B5-D71FC836D616}" presName="tx1" presStyleLbl="revTx" presStyleIdx="0" presStyleCnt="4"/>
      <dgm:spPr/>
    </dgm:pt>
    <dgm:pt modelId="{3EF28433-9370-491E-8A6E-991313D196E5}" type="pres">
      <dgm:prSet presAssocID="{B17DC220-E97F-4EDA-81B5-D71FC836D616}" presName="vert1" presStyleCnt="0"/>
      <dgm:spPr/>
    </dgm:pt>
    <dgm:pt modelId="{ED9F9C8F-4E0F-4EB9-A1E7-F72757CE5B4B}" type="pres">
      <dgm:prSet presAssocID="{3DD34EFF-59BE-419E-BD7F-F7A7FC7D84AC}" presName="thickLine" presStyleLbl="alignNode1" presStyleIdx="1" presStyleCnt="4"/>
      <dgm:spPr/>
    </dgm:pt>
    <dgm:pt modelId="{5FEE5002-0AF9-46ED-8D19-B05F90D40D3D}" type="pres">
      <dgm:prSet presAssocID="{3DD34EFF-59BE-419E-BD7F-F7A7FC7D84AC}" presName="horz1" presStyleCnt="0"/>
      <dgm:spPr/>
    </dgm:pt>
    <dgm:pt modelId="{CEFDF714-5071-419D-A57A-13F2B82F09BA}" type="pres">
      <dgm:prSet presAssocID="{3DD34EFF-59BE-419E-BD7F-F7A7FC7D84AC}" presName="tx1" presStyleLbl="revTx" presStyleIdx="1" presStyleCnt="4"/>
      <dgm:spPr/>
    </dgm:pt>
    <dgm:pt modelId="{ABD2AC7D-EB6A-4298-A2B9-33009FE95BBD}" type="pres">
      <dgm:prSet presAssocID="{3DD34EFF-59BE-419E-BD7F-F7A7FC7D84AC}" presName="vert1" presStyleCnt="0"/>
      <dgm:spPr/>
    </dgm:pt>
    <dgm:pt modelId="{6B4E9D7A-1172-4CEA-B3C2-D6C1664DF6CF}" type="pres">
      <dgm:prSet presAssocID="{88FBC3D7-C61F-480C-AF21-AD89DA4267AD}" presName="thickLine" presStyleLbl="alignNode1" presStyleIdx="2" presStyleCnt="4"/>
      <dgm:spPr/>
    </dgm:pt>
    <dgm:pt modelId="{605C1815-D085-4FE6-8824-9690E65DD001}" type="pres">
      <dgm:prSet presAssocID="{88FBC3D7-C61F-480C-AF21-AD89DA4267AD}" presName="horz1" presStyleCnt="0"/>
      <dgm:spPr/>
    </dgm:pt>
    <dgm:pt modelId="{D1926799-09B6-41B4-9EFE-F48157025387}" type="pres">
      <dgm:prSet presAssocID="{88FBC3D7-C61F-480C-AF21-AD89DA4267AD}" presName="tx1" presStyleLbl="revTx" presStyleIdx="2" presStyleCnt="4"/>
      <dgm:spPr/>
    </dgm:pt>
    <dgm:pt modelId="{17946F08-53B4-4408-8468-C1EC84408D19}" type="pres">
      <dgm:prSet presAssocID="{88FBC3D7-C61F-480C-AF21-AD89DA4267AD}" presName="vert1" presStyleCnt="0"/>
      <dgm:spPr/>
    </dgm:pt>
    <dgm:pt modelId="{67EF20D0-44F6-40FB-AEAB-24A765B1AF5A}" type="pres">
      <dgm:prSet presAssocID="{492E938C-11A2-4F3A-8F1C-99C84C5B1048}" presName="thickLine" presStyleLbl="alignNode1" presStyleIdx="3" presStyleCnt="4"/>
      <dgm:spPr/>
    </dgm:pt>
    <dgm:pt modelId="{C2A57B0E-2852-4DC6-9BA7-A9C378252391}" type="pres">
      <dgm:prSet presAssocID="{492E938C-11A2-4F3A-8F1C-99C84C5B1048}" presName="horz1" presStyleCnt="0"/>
      <dgm:spPr/>
    </dgm:pt>
    <dgm:pt modelId="{41493777-3708-497C-AAEF-C88837361541}" type="pres">
      <dgm:prSet presAssocID="{492E938C-11A2-4F3A-8F1C-99C84C5B1048}" presName="tx1" presStyleLbl="revTx" presStyleIdx="3" presStyleCnt="4"/>
      <dgm:spPr/>
    </dgm:pt>
    <dgm:pt modelId="{84335E60-501A-4484-A3D4-4CA25D2B5556}" type="pres">
      <dgm:prSet presAssocID="{492E938C-11A2-4F3A-8F1C-99C84C5B1048}" presName="vert1" presStyleCnt="0"/>
      <dgm:spPr/>
    </dgm:pt>
  </dgm:ptLst>
  <dgm:cxnLst>
    <dgm:cxn modelId="{68747464-B957-49ED-A4D3-812936CB2389}" srcId="{7714F0ED-E1AB-410C-8EB7-DC9D8C0BC038}" destId="{B17DC220-E97F-4EDA-81B5-D71FC836D616}" srcOrd="0" destOrd="0" parTransId="{E7D9D46B-7B0C-4A64-AA6A-6421490367BD}" sibTransId="{9E25E2CD-7B05-43AC-800C-EFB6A56829B5}"/>
    <dgm:cxn modelId="{839CA1A4-CB00-400E-AB1C-795DFF00A398}" srcId="{7714F0ED-E1AB-410C-8EB7-DC9D8C0BC038}" destId="{3DD34EFF-59BE-419E-BD7F-F7A7FC7D84AC}" srcOrd="1" destOrd="0" parTransId="{330786E7-3046-42D9-9B8F-C26A293F9CC8}" sibTransId="{96BA47C9-E0D5-4F4A-82D2-3A07B28E23A7}"/>
    <dgm:cxn modelId="{A6D68EBA-6930-449E-8976-7F96E7561193}" type="presOf" srcId="{7714F0ED-E1AB-410C-8EB7-DC9D8C0BC038}" destId="{78726636-04FF-46BD-AA10-879977726CF7}" srcOrd="0" destOrd="0" presId="urn:microsoft.com/office/officeart/2008/layout/LinedList"/>
    <dgm:cxn modelId="{F443EBC3-51D1-4822-9DB6-8104B35502DA}" srcId="{7714F0ED-E1AB-410C-8EB7-DC9D8C0BC038}" destId="{492E938C-11A2-4F3A-8F1C-99C84C5B1048}" srcOrd="3" destOrd="0" parTransId="{86EB6EDC-403A-4779-9B40-30B01192CBE2}" sibTransId="{7402FF4E-24C6-437B-AA93-0F8833A2C4BB}"/>
    <dgm:cxn modelId="{6605EFD0-BD77-4B0A-BB9C-26AC5E5751DA}" type="presOf" srcId="{B17DC220-E97F-4EDA-81B5-D71FC836D616}" destId="{F3D888D0-BBE0-436D-9054-14A09A06DBEB}" srcOrd="0" destOrd="0" presId="urn:microsoft.com/office/officeart/2008/layout/LinedList"/>
    <dgm:cxn modelId="{647708E4-8CFF-40A3-B98D-89552E204ABB}" type="presOf" srcId="{88FBC3D7-C61F-480C-AF21-AD89DA4267AD}" destId="{D1926799-09B6-41B4-9EFE-F48157025387}" srcOrd="0" destOrd="0" presId="urn:microsoft.com/office/officeart/2008/layout/LinedList"/>
    <dgm:cxn modelId="{BF1861E6-DE47-437F-8BCE-15419B52636E}" type="presOf" srcId="{3DD34EFF-59BE-419E-BD7F-F7A7FC7D84AC}" destId="{CEFDF714-5071-419D-A57A-13F2B82F09BA}" srcOrd="0" destOrd="0" presId="urn:microsoft.com/office/officeart/2008/layout/LinedList"/>
    <dgm:cxn modelId="{B22B70F3-67E3-43CA-AD4B-2EC44CA0623C}" srcId="{7714F0ED-E1AB-410C-8EB7-DC9D8C0BC038}" destId="{88FBC3D7-C61F-480C-AF21-AD89DA4267AD}" srcOrd="2" destOrd="0" parTransId="{8D58301F-20C8-48E4-8948-486EAF5059DD}" sibTransId="{1E6D18D7-DA35-4203-8A70-6C5CEA25C75B}"/>
    <dgm:cxn modelId="{4AE42FF7-8F3C-4744-B841-3E614C85A8DC}" type="presOf" srcId="{492E938C-11A2-4F3A-8F1C-99C84C5B1048}" destId="{41493777-3708-497C-AAEF-C88837361541}" srcOrd="0" destOrd="0" presId="urn:microsoft.com/office/officeart/2008/layout/LinedList"/>
    <dgm:cxn modelId="{BA4870B9-E4DC-4EBE-886F-F207A80F73F6}" type="presParOf" srcId="{78726636-04FF-46BD-AA10-879977726CF7}" destId="{CEB0600B-451A-42DB-AB85-D5D76A97F59C}" srcOrd="0" destOrd="0" presId="urn:microsoft.com/office/officeart/2008/layout/LinedList"/>
    <dgm:cxn modelId="{0C86F89A-5533-40CB-ABE9-5A9D4F2EEFD1}" type="presParOf" srcId="{78726636-04FF-46BD-AA10-879977726CF7}" destId="{AB38C534-D205-4910-B50F-17744B576279}" srcOrd="1" destOrd="0" presId="urn:microsoft.com/office/officeart/2008/layout/LinedList"/>
    <dgm:cxn modelId="{F0CE32F4-F36E-46DD-AA16-DFE147BC658E}" type="presParOf" srcId="{AB38C534-D205-4910-B50F-17744B576279}" destId="{F3D888D0-BBE0-436D-9054-14A09A06DBEB}" srcOrd="0" destOrd="0" presId="urn:microsoft.com/office/officeart/2008/layout/LinedList"/>
    <dgm:cxn modelId="{A2F5960E-F760-40B2-9129-57C700DB9D17}" type="presParOf" srcId="{AB38C534-D205-4910-B50F-17744B576279}" destId="{3EF28433-9370-491E-8A6E-991313D196E5}" srcOrd="1" destOrd="0" presId="urn:microsoft.com/office/officeart/2008/layout/LinedList"/>
    <dgm:cxn modelId="{3EC97FF0-4A8F-44E1-B95C-EF236D1C9E75}" type="presParOf" srcId="{78726636-04FF-46BD-AA10-879977726CF7}" destId="{ED9F9C8F-4E0F-4EB9-A1E7-F72757CE5B4B}" srcOrd="2" destOrd="0" presId="urn:microsoft.com/office/officeart/2008/layout/LinedList"/>
    <dgm:cxn modelId="{F8EEBAAA-BFD5-4FD5-BB67-C9D893BA2B30}" type="presParOf" srcId="{78726636-04FF-46BD-AA10-879977726CF7}" destId="{5FEE5002-0AF9-46ED-8D19-B05F90D40D3D}" srcOrd="3" destOrd="0" presId="urn:microsoft.com/office/officeart/2008/layout/LinedList"/>
    <dgm:cxn modelId="{9DE8970A-ED1B-4223-888B-1046E85A9942}" type="presParOf" srcId="{5FEE5002-0AF9-46ED-8D19-B05F90D40D3D}" destId="{CEFDF714-5071-419D-A57A-13F2B82F09BA}" srcOrd="0" destOrd="0" presId="urn:microsoft.com/office/officeart/2008/layout/LinedList"/>
    <dgm:cxn modelId="{532B1C6E-77BE-4543-B669-685BFB4B4F4D}" type="presParOf" srcId="{5FEE5002-0AF9-46ED-8D19-B05F90D40D3D}" destId="{ABD2AC7D-EB6A-4298-A2B9-33009FE95BBD}" srcOrd="1" destOrd="0" presId="urn:microsoft.com/office/officeart/2008/layout/LinedList"/>
    <dgm:cxn modelId="{BD2F58B2-FED0-49E4-8479-690F95D4655D}" type="presParOf" srcId="{78726636-04FF-46BD-AA10-879977726CF7}" destId="{6B4E9D7A-1172-4CEA-B3C2-D6C1664DF6CF}" srcOrd="4" destOrd="0" presId="urn:microsoft.com/office/officeart/2008/layout/LinedList"/>
    <dgm:cxn modelId="{2B2F670A-03BF-4F84-A6C3-D90CFCF85A00}" type="presParOf" srcId="{78726636-04FF-46BD-AA10-879977726CF7}" destId="{605C1815-D085-4FE6-8824-9690E65DD001}" srcOrd="5" destOrd="0" presId="urn:microsoft.com/office/officeart/2008/layout/LinedList"/>
    <dgm:cxn modelId="{2C84B781-0853-458A-8B2F-77CB26606C2C}" type="presParOf" srcId="{605C1815-D085-4FE6-8824-9690E65DD001}" destId="{D1926799-09B6-41B4-9EFE-F48157025387}" srcOrd="0" destOrd="0" presId="urn:microsoft.com/office/officeart/2008/layout/LinedList"/>
    <dgm:cxn modelId="{20B78D83-956E-4B18-9208-9CB1617E4EC9}" type="presParOf" srcId="{605C1815-D085-4FE6-8824-9690E65DD001}" destId="{17946F08-53B4-4408-8468-C1EC84408D19}" srcOrd="1" destOrd="0" presId="urn:microsoft.com/office/officeart/2008/layout/LinedList"/>
    <dgm:cxn modelId="{45AAFD0C-22CD-4E22-BAB3-30D1BCB7E53A}" type="presParOf" srcId="{78726636-04FF-46BD-AA10-879977726CF7}" destId="{67EF20D0-44F6-40FB-AEAB-24A765B1AF5A}" srcOrd="6" destOrd="0" presId="urn:microsoft.com/office/officeart/2008/layout/LinedList"/>
    <dgm:cxn modelId="{FF0EE8F3-8B7D-426F-BF98-8FF8D4246108}" type="presParOf" srcId="{78726636-04FF-46BD-AA10-879977726CF7}" destId="{C2A57B0E-2852-4DC6-9BA7-A9C378252391}" srcOrd="7" destOrd="0" presId="urn:microsoft.com/office/officeart/2008/layout/LinedList"/>
    <dgm:cxn modelId="{6F94CB0C-7772-4738-AA29-89472F178B9C}" type="presParOf" srcId="{C2A57B0E-2852-4DC6-9BA7-A9C378252391}" destId="{41493777-3708-497C-AAEF-C88837361541}" srcOrd="0" destOrd="0" presId="urn:microsoft.com/office/officeart/2008/layout/LinedList"/>
    <dgm:cxn modelId="{E5D87859-EC87-4743-8E73-56B298427FF8}" type="presParOf" srcId="{C2A57B0E-2852-4DC6-9BA7-A9C378252391}" destId="{84335E60-501A-4484-A3D4-4CA25D2B55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59EE10-73EB-4B32-806C-623118C536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AEFC14D-D3E0-4208-BDE0-01BFADAB4818}">
      <dgm:prSet/>
      <dgm:spPr>
        <a:solidFill>
          <a:schemeClr val="accent2"/>
        </a:solidFill>
      </dgm:spPr>
      <dgm:t>
        <a:bodyPr/>
        <a:lstStyle/>
        <a:p>
          <a:r>
            <a:rPr lang="en-US" b="1" dirty="0"/>
            <a:t>Automotive</a:t>
          </a:r>
          <a:r>
            <a:rPr lang="en-US" dirty="0"/>
            <a:t> </a:t>
          </a:r>
        </a:p>
        <a:p>
          <a:r>
            <a:rPr lang="en-US" i="1" dirty="0"/>
            <a:t>Andrea Strommen</a:t>
          </a:r>
        </a:p>
      </dgm:t>
    </dgm:pt>
    <dgm:pt modelId="{3BA006A9-BA6B-46FE-AA25-3E4CC34993CD}" type="parTrans" cxnId="{863DD827-EF64-471D-A5CA-89059D7B20C7}">
      <dgm:prSet/>
      <dgm:spPr/>
      <dgm:t>
        <a:bodyPr/>
        <a:lstStyle/>
        <a:p>
          <a:endParaRPr lang="en-US"/>
        </a:p>
      </dgm:t>
    </dgm:pt>
    <dgm:pt modelId="{3D3DACF5-8F58-4E9A-88CA-E901451685DC}" type="sibTrans" cxnId="{863DD827-EF64-471D-A5CA-89059D7B20C7}">
      <dgm:prSet/>
      <dgm:spPr/>
      <dgm:t>
        <a:bodyPr/>
        <a:lstStyle/>
        <a:p>
          <a:endParaRPr lang="en-US"/>
        </a:p>
      </dgm:t>
    </dgm:pt>
    <dgm:pt modelId="{B54CC5DB-D2AC-4419-81EB-D697AB084793}">
      <dgm:prSet/>
      <dgm:spPr>
        <a:solidFill>
          <a:schemeClr val="accent2"/>
        </a:solidFill>
      </dgm:spPr>
      <dgm:t>
        <a:bodyPr/>
        <a:lstStyle/>
        <a:p>
          <a:r>
            <a:rPr lang="en-US" b="1" dirty="0"/>
            <a:t>Carpentry </a:t>
          </a:r>
          <a:r>
            <a:rPr lang="en-US" dirty="0"/>
            <a:t> </a:t>
          </a:r>
        </a:p>
        <a:p>
          <a:r>
            <a:rPr lang="en-US" i="1" dirty="0"/>
            <a:t>Harry Morgan</a:t>
          </a:r>
        </a:p>
      </dgm:t>
    </dgm:pt>
    <dgm:pt modelId="{9BA86767-717B-4AD1-8895-23C7D79BB367}" type="parTrans" cxnId="{49A5229C-1A4E-4D77-A428-33192E86B157}">
      <dgm:prSet/>
      <dgm:spPr/>
      <dgm:t>
        <a:bodyPr/>
        <a:lstStyle/>
        <a:p>
          <a:endParaRPr lang="en-US"/>
        </a:p>
      </dgm:t>
    </dgm:pt>
    <dgm:pt modelId="{14943B42-2865-4977-98E9-CEA65C5FF069}" type="sibTrans" cxnId="{49A5229C-1A4E-4D77-A428-33192E86B157}">
      <dgm:prSet/>
      <dgm:spPr/>
      <dgm:t>
        <a:bodyPr/>
        <a:lstStyle/>
        <a:p>
          <a:endParaRPr lang="en-US"/>
        </a:p>
      </dgm:t>
    </dgm:pt>
    <dgm:pt modelId="{B08D0F02-2FF0-40DE-9126-DAA3E29ED7C2}">
      <dgm:prSet/>
      <dgm:spPr/>
      <dgm:t>
        <a:bodyPr/>
        <a:lstStyle/>
        <a:p>
          <a:r>
            <a:rPr lang="en-US" b="1" dirty="0"/>
            <a:t>Criminal Investigation</a:t>
          </a:r>
        </a:p>
        <a:p>
          <a:r>
            <a:rPr lang="en-US" dirty="0"/>
            <a:t> </a:t>
          </a:r>
          <a:r>
            <a:rPr lang="en-US" i="1" dirty="0"/>
            <a:t>Chirre Barron</a:t>
          </a:r>
        </a:p>
      </dgm:t>
    </dgm:pt>
    <dgm:pt modelId="{2E40524D-945E-49BB-8319-309C6F1328E3}" type="parTrans" cxnId="{0514D2F7-FF39-4C96-8C82-DB7ED830D8E3}">
      <dgm:prSet/>
      <dgm:spPr/>
      <dgm:t>
        <a:bodyPr/>
        <a:lstStyle/>
        <a:p>
          <a:endParaRPr lang="en-US"/>
        </a:p>
      </dgm:t>
    </dgm:pt>
    <dgm:pt modelId="{A484305A-B33E-4C3F-9D11-E42CE4B00F96}" type="sibTrans" cxnId="{0514D2F7-FF39-4C96-8C82-DB7ED830D8E3}">
      <dgm:prSet/>
      <dgm:spPr/>
      <dgm:t>
        <a:bodyPr/>
        <a:lstStyle/>
        <a:p>
          <a:endParaRPr lang="en-US"/>
        </a:p>
      </dgm:t>
    </dgm:pt>
    <dgm:pt modelId="{68584E72-DB51-4207-807E-CDDE53F3DEA3}">
      <dgm:prSet/>
      <dgm:spPr/>
      <dgm:t>
        <a:bodyPr/>
        <a:lstStyle/>
        <a:p>
          <a:r>
            <a:rPr lang="en-US" b="1" dirty="0"/>
            <a:t>Culinary Arts  </a:t>
          </a:r>
        </a:p>
        <a:p>
          <a:r>
            <a:rPr lang="en-US" i="1" dirty="0"/>
            <a:t>Shernett </a:t>
          </a:r>
          <a:r>
            <a:rPr lang="en-US" i="1" dirty="0" err="1"/>
            <a:t>Wheatle</a:t>
          </a:r>
          <a:endParaRPr lang="en-US" i="1" dirty="0"/>
        </a:p>
      </dgm:t>
    </dgm:pt>
    <dgm:pt modelId="{E544F441-6EC4-4743-83D3-E945FC92E1E4}" type="parTrans" cxnId="{D0C50331-AC1A-4BCF-B2A3-EF53DFBF064A}">
      <dgm:prSet/>
      <dgm:spPr/>
      <dgm:t>
        <a:bodyPr/>
        <a:lstStyle/>
        <a:p>
          <a:endParaRPr lang="en-US"/>
        </a:p>
      </dgm:t>
    </dgm:pt>
    <dgm:pt modelId="{F4096A66-380C-494B-8E13-61C6FC2954CB}" type="sibTrans" cxnId="{D0C50331-AC1A-4BCF-B2A3-EF53DFBF064A}">
      <dgm:prSet/>
      <dgm:spPr/>
      <dgm:t>
        <a:bodyPr/>
        <a:lstStyle/>
        <a:p>
          <a:endParaRPr lang="en-US"/>
        </a:p>
      </dgm:t>
    </dgm:pt>
    <dgm:pt modelId="{F695819B-C499-4A7D-BD64-80393CAD46C4}">
      <dgm:prSet/>
      <dgm:spPr>
        <a:solidFill>
          <a:schemeClr val="accent2"/>
        </a:solidFill>
      </dgm:spPr>
      <dgm:t>
        <a:bodyPr/>
        <a:lstStyle/>
        <a:p>
          <a:r>
            <a:rPr lang="en-US" b="1" dirty="0"/>
            <a:t>Cybersecurity</a:t>
          </a:r>
          <a:r>
            <a:rPr lang="en-US" dirty="0"/>
            <a:t> </a:t>
          </a:r>
        </a:p>
        <a:p>
          <a:r>
            <a:rPr lang="en-US" i="1" dirty="0"/>
            <a:t>Amber Williamson</a:t>
          </a:r>
        </a:p>
      </dgm:t>
    </dgm:pt>
    <dgm:pt modelId="{F5E6F9D2-DDB6-4062-9CA8-7409F2FE6E97}" type="parTrans" cxnId="{3E50DD40-D871-47FB-B88C-055B155D54DC}">
      <dgm:prSet/>
      <dgm:spPr/>
      <dgm:t>
        <a:bodyPr/>
        <a:lstStyle/>
        <a:p>
          <a:endParaRPr lang="en-US"/>
        </a:p>
      </dgm:t>
    </dgm:pt>
    <dgm:pt modelId="{EDEE7886-8BF6-4F9B-97B4-63F8EF575565}" type="sibTrans" cxnId="{3E50DD40-D871-47FB-B88C-055B155D54DC}">
      <dgm:prSet/>
      <dgm:spPr/>
      <dgm:t>
        <a:bodyPr/>
        <a:lstStyle/>
        <a:p>
          <a:endParaRPr lang="en-US"/>
        </a:p>
      </dgm:t>
    </dgm:pt>
    <dgm:pt modelId="{024CEE4B-BD6E-4641-9E9F-26F0CCE59E79}">
      <dgm:prSet/>
      <dgm:spPr/>
      <dgm:t>
        <a:bodyPr/>
        <a:lstStyle/>
        <a:p>
          <a:r>
            <a:rPr lang="en-US" b="1" dirty="0"/>
            <a:t>Dental Science </a:t>
          </a:r>
        </a:p>
        <a:p>
          <a:r>
            <a:rPr lang="en-US" i="1" dirty="0"/>
            <a:t>Shante' Mosley</a:t>
          </a:r>
        </a:p>
      </dgm:t>
    </dgm:pt>
    <dgm:pt modelId="{69A4EC07-8E27-496A-8359-B8A58C97C379}" type="parTrans" cxnId="{03F1D6F6-7210-4278-92BB-5A0287B3CEC3}">
      <dgm:prSet/>
      <dgm:spPr/>
      <dgm:t>
        <a:bodyPr/>
        <a:lstStyle/>
        <a:p>
          <a:endParaRPr lang="en-US"/>
        </a:p>
      </dgm:t>
    </dgm:pt>
    <dgm:pt modelId="{C6010B83-791E-4087-971B-41F70CDE741A}" type="sibTrans" cxnId="{03F1D6F6-7210-4278-92BB-5A0287B3CEC3}">
      <dgm:prSet/>
      <dgm:spPr/>
      <dgm:t>
        <a:bodyPr/>
        <a:lstStyle/>
        <a:p>
          <a:endParaRPr lang="en-US"/>
        </a:p>
      </dgm:t>
    </dgm:pt>
    <dgm:pt modelId="{561E9B6D-C25F-41C3-AC70-88897EE32E18}">
      <dgm:prSet/>
      <dgm:spPr>
        <a:solidFill>
          <a:schemeClr val="accent2"/>
        </a:solidFill>
      </dgm:spPr>
      <dgm:t>
        <a:bodyPr/>
        <a:lstStyle/>
        <a:p>
          <a:r>
            <a:rPr lang="en-US" b="1" dirty="0"/>
            <a:t>Infant/Toddler Childcare </a:t>
          </a:r>
        </a:p>
        <a:p>
          <a:r>
            <a:rPr lang="en-US" i="1" dirty="0"/>
            <a:t>Keiah Moreno </a:t>
          </a:r>
        </a:p>
      </dgm:t>
    </dgm:pt>
    <dgm:pt modelId="{FD979C76-DA32-4F29-AC43-BC5C5F657F02}" type="parTrans" cxnId="{DC50ECA6-05E6-4AC5-8C2A-B539FAE5C75A}">
      <dgm:prSet/>
      <dgm:spPr/>
      <dgm:t>
        <a:bodyPr/>
        <a:lstStyle/>
        <a:p>
          <a:endParaRPr lang="en-US"/>
        </a:p>
      </dgm:t>
    </dgm:pt>
    <dgm:pt modelId="{FEE81EDF-2E07-4025-BAD3-6D3EAED3C77E}" type="sibTrans" cxnId="{DC50ECA6-05E6-4AC5-8C2A-B539FAE5C75A}">
      <dgm:prSet/>
      <dgm:spPr/>
      <dgm:t>
        <a:bodyPr/>
        <a:lstStyle/>
        <a:p>
          <a:endParaRPr lang="en-US"/>
        </a:p>
      </dgm:t>
    </dgm:pt>
    <dgm:pt modelId="{226E2740-51BE-42A9-AB10-6F41CDE7BBB4}">
      <dgm:prSet/>
      <dgm:spPr/>
      <dgm:t>
        <a:bodyPr/>
        <a:lstStyle/>
        <a:p>
          <a:r>
            <a:rPr lang="en-US" b="1" dirty="0"/>
            <a:t>Graphic Design </a:t>
          </a:r>
        </a:p>
        <a:p>
          <a:r>
            <a:rPr lang="en-US" dirty="0"/>
            <a:t> </a:t>
          </a:r>
          <a:r>
            <a:rPr lang="en-US" i="1" dirty="0"/>
            <a:t>Jason Stubbs</a:t>
          </a:r>
        </a:p>
      </dgm:t>
    </dgm:pt>
    <dgm:pt modelId="{98DBB6AB-180D-47BA-803C-2B813BF1F83B}" type="parTrans" cxnId="{DD959665-0D94-4308-A8CD-C1FE713515B0}">
      <dgm:prSet/>
      <dgm:spPr/>
      <dgm:t>
        <a:bodyPr/>
        <a:lstStyle/>
        <a:p>
          <a:endParaRPr lang="en-US"/>
        </a:p>
      </dgm:t>
    </dgm:pt>
    <dgm:pt modelId="{A0A5710E-C910-4346-BDDA-BA9DB647B1BF}" type="sibTrans" cxnId="{DD959665-0D94-4308-A8CD-C1FE713515B0}">
      <dgm:prSet/>
      <dgm:spPr/>
      <dgm:t>
        <a:bodyPr/>
        <a:lstStyle/>
        <a:p>
          <a:endParaRPr lang="en-US"/>
        </a:p>
      </dgm:t>
    </dgm:pt>
    <dgm:pt modelId="{B15856AB-7D69-4031-A3D9-2ACBA20ABE35}">
      <dgm:prSet/>
      <dgm:spPr/>
      <dgm:t>
        <a:bodyPr/>
        <a:lstStyle/>
        <a:p>
          <a:r>
            <a:rPr lang="en-US" b="1" dirty="0"/>
            <a:t>HVACR</a:t>
          </a:r>
          <a:r>
            <a:rPr lang="en-US" dirty="0"/>
            <a:t> </a:t>
          </a:r>
        </a:p>
        <a:p>
          <a:r>
            <a:rPr lang="en-US" i="1" dirty="0"/>
            <a:t>Charles Strickland</a:t>
          </a:r>
        </a:p>
      </dgm:t>
    </dgm:pt>
    <dgm:pt modelId="{E53B5E55-163F-40AA-9553-4008C7AEF930}" type="parTrans" cxnId="{172FE237-E446-4E94-886B-5FF7371EF4E0}">
      <dgm:prSet/>
      <dgm:spPr/>
      <dgm:t>
        <a:bodyPr/>
        <a:lstStyle/>
        <a:p>
          <a:endParaRPr lang="en-US"/>
        </a:p>
      </dgm:t>
    </dgm:pt>
    <dgm:pt modelId="{4FD06139-2992-44F2-ACAF-9C8094019FC3}" type="sibTrans" cxnId="{172FE237-E446-4E94-886B-5FF7371EF4E0}">
      <dgm:prSet/>
      <dgm:spPr/>
      <dgm:t>
        <a:bodyPr/>
        <a:lstStyle/>
        <a:p>
          <a:endParaRPr lang="en-US"/>
        </a:p>
      </dgm:t>
    </dgm:pt>
    <dgm:pt modelId="{9A4D6148-2C0B-4B21-B8AA-53B36087A2CB}">
      <dgm:prSet/>
      <dgm:spPr/>
      <dgm:t>
        <a:bodyPr/>
        <a:lstStyle/>
        <a:p>
          <a:r>
            <a:rPr lang="en-US" b="1" dirty="0"/>
            <a:t>Hospitality, Recreational &amp; Tourism  </a:t>
          </a:r>
        </a:p>
        <a:p>
          <a:r>
            <a:rPr lang="en-US" i="1" dirty="0"/>
            <a:t>Nicole Champion</a:t>
          </a:r>
        </a:p>
      </dgm:t>
    </dgm:pt>
    <dgm:pt modelId="{79DBB567-D713-4164-8609-0011CDC54B04}" type="parTrans" cxnId="{2E69C29D-F857-490E-A962-88E8690A10E3}">
      <dgm:prSet/>
      <dgm:spPr/>
      <dgm:t>
        <a:bodyPr/>
        <a:lstStyle/>
        <a:p>
          <a:endParaRPr lang="en-US"/>
        </a:p>
      </dgm:t>
    </dgm:pt>
    <dgm:pt modelId="{5F24F289-B806-4C23-B861-6E45C3C679F7}" type="sibTrans" cxnId="{2E69C29D-F857-490E-A962-88E8690A10E3}">
      <dgm:prSet/>
      <dgm:spPr/>
      <dgm:t>
        <a:bodyPr/>
        <a:lstStyle/>
        <a:p>
          <a:endParaRPr lang="en-US"/>
        </a:p>
      </dgm:t>
    </dgm:pt>
    <dgm:pt modelId="{1B99695D-D225-4104-9D4A-F85AE4655A0F}">
      <dgm:prSet/>
      <dgm:spPr/>
      <dgm:t>
        <a:bodyPr/>
        <a:lstStyle/>
        <a:p>
          <a:r>
            <a:rPr lang="en-US" b="1" dirty="0"/>
            <a:t>Patient Care</a:t>
          </a:r>
        </a:p>
        <a:p>
          <a:r>
            <a:rPr lang="en-US" i="1" dirty="0"/>
            <a:t>Tamika Latham</a:t>
          </a:r>
        </a:p>
      </dgm:t>
    </dgm:pt>
    <dgm:pt modelId="{8D6CADFA-6621-4C2E-AE2D-98172936C8FF}" type="parTrans" cxnId="{ADFA1288-37A1-4401-8D5E-FD3EC922015B}">
      <dgm:prSet/>
      <dgm:spPr/>
      <dgm:t>
        <a:bodyPr/>
        <a:lstStyle/>
        <a:p>
          <a:endParaRPr lang="en-US"/>
        </a:p>
      </dgm:t>
    </dgm:pt>
    <dgm:pt modelId="{A7DF8EA1-4022-4EFC-8869-FFCD1EBCB959}" type="sibTrans" cxnId="{ADFA1288-37A1-4401-8D5E-FD3EC922015B}">
      <dgm:prSet/>
      <dgm:spPr/>
      <dgm:t>
        <a:bodyPr/>
        <a:lstStyle/>
        <a:p>
          <a:endParaRPr lang="en-US"/>
        </a:p>
      </dgm:t>
    </dgm:pt>
    <dgm:pt modelId="{E2CFC6FA-992E-4F8B-98AD-ADC1DFD0EA0D}">
      <dgm:prSet/>
      <dgm:spPr>
        <a:solidFill>
          <a:schemeClr val="accent2"/>
        </a:solidFill>
      </dgm:spPr>
      <dgm:t>
        <a:bodyPr/>
        <a:lstStyle/>
        <a:p>
          <a:r>
            <a:rPr lang="en-US" b="1" dirty="0"/>
            <a:t>Programming </a:t>
          </a:r>
        </a:p>
        <a:p>
          <a:r>
            <a:rPr lang="en-US" i="1" dirty="0"/>
            <a:t>Mishun Miller </a:t>
          </a:r>
        </a:p>
      </dgm:t>
    </dgm:pt>
    <dgm:pt modelId="{5DB879E8-4B7D-4799-9F7B-9F217B61DCB8}" type="parTrans" cxnId="{055D7DE0-306C-4C8C-9FBA-CF8FE0730B8C}">
      <dgm:prSet/>
      <dgm:spPr/>
      <dgm:t>
        <a:bodyPr/>
        <a:lstStyle/>
        <a:p>
          <a:endParaRPr lang="en-US"/>
        </a:p>
      </dgm:t>
    </dgm:pt>
    <dgm:pt modelId="{904E739B-FEE4-413F-9F72-3C9CF2D9E6B8}" type="sibTrans" cxnId="{055D7DE0-306C-4C8C-9FBA-CF8FE0730B8C}">
      <dgm:prSet/>
      <dgm:spPr/>
      <dgm:t>
        <a:bodyPr/>
        <a:lstStyle/>
        <a:p>
          <a:endParaRPr lang="en-US"/>
        </a:p>
      </dgm:t>
    </dgm:pt>
    <dgm:pt modelId="{922F19DB-F710-4EEA-B2B5-CF34A8155722}" type="pres">
      <dgm:prSet presAssocID="{3259EE10-73EB-4B32-806C-623118C53656}" presName="diagram" presStyleCnt="0">
        <dgm:presLayoutVars>
          <dgm:dir/>
          <dgm:resizeHandles val="exact"/>
        </dgm:presLayoutVars>
      </dgm:prSet>
      <dgm:spPr/>
    </dgm:pt>
    <dgm:pt modelId="{40BD821B-E0F7-4319-8630-5AF05157ACE0}" type="pres">
      <dgm:prSet presAssocID="{9AEFC14D-D3E0-4208-BDE0-01BFADAB4818}" presName="node" presStyleLbl="node1" presStyleIdx="0" presStyleCnt="12">
        <dgm:presLayoutVars>
          <dgm:bulletEnabled val="1"/>
        </dgm:presLayoutVars>
      </dgm:prSet>
      <dgm:spPr/>
    </dgm:pt>
    <dgm:pt modelId="{C455C84E-9900-4780-B2E8-0058908D5AA3}" type="pres">
      <dgm:prSet presAssocID="{3D3DACF5-8F58-4E9A-88CA-E901451685DC}" presName="sibTrans" presStyleCnt="0"/>
      <dgm:spPr/>
    </dgm:pt>
    <dgm:pt modelId="{5213AFBD-DA7E-4478-AE1D-E46C25333FE7}" type="pres">
      <dgm:prSet presAssocID="{B54CC5DB-D2AC-4419-81EB-D697AB084793}" presName="node" presStyleLbl="node1" presStyleIdx="1" presStyleCnt="12">
        <dgm:presLayoutVars>
          <dgm:bulletEnabled val="1"/>
        </dgm:presLayoutVars>
      </dgm:prSet>
      <dgm:spPr/>
    </dgm:pt>
    <dgm:pt modelId="{0CE279FE-98B8-45A5-AFA7-70EE08BD452F}" type="pres">
      <dgm:prSet presAssocID="{14943B42-2865-4977-98E9-CEA65C5FF069}" presName="sibTrans" presStyleCnt="0"/>
      <dgm:spPr/>
    </dgm:pt>
    <dgm:pt modelId="{FF867EF6-2D78-4EB5-8C1E-AD314E120B00}" type="pres">
      <dgm:prSet presAssocID="{B08D0F02-2FF0-40DE-9126-DAA3E29ED7C2}" presName="node" presStyleLbl="node1" presStyleIdx="2" presStyleCnt="12">
        <dgm:presLayoutVars>
          <dgm:bulletEnabled val="1"/>
        </dgm:presLayoutVars>
      </dgm:prSet>
      <dgm:spPr/>
    </dgm:pt>
    <dgm:pt modelId="{FBF278AC-80AD-4682-B9E4-DCC5E1F53125}" type="pres">
      <dgm:prSet presAssocID="{A484305A-B33E-4C3F-9D11-E42CE4B00F96}" presName="sibTrans" presStyleCnt="0"/>
      <dgm:spPr/>
    </dgm:pt>
    <dgm:pt modelId="{C1B439FA-4908-458C-B2F2-D4C086B9DD62}" type="pres">
      <dgm:prSet presAssocID="{68584E72-DB51-4207-807E-CDDE53F3DEA3}" presName="node" presStyleLbl="node1" presStyleIdx="3" presStyleCnt="12" custLinFactNeighborX="1417" custLinFactNeighborY="-2362">
        <dgm:presLayoutVars>
          <dgm:bulletEnabled val="1"/>
        </dgm:presLayoutVars>
      </dgm:prSet>
      <dgm:spPr/>
    </dgm:pt>
    <dgm:pt modelId="{96E7EDB8-4ED2-4162-A512-63B5F79D7E83}" type="pres">
      <dgm:prSet presAssocID="{F4096A66-380C-494B-8E13-61C6FC2954CB}" presName="sibTrans" presStyleCnt="0"/>
      <dgm:spPr/>
    </dgm:pt>
    <dgm:pt modelId="{30A69763-C183-465C-8D19-668FCB4B835F}" type="pres">
      <dgm:prSet presAssocID="{F695819B-C499-4A7D-BD64-80393CAD46C4}" presName="node" presStyleLbl="node1" presStyleIdx="4" presStyleCnt="12">
        <dgm:presLayoutVars>
          <dgm:bulletEnabled val="1"/>
        </dgm:presLayoutVars>
      </dgm:prSet>
      <dgm:spPr/>
    </dgm:pt>
    <dgm:pt modelId="{CE28B737-4ED8-43E0-A0D0-0BAD90AE1C29}" type="pres">
      <dgm:prSet presAssocID="{EDEE7886-8BF6-4F9B-97B4-63F8EF575565}" presName="sibTrans" presStyleCnt="0"/>
      <dgm:spPr/>
    </dgm:pt>
    <dgm:pt modelId="{4D02DDD9-8FAE-4EE7-96BD-B4796AC70F59}" type="pres">
      <dgm:prSet presAssocID="{024CEE4B-BD6E-4641-9E9F-26F0CCE59E79}" presName="node" presStyleLbl="node1" presStyleIdx="5" presStyleCnt="12">
        <dgm:presLayoutVars>
          <dgm:bulletEnabled val="1"/>
        </dgm:presLayoutVars>
      </dgm:prSet>
      <dgm:spPr/>
    </dgm:pt>
    <dgm:pt modelId="{B2B0D392-E368-4605-B34C-BF0F5DC30203}" type="pres">
      <dgm:prSet presAssocID="{C6010B83-791E-4087-971B-41F70CDE741A}" presName="sibTrans" presStyleCnt="0"/>
      <dgm:spPr/>
    </dgm:pt>
    <dgm:pt modelId="{159DFC32-C005-43A2-9FDF-E66D30E28F96}" type="pres">
      <dgm:prSet presAssocID="{561E9B6D-C25F-41C3-AC70-88897EE32E18}" presName="node" presStyleLbl="node1" presStyleIdx="6" presStyleCnt="12">
        <dgm:presLayoutVars>
          <dgm:bulletEnabled val="1"/>
        </dgm:presLayoutVars>
      </dgm:prSet>
      <dgm:spPr/>
    </dgm:pt>
    <dgm:pt modelId="{2AB9DA37-96F4-47A3-B1C8-A0CD7DF2FCA2}" type="pres">
      <dgm:prSet presAssocID="{FEE81EDF-2E07-4025-BAD3-6D3EAED3C77E}" presName="sibTrans" presStyleCnt="0"/>
      <dgm:spPr/>
    </dgm:pt>
    <dgm:pt modelId="{32146915-B2DC-41E8-B18C-DA5EB9E3D511}" type="pres">
      <dgm:prSet presAssocID="{226E2740-51BE-42A9-AB10-6F41CDE7BBB4}" presName="node" presStyleLbl="node1" presStyleIdx="7" presStyleCnt="12">
        <dgm:presLayoutVars>
          <dgm:bulletEnabled val="1"/>
        </dgm:presLayoutVars>
      </dgm:prSet>
      <dgm:spPr/>
    </dgm:pt>
    <dgm:pt modelId="{AE84194C-FE22-4A9A-87F2-64F2BD6A397A}" type="pres">
      <dgm:prSet presAssocID="{A0A5710E-C910-4346-BDDA-BA9DB647B1BF}" presName="sibTrans" presStyleCnt="0"/>
      <dgm:spPr/>
    </dgm:pt>
    <dgm:pt modelId="{E3A9FFA8-6CED-4E76-B406-39B79FD931DE}" type="pres">
      <dgm:prSet presAssocID="{B15856AB-7D69-4031-A3D9-2ACBA20ABE35}" presName="node" presStyleLbl="node1" presStyleIdx="8" presStyleCnt="12">
        <dgm:presLayoutVars>
          <dgm:bulletEnabled val="1"/>
        </dgm:presLayoutVars>
      </dgm:prSet>
      <dgm:spPr/>
    </dgm:pt>
    <dgm:pt modelId="{69283415-4BFF-4A0F-842A-3B8DCB1B0D4A}" type="pres">
      <dgm:prSet presAssocID="{4FD06139-2992-44F2-ACAF-9C8094019FC3}" presName="sibTrans" presStyleCnt="0"/>
      <dgm:spPr/>
    </dgm:pt>
    <dgm:pt modelId="{5785FB7A-01E0-4C1A-B972-B290CEE6DFE1}" type="pres">
      <dgm:prSet presAssocID="{9A4D6148-2C0B-4B21-B8AA-53B36087A2CB}" presName="node" presStyleLbl="node1" presStyleIdx="9" presStyleCnt="12">
        <dgm:presLayoutVars>
          <dgm:bulletEnabled val="1"/>
        </dgm:presLayoutVars>
      </dgm:prSet>
      <dgm:spPr/>
    </dgm:pt>
    <dgm:pt modelId="{DB9F9711-195F-477A-835F-B96DD4E1C2A0}" type="pres">
      <dgm:prSet presAssocID="{5F24F289-B806-4C23-B861-6E45C3C679F7}" presName="sibTrans" presStyleCnt="0"/>
      <dgm:spPr/>
    </dgm:pt>
    <dgm:pt modelId="{9AE0374D-D5E8-43AB-887C-97A42B3B2BBB}" type="pres">
      <dgm:prSet presAssocID="{1B99695D-D225-4104-9D4A-F85AE4655A0F}" presName="node" presStyleLbl="node1" presStyleIdx="10" presStyleCnt="12">
        <dgm:presLayoutVars>
          <dgm:bulletEnabled val="1"/>
        </dgm:presLayoutVars>
      </dgm:prSet>
      <dgm:spPr/>
    </dgm:pt>
    <dgm:pt modelId="{B2589C77-F77C-4551-B596-E7F6C4DAAF08}" type="pres">
      <dgm:prSet presAssocID="{A7DF8EA1-4022-4EFC-8869-FFCD1EBCB959}" presName="sibTrans" presStyleCnt="0"/>
      <dgm:spPr/>
    </dgm:pt>
    <dgm:pt modelId="{B23691BF-8599-46F5-9226-C4A1E1B337FF}" type="pres">
      <dgm:prSet presAssocID="{E2CFC6FA-992E-4F8B-98AD-ADC1DFD0EA0D}" presName="node" presStyleLbl="node1" presStyleIdx="11" presStyleCnt="12">
        <dgm:presLayoutVars>
          <dgm:bulletEnabled val="1"/>
        </dgm:presLayoutVars>
      </dgm:prSet>
      <dgm:spPr/>
    </dgm:pt>
  </dgm:ptLst>
  <dgm:cxnLst>
    <dgm:cxn modelId="{562CB116-835C-40A0-9EB0-B48FA24F34C8}" type="presOf" srcId="{024CEE4B-BD6E-4641-9E9F-26F0CCE59E79}" destId="{4D02DDD9-8FAE-4EE7-96BD-B4796AC70F59}" srcOrd="0" destOrd="0" presId="urn:microsoft.com/office/officeart/2005/8/layout/default"/>
    <dgm:cxn modelId="{B6D1CB1D-D43C-445B-B270-2E6EAD610E0B}" type="presOf" srcId="{9A4D6148-2C0B-4B21-B8AA-53B36087A2CB}" destId="{5785FB7A-01E0-4C1A-B972-B290CEE6DFE1}" srcOrd="0" destOrd="0" presId="urn:microsoft.com/office/officeart/2005/8/layout/default"/>
    <dgm:cxn modelId="{863DD827-EF64-471D-A5CA-89059D7B20C7}" srcId="{3259EE10-73EB-4B32-806C-623118C53656}" destId="{9AEFC14D-D3E0-4208-BDE0-01BFADAB4818}" srcOrd="0" destOrd="0" parTransId="{3BA006A9-BA6B-46FE-AA25-3E4CC34993CD}" sibTransId="{3D3DACF5-8F58-4E9A-88CA-E901451685DC}"/>
    <dgm:cxn modelId="{D0C50331-AC1A-4BCF-B2A3-EF53DFBF064A}" srcId="{3259EE10-73EB-4B32-806C-623118C53656}" destId="{68584E72-DB51-4207-807E-CDDE53F3DEA3}" srcOrd="3" destOrd="0" parTransId="{E544F441-6EC4-4743-83D3-E945FC92E1E4}" sibTransId="{F4096A66-380C-494B-8E13-61C6FC2954CB}"/>
    <dgm:cxn modelId="{172FE237-E446-4E94-886B-5FF7371EF4E0}" srcId="{3259EE10-73EB-4B32-806C-623118C53656}" destId="{B15856AB-7D69-4031-A3D9-2ACBA20ABE35}" srcOrd="8" destOrd="0" parTransId="{E53B5E55-163F-40AA-9553-4008C7AEF930}" sibTransId="{4FD06139-2992-44F2-ACAF-9C8094019FC3}"/>
    <dgm:cxn modelId="{3E50DD40-D871-47FB-B88C-055B155D54DC}" srcId="{3259EE10-73EB-4B32-806C-623118C53656}" destId="{F695819B-C499-4A7D-BD64-80393CAD46C4}" srcOrd="4" destOrd="0" parTransId="{F5E6F9D2-DDB6-4062-9CA8-7409F2FE6E97}" sibTransId="{EDEE7886-8BF6-4F9B-97B4-63F8EF575565}"/>
    <dgm:cxn modelId="{DD959665-0D94-4308-A8CD-C1FE713515B0}" srcId="{3259EE10-73EB-4B32-806C-623118C53656}" destId="{226E2740-51BE-42A9-AB10-6F41CDE7BBB4}" srcOrd="7" destOrd="0" parTransId="{98DBB6AB-180D-47BA-803C-2B813BF1F83B}" sibTransId="{A0A5710E-C910-4346-BDDA-BA9DB647B1BF}"/>
    <dgm:cxn modelId="{A2504B46-A476-43D1-B70A-7F5731CE745A}" type="presOf" srcId="{B54CC5DB-D2AC-4419-81EB-D697AB084793}" destId="{5213AFBD-DA7E-4478-AE1D-E46C25333FE7}" srcOrd="0" destOrd="0" presId="urn:microsoft.com/office/officeart/2005/8/layout/default"/>
    <dgm:cxn modelId="{8D1E104D-8A32-42D9-B7D9-759974A395CD}" type="presOf" srcId="{F695819B-C499-4A7D-BD64-80393CAD46C4}" destId="{30A69763-C183-465C-8D19-668FCB4B835F}" srcOrd="0" destOrd="0" presId="urn:microsoft.com/office/officeart/2005/8/layout/default"/>
    <dgm:cxn modelId="{F05B6D76-B35E-4908-9FA3-C53B80BE482C}" type="presOf" srcId="{1B99695D-D225-4104-9D4A-F85AE4655A0F}" destId="{9AE0374D-D5E8-43AB-887C-97A42B3B2BBB}" srcOrd="0" destOrd="0" presId="urn:microsoft.com/office/officeart/2005/8/layout/default"/>
    <dgm:cxn modelId="{ADFA1288-37A1-4401-8D5E-FD3EC922015B}" srcId="{3259EE10-73EB-4B32-806C-623118C53656}" destId="{1B99695D-D225-4104-9D4A-F85AE4655A0F}" srcOrd="10" destOrd="0" parTransId="{8D6CADFA-6621-4C2E-AE2D-98172936C8FF}" sibTransId="{A7DF8EA1-4022-4EFC-8869-FFCD1EBCB959}"/>
    <dgm:cxn modelId="{1E3A9389-52B4-4184-B643-E519DA54FB8F}" type="presOf" srcId="{B08D0F02-2FF0-40DE-9126-DAA3E29ED7C2}" destId="{FF867EF6-2D78-4EB5-8C1E-AD314E120B00}" srcOrd="0" destOrd="0" presId="urn:microsoft.com/office/officeart/2005/8/layout/default"/>
    <dgm:cxn modelId="{A771C88E-3016-4BFE-83F3-873DD3DF8B4D}" type="presOf" srcId="{B15856AB-7D69-4031-A3D9-2ACBA20ABE35}" destId="{E3A9FFA8-6CED-4E76-B406-39B79FD931DE}" srcOrd="0" destOrd="0" presId="urn:microsoft.com/office/officeart/2005/8/layout/default"/>
    <dgm:cxn modelId="{3BD77195-A3FC-45EE-A9F1-D39E67369BBA}" type="presOf" srcId="{9AEFC14D-D3E0-4208-BDE0-01BFADAB4818}" destId="{40BD821B-E0F7-4319-8630-5AF05157ACE0}" srcOrd="0" destOrd="0" presId="urn:microsoft.com/office/officeart/2005/8/layout/default"/>
    <dgm:cxn modelId="{49A5229C-1A4E-4D77-A428-33192E86B157}" srcId="{3259EE10-73EB-4B32-806C-623118C53656}" destId="{B54CC5DB-D2AC-4419-81EB-D697AB084793}" srcOrd="1" destOrd="0" parTransId="{9BA86767-717B-4AD1-8895-23C7D79BB367}" sibTransId="{14943B42-2865-4977-98E9-CEA65C5FF069}"/>
    <dgm:cxn modelId="{2E69C29D-F857-490E-A962-88E8690A10E3}" srcId="{3259EE10-73EB-4B32-806C-623118C53656}" destId="{9A4D6148-2C0B-4B21-B8AA-53B36087A2CB}" srcOrd="9" destOrd="0" parTransId="{79DBB567-D713-4164-8609-0011CDC54B04}" sibTransId="{5F24F289-B806-4C23-B861-6E45C3C679F7}"/>
    <dgm:cxn modelId="{DC50ECA6-05E6-4AC5-8C2A-B539FAE5C75A}" srcId="{3259EE10-73EB-4B32-806C-623118C53656}" destId="{561E9B6D-C25F-41C3-AC70-88897EE32E18}" srcOrd="6" destOrd="0" parTransId="{FD979C76-DA32-4F29-AC43-BC5C5F657F02}" sibTransId="{FEE81EDF-2E07-4025-BAD3-6D3EAED3C77E}"/>
    <dgm:cxn modelId="{CD1D69AA-09AE-4626-84B8-ACAE0A903766}" type="presOf" srcId="{E2CFC6FA-992E-4F8B-98AD-ADC1DFD0EA0D}" destId="{B23691BF-8599-46F5-9226-C4A1E1B337FF}" srcOrd="0" destOrd="0" presId="urn:microsoft.com/office/officeart/2005/8/layout/default"/>
    <dgm:cxn modelId="{AF9858CA-0496-4136-8E43-3543FC75988D}" type="presOf" srcId="{3259EE10-73EB-4B32-806C-623118C53656}" destId="{922F19DB-F710-4EEA-B2B5-CF34A8155722}" srcOrd="0" destOrd="0" presId="urn:microsoft.com/office/officeart/2005/8/layout/default"/>
    <dgm:cxn modelId="{055D7DE0-306C-4C8C-9FBA-CF8FE0730B8C}" srcId="{3259EE10-73EB-4B32-806C-623118C53656}" destId="{E2CFC6FA-992E-4F8B-98AD-ADC1DFD0EA0D}" srcOrd="11" destOrd="0" parTransId="{5DB879E8-4B7D-4799-9F7B-9F217B61DCB8}" sibTransId="{904E739B-FEE4-413F-9F72-3C9CF2D9E6B8}"/>
    <dgm:cxn modelId="{D9239AEC-32EA-4611-A5A3-8726F7716088}" type="presOf" srcId="{561E9B6D-C25F-41C3-AC70-88897EE32E18}" destId="{159DFC32-C005-43A2-9FDF-E66D30E28F96}" srcOrd="0" destOrd="0" presId="urn:microsoft.com/office/officeart/2005/8/layout/default"/>
    <dgm:cxn modelId="{5CB778EE-C13D-403B-B55D-16B0DC89A04B}" type="presOf" srcId="{68584E72-DB51-4207-807E-CDDE53F3DEA3}" destId="{C1B439FA-4908-458C-B2F2-D4C086B9DD62}" srcOrd="0" destOrd="0" presId="urn:microsoft.com/office/officeart/2005/8/layout/default"/>
    <dgm:cxn modelId="{03F1D6F6-7210-4278-92BB-5A0287B3CEC3}" srcId="{3259EE10-73EB-4B32-806C-623118C53656}" destId="{024CEE4B-BD6E-4641-9E9F-26F0CCE59E79}" srcOrd="5" destOrd="0" parTransId="{69A4EC07-8E27-496A-8359-B8A58C97C379}" sibTransId="{C6010B83-791E-4087-971B-41F70CDE741A}"/>
    <dgm:cxn modelId="{0514D2F7-FF39-4C96-8C82-DB7ED830D8E3}" srcId="{3259EE10-73EB-4B32-806C-623118C53656}" destId="{B08D0F02-2FF0-40DE-9126-DAA3E29ED7C2}" srcOrd="2" destOrd="0" parTransId="{2E40524D-945E-49BB-8319-309C6F1328E3}" sibTransId="{A484305A-B33E-4C3F-9D11-E42CE4B00F96}"/>
    <dgm:cxn modelId="{BD0E7FFB-2144-4E2E-84CA-D7FF531C5D9E}" type="presOf" srcId="{226E2740-51BE-42A9-AB10-6F41CDE7BBB4}" destId="{32146915-B2DC-41E8-B18C-DA5EB9E3D511}" srcOrd="0" destOrd="0" presId="urn:microsoft.com/office/officeart/2005/8/layout/default"/>
    <dgm:cxn modelId="{1636927B-603C-44DE-8672-EA33DB4CF9A3}" type="presParOf" srcId="{922F19DB-F710-4EEA-B2B5-CF34A8155722}" destId="{40BD821B-E0F7-4319-8630-5AF05157ACE0}" srcOrd="0" destOrd="0" presId="urn:microsoft.com/office/officeart/2005/8/layout/default"/>
    <dgm:cxn modelId="{BFB9FB4C-38FD-4370-9375-2A82FAC0602F}" type="presParOf" srcId="{922F19DB-F710-4EEA-B2B5-CF34A8155722}" destId="{C455C84E-9900-4780-B2E8-0058908D5AA3}" srcOrd="1" destOrd="0" presId="urn:microsoft.com/office/officeart/2005/8/layout/default"/>
    <dgm:cxn modelId="{DBAE6CBA-851B-4975-ACAC-FFD9F5F54756}" type="presParOf" srcId="{922F19DB-F710-4EEA-B2B5-CF34A8155722}" destId="{5213AFBD-DA7E-4478-AE1D-E46C25333FE7}" srcOrd="2" destOrd="0" presId="urn:microsoft.com/office/officeart/2005/8/layout/default"/>
    <dgm:cxn modelId="{35285CD1-A240-44D2-8D42-0567F3B6D809}" type="presParOf" srcId="{922F19DB-F710-4EEA-B2B5-CF34A8155722}" destId="{0CE279FE-98B8-45A5-AFA7-70EE08BD452F}" srcOrd="3" destOrd="0" presId="urn:microsoft.com/office/officeart/2005/8/layout/default"/>
    <dgm:cxn modelId="{86548E9A-2F59-44B0-8561-D411F8CA6A69}" type="presParOf" srcId="{922F19DB-F710-4EEA-B2B5-CF34A8155722}" destId="{FF867EF6-2D78-4EB5-8C1E-AD314E120B00}" srcOrd="4" destOrd="0" presId="urn:microsoft.com/office/officeart/2005/8/layout/default"/>
    <dgm:cxn modelId="{8CBB16FB-C20C-437D-B195-857A6270A02E}" type="presParOf" srcId="{922F19DB-F710-4EEA-B2B5-CF34A8155722}" destId="{FBF278AC-80AD-4682-B9E4-DCC5E1F53125}" srcOrd="5" destOrd="0" presId="urn:microsoft.com/office/officeart/2005/8/layout/default"/>
    <dgm:cxn modelId="{9CE13461-4A86-487D-BC80-D699C62B413C}" type="presParOf" srcId="{922F19DB-F710-4EEA-B2B5-CF34A8155722}" destId="{C1B439FA-4908-458C-B2F2-D4C086B9DD62}" srcOrd="6" destOrd="0" presId="urn:microsoft.com/office/officeart/2005/8/layout/default"/>
    <dgm:cxn modelId="{EBD76363-329B-4819-96DE-EDE7E2108F8F}" type="presParOf" srcId="{922F19DB-F710-4EEA-B2B5-CF34A8155722}" destId="{96E7EDB8-4ED2-4162-A512-63B5F79D7E83}" srcOrd="7" destOrd="0" presId="urn:microsoft.com/office/officeart/2005/8/layout/default"/>
    <dgm:cxn modelId="{6FA7AF16-5BF3-4BE9-8CFA-D0400177127A}" type="presParOf" srcId="{922F19DB-F710-4EEA-B2B5-CF34A8155722}" destId="{30A69763-C183-465C-8D19-668FCB4B835F}" srcOrd="8" destOrd="0" presId="urn:microsoft.com/office/officeart/2005/8/layout/default"/>
    <dgm:cxn modelId="{E60697BD-7550-452F-90DB-F7D1772B0EB9}" type="presParOf" srcId="{922F19DB-F710-4EEA-B2B5-CF34A8155722}" destId="{CE28B737-4ED8-43E0-A0D0-0BAD90AE1C29}" srcOrd="9" destOrd="0" presId="urn:microsoft.com/office/officeart/2005/8/layout/default"/>
    <dgm:cxn modelId="{051EDB31-21DC-4C02-9CF2-0032EF5E17AB}" type="presParOf" srcId="{922F19DB-F710-4EEA-B2B5-CF34A8155722}" destId="{4D02DDD9-8FAE-4EE7-96BD-B4796AC70F59}" srcOrd="10" destOrd="0" presId="urn:microsoft.com/office/officeart/2005/8/layout/default"/>
    <dgm:cxn modelId="{26D71085-4C0D-4576-96A6-71033C6B3B75}" type="presParOf" srcId="{922F19DB-F710-4EEA-B2B5-CF34A8155722}" destId="{B2B0D392-E368-4605-B34C-BF0F5DC30203}" srcOrd="11" destOrd="0" presId="urn:microsoft.com/office/officeart/2005/8/layout/default"/>
    <dgm:cxn modelId="{FDBEAB64-E017-4FB4-A9C0-55F70D072224}" type="presParOf" srcId="{922F19DB-F710-4EEA-B2B5-CF34A8155722}" destId="{159DFC32-C005-43A2-9FDF-E66D30E28F96}" srcOrd="12" destOrd="0" presId="urn:microsoft.com/office/officeart/2005/8/layout/default"/>
    <dgm:cxn modelId="{0B35FC70-8377-4077-A947-A52C0333E196}" type="presParOf" srcId="{922F19DB-F710-4EEA-B2B5-CF34A8155722}" destId="{2AB9DA37-96F4-47A3-B1C8-A0CD7DF2FCA2}" srcOrd="13" destOrd="0" presId="urn:microsoft.com/office/officeart/2005/8/layout/default"/>
    <dgm:cxn modelId="{E348380F-A2A4-492C-9419-5DEBDDAEDE1B}" type="presParOf" srcId="{922F19DB-F710-4EEA-B2B5-CF34A8155722}" destId="{32146915-B2DC-41E8-B18C-DA5EB9E3D511}" srcOrd="14" destOrd="0" presId="urn:microsoft.com/office/officeart/2005/8/layout/default"/>
    <dgm:cxn modelId="{FDD06F94-B212-4078-BF74-88DBD3CCAEFE}" type="presParOf" srcId="{922F19DB-F710-4EEA-B2B5-CF34A8155722}" destId="{AE84194C-FE22-4A9A-87F2-64F2BD6A397A}" srcOrd="15" destOrd="0" presId="urn:microsoft.com/office/officeart/2005/8/layout/default"/>
    <dgm:cxn modelId="{42F4591C-9434-48BD-B124-C68EE7ED71CB}" type="presParOf" srcId="{922F19DB-F710-4EEA-B2B5-CF34A8155722}" destId="{E3A9FFA8-6CED-4E76-B406-39B79FD931DE}" srcOrd="16" destOrd="0" presId="urn:microsoft.com/office/officeart/2005/8/layout/default"/>
    <dgm:cxn modelId="{8E681FDE-3172-44D1-9F64-EBE523C5A73A}" type="presParOf" srcId="{922F19DB-F710-4EEA-B2B5-CF34A8155722}" destId="{69283415-4BFF-4A0F-842A-3B8DCB1B0D4A}" srcOrd="17" destOrd="0" presId="urn:microsoft.com/office/officeart/2005/8/layout/default"/>
    <dgm:cxn modelId="{B40BC981-8DBA-4943-BB71-06898492A29B}" type="presParOf" srcId="{922F19DB-F710-4EEA-B2B5-CF34A8155722}" destId="{5785FB7A-01E0-4C1A-B972-B290CEE6DFE1}" srcOrd="18" destOrd="0" presId="urn:microsoft.com/office/officeart/2005/8/layout/default"/>
    <dgm:cxn modelId="{FF4011A7-005B-4A2C-88BB-9E51275D3F3A}" type="presParOf" srcId="{922F19DB-F710-4EEA-B2B5-CF34A8155722}" destId="{DB9F9711-195F-477A-835F-B96DD4E1C2A0}" srcOrd="19" destOrd="0" presId="urn:microsoft.com/office/officeart/2005/8/layout/default"/>
    <dgm:cxn modelId="{6BC740D0-D4B7-43B0-B3AB-8695A6F81FB0}" type="presParOf" srcId="{922F19DB-F710-4EEA-B2B5-CF34A8155722}" destId="{9AE0374D-D5E8-43AB-887C-97A42B3B2BBB}" srcOrd="20" destOrd="0" presId="urn:microsoft.com/office/officeart/2005/8/layout/default"/>
    <dgm:cxn modelId="{BD76DFBA-0038-40B9-A527-7095B0221878}" type="presParOf" srcId="{922F19DB-F710-4EEA-B2B5-CF34A8155722}" destId="{B2589C77-F77C-4551-B596-E7F6C4DAAF08}" srcOrd="21" destOrd="0" presId="urn:microsoft.com/office/officeart/2005/8/layout/default"/>
    <dgm:cxn modelId="{4C88935D-EBE4-49AE-B98F-BF7614F07963}" type="presParOf" srcId="{922F19DB-F710-4EEA-B2B5-CF34A8155722}" destId="{B23691BF-8599-46F5-9226-C4A1E1B337F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0600B-451A-42DB-AB85-D5D76A97F59C}">
      <dsp:nvSpPr>
        <dsp:cNvPr id="0" name=""/>
        <dsp:cNvSpPr/>
      </dsp:nvSpPr>
      <dsp:spPr>
        <a:xfrm>
          <a:off x="0" y="0"/>
          <a:ext cx="46863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888D0-BBE0-436D-9054-14A09A06DBEB}">
      <dsp:nvSpPr>
        <dsp:cNvPr id="0" name=""/>
        <dsp:cNvSpPr/>
      </dsp:nvSpPr>
      <dsp:spPr>
        <a:xfrm>
          <a:off x="0" y="0"/>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#1</a:t>
          </a:r>
        </a:p>
        <a:p>
          <a:pPr marL="0" lvl="0" indent="0" algn="l" defTabSz="1200150">
            <a:lnSpc>
              <a:spcPct val="90000"/>
            </a:lnSpc>
            <a:spcBef>
              <a:spcPct val="0"/>
            </a:spcBef>
            <a:spcAft>
              <a:spcPct val="35000"/>
            </a:spcAft>
            <a:buNone/>
          </a:pPr>
          <a:r>
            <a:rPr lang="en-US" sz="2700" kern="1200" dirty="0"/>
            <a:t>Teaching and Assessing for Learning	</a:t>
          </a:r>
        </a:p>
      </dsp:txBody>
      <dsp:txXfrm>
        <a:off x="0" y="0"/>
        <a:ext cx="4686300" cy="1414065"/>
      </dsp:txXfrm>
    </dsp:sp>
    <dsp:sp modelId="{ED9F9C8F-4E0F-4EB9-A1E7-F72757CE5B4B}">
      <dsp:nvSpPr>
        <dsp:cNvPr id="0" name=""/>
        <dsp:cNvSpPr/>
      </dsp:nvSpPr>
      <dsp:spPr>
        <a:xfrm>
          <a:off x="0" y="1414065"/>
          <a:ext cx="4686300" cy="0"/>
        </a:xfrm>
        <a:prstGeom prst="line">
          <a:avLst/>
        </a:prstGeom>
        <a:solidFill>
          <a:schemeClr val="accent2">
            <a:hueOff val="-505605"/>
            <a:satOff val="-28427"/>
            <a:lumOff val="3334"/>
            <a:alphaOff val="0"/>
          </a:schemeClr>
        </a:solidFill>
        <a:ln w="25400" cap="flat" cmpd="sng" algn="ctr">
          <a:solidFill>
            <a:schemeClr val="accent2">
              <a:hueOff val="-505605"/>
              <a:satOff val="-28427"/>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DF714-5071-419D-A57A-13F2B82F09BA}">
      <dsp:nvSpPr>
        <dsp:cNvPr id="0" name=""/>
        <dsp:cNvSpPr/>
      </dsp:nvSpPr>
      <dsp:spPr>
        <a:xfrm>
          <a:off x="0" y="1414065"/>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#2</a:t>
          </a:r>
        </a:p>
        <a:p>
          <a:pPr marL="0" lvl="0" indent="0" algn="l" defTabSz="1200150">
            <a:lnSpc>
              <a:spcPct val="90000"/>
            </a:lnSpc>
            <a:spcBef>
              <a:spcPct val="0"/>
            </a:spcBef>
            <a:spcAft>
              <a:spcPct val="35000"/>
            </a:spcAft>
            <a:buNone/>
          </a:pPr>
          <a:r>
            <a:rPr lang="en-US" sz="2700" kern="1200" dirty="0"/>
            <a:t>Economic and Workforce Development</a:t>
          </a:r>
        </a:p>
      </dsp:txBody>
      <dsp:txXfrm>
        <a:off x="0" y="1414065"/>
        <a:ext cx="4686300" cy="1414065"/>
      </dsp:txXfrm>
    </dsp:sp>
    <dsp:sp modelId="{6B4E9D7A-1172-4CEA-B3C2-D6C1664DF6CF}">
      <dsp:nvSpPr>
        <dsp:cNvPr id="0" name=""/>
        <dsp:cNvSpPr/>
      </dsp:nvSpPr>
      <dsp:spPr>
        <a:xfrm>
          <a:off x="0" y="2828131"/>
          <a:ext cx="4686300" cy="0"/>
        </a:xfrm>
        <a:prstGeom prst="line">
          <a:avLst/>
        </a:prstGeom>
        <a:solidFill>
          <a:schemeClr val="accent2">
            <a:hueOff val="-1011211"/>
            <a:satOff val="-56854"/>
            <a:lumOff val="6667"/>
            <a:alphaOff val="0"/>
          </a:schemeClr>
        </a:solidFill>
        <a:ln w="25400" cap="flat" cmpd="sng" algn="ctr">
          <a:solidFill>
            <a:schemeClr val="accent2">
              <a:hueOff val="-1011211"/>
              <a:satOff val="-56854"/>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26799-09B6-41B4-9EFE-F48157025387}">
      <dsp:nvSpPr>
        <dsp:cNvPr id="0" name=""/>
        <dsp:cNvSpPr/>
      </dsp:nvSpPr>
      <dsp:spPr>
        <a:xfrm>
          <a:off x="0" y="2828131"/>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#3</a:t>
          </a:r>
        </a:p>
        <a:p>
          <a:pPr marL="0" lvl="0" indent="0" algn="l" defTabSz="1200150">
            <a:lnSpc>
              <a:spcPct val="90000"/>
            </a:lnSpc>
            <a:spcBef>
              <a:spcPct val="0"/>
            </a:spcBef>
            <a:spcAft>
              <a:spcPct val="35000"/>
            </a:spcAft>
            <a:buNone/>
          </a:pPr>
          <a:r>
            <a:rPr lang="en-US" sz="2700" kern="1200" dirty="0"/>
            <a:t>Strategic Planning and Sustainability</a:t>
          </a:r>
        </a:p>
      </dsp:txBody>
      <dsp:txXfrm>
        <a:off x="0" y="2828131"/>
        <a:ext cx="4686300" cy="1414065"/>
      </dsp:txXfrm>
    </dsp:sp>
    <dsp:sp modelId="{67EF20D0-44F6-40FB-AEAB-24A765B1AF5A}">
      <dsp:nvSpPr>
        <dsp:cNvPr id="0" name=""/>
        <dsp:cNvSpPr/>
      </dsp:nvSpPr>
      <dsp:spPr>
        <a:xfrm>
          <a:off x="0" y="4242197"/>
          <a:ext cx="4686300" cy="0"/>
        </a:xfrm>
        <a:prstGeom prst="line">
          <a:avLst/>
        </a:prstGeom>
        <a:solidFill>
          <a:schemeClr val="accent2">
            <a:hueOff val="-1516816"/>
            <a:satOff val="-85281"/>
            <a:lumOff val="10001"/>
            <a:alphaOff val="0"/>
          </a:schemeClr>
        </a:solidFill>
        <a:ln w="25400" cap="flat" cmpd="sng" algn="ctr">
          <a:solidFill>
            <a:schemeClr val="accent2">
              <a:hueOff val="-1516816"/>
              <a:satOff val="-85281"/>
              <a:lumOff val="1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93777-3708-497C-AAEF-C88837361541}">
      <dsp:nvSpPr>
        <dsp:cNvPr id="0" name=""/>
        <dsp:cNvSpPr/>
      </dsp:nvSpPr>
      <dsp:spPr>
        <a:xfrm>
          <a:off x="0" y="4242197"/>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#4</a:t>
          </a:r>
        </a:p>
        <a:p>
          <a:pPr marL="0" lvl="0" indent="0" algn="l" defTabSz="1200150">
            <a:lnSpc>
              <a:spcPct val="90000"/>
            </a:lnSpc>
            <a:spcBef>
              <a:spcPct val="0"/>
            </a:spcBef>
            <a:spcAft>
              <a:spcPct val="35000"/>
            </a:spcAft>
            <a:buNone/>
          </a:pPr>
          <a:r>
            <a:rPr lang="en-US" sz="2700" kern="1200" dirty="0"/>
            <a:t>Governance and Leadership</a:t>
          </a:r>
        </a:p>
      </dsp:txBody>
      <dsp:txXfrm>
        <a:off x="0" y="4242197"/>
        <a:ext cx="4686300" cy="1414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0600B-451A-42DB-AB85-D5D76A97F59C}">
      <dsp:nvSpPr>
        <dsp:cNvPr id="0" name=""/>
        <dsp:cNvSpPr/>
      </dsp:nvSpPr>
      <dsp:spPr>
        <a:xfrm>
          <a:off x="0" y="11270"/>
          <a:ext cx="46863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888D0-BBE0-436D-9054-14A09A06DBEB}">
      <dsp:nvSpPr>
        <dsp:cNvPr id="0" name=""/>
        <dsp:cNvSpPr/>
      </dsp:nvSpPr>
      <dsp:spPr>
        <a:xfrm>
          <a:off x="0" y="0"/>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t>Economic and Workforce Development	</a:t>
          </a:r>
        </a:p>
      </dsp:txBody>
      <dsp:txXfrm>
        <a:off x="0" y="0"/>
        <a:ext cx="4686300" cy="1414065"/>
      </dsp:txXfrm>
    </dsp:sp>
    <dsp:sp modelId="{ED9F9C8F-4E0F-4EB9-A1E7-F72757CE5B4B}">
      <dsp:nvSpPr>
        <dsp:cNvPr id="0" name=""/>
        <dsp:cNvSpPr/>
      </dsp:nvSpPr>
      <dsp:spPr>
        <a:xfrm>
          <a:off x="0" y="1414065"/>
          <a:ext cx="4686300" cy="0"/>
        </a:xfrm>
        <a:prstGeom prst="line">
          <a:avLst/>
        </a:prstGeom>
        <a:solidFill>
          <a:schemeClr val="accent2">
            <a:hueOff val="-505605"/>
            <a:satOff val="-28427"/>
            <a:lumOff val="3334"/>
            <a:alphaOff val="0"/>
          </a:schemeClr>
        </a:solidFill>
        <a:ln w="25400" cap="flat" cmpd="sng" algn="ctr">
          <a:solidFill>
            <a:schemeClr val="accent2">
              <a:hueOff val="-505605"/>
              <a:satOff val="-28427"/>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DF714-5071-419D-A57A-13F2B82F09BA}">
      <dsp:nvSpPr>
        <dsp:cNvPr id="0" name=""/>
        <dsp:cNvSpPr/>
      </dsp:nvSpPr>
      <dsp:spPr>
        <a:xfrm>
          <a:off x="0" y="1414065"/>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t>Teaching and Assessing for Learning</a:t>
          </a:r>
        </a:p>
      </dsp:txBody>
      <dsp:txXfrm>
        <a:off x="0" y="1414065"/>
        <a:ext cx="4686300" cy="1414065"/>
      </dsp:txXfrm>
    </dsp:sp>
    <dsp:sp modelId="{6B4E9D7A-1172-4CEA-B3C2-D6C1664DF6CF}">
      <dsp:nvSpPr>
        <dsp:cNvPr id="0" name=""/>
        <dsp:cNvSpPr/>
      </dsp:nvSpPr>
      <dsp:spPr>
        <a:xfrm>
          <a:off x="0" y="2828131"/>
          <a:ext cx="4686300" cy="0"/>
        </a:xfrm>
        <a:prstGeom prst="line">
          <a:avLst/>
        </a:prstGeom>
        <a:solidFill>
          <a:schemeClr val="accent2">
            <a:hueOff val="-1011211"/>
            <a:satOff val="-56854"/>
            <a:lumOff val="6667"/>
            <a:alphaOff val="0"/>
          </a:schemeClr>
        </a:solidFill>
        <a:ln w="25400" cap="flat" cmpd="sng" algn="ctr">
          <a:solidFill>
            <a:schemeClr val="accent2">
              <a:hueOff val="-1011211"/>
              <a:satOff val="-56854"/>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26799-09B6-41B4-9EFE-F48157025387}">
      <dsp:nvSpPr>
        <dsp:cNvPr id="0" name=""/>
        <dsp:cNvSpPr/>
      </dsp:nvSpPr>
      <dsp:spPr>
        <a:xfrm>
          <a:off x="0" y="2828131"/>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t>Strategic Planning and Sustainability</a:t>
          </a:r>
        </a:p>
      </dsp:txBody>
      <dsp:txXfrm>
        <a:off x="0" y="2828131"/>
        <a:ext cx="4686300" cy="1414065"/>
      </dsp:txXfrm>
    </dsp:sp>
    <dsp:sp modelId="{67EF20D0-44F6-40FB-AEAB-24A765B1AF5A}">
      <dsp:nvSpPr>
        <dsp:cNvPr id="0" name=""/>
        <dsp:cNvSpPr/>
      </dsp:nvSpPr>
      <dsp:spPr>
        <a:xfrm>
          <a:off x="0" y="4242197"/>
          <a:ext cx="4686300" cy="0"/>
        </a:xfrm>
        <a:prstGeom prst="line">
          <a:avLst/>
        </a:prstGeom>
        <a:solidFill>
          <a:schemeClr val="accent2">
            <a:hueOff val="-1516816"/>
            <a:satOff val="-85281"/>
            <a:lumOff val="10001"/>
            <a:alphaOff val="0"/>
          </a:schemeClr>
        </a:solidFill>
        <a:ln w="25400" cap="flat" cmpd="sng" algn="ctr">
          <a:solidFill>
            <a:schemeClr val="accent2">
              <a:hueOff val="-1516816"/>
              <a:satOff val="-85281"/>
              <a:lumOff val="1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93777-3708-497C-AAEF-C88837361541}">
      <dsp:nvSpPr>
        <dsp:cNvPr id="0" name=""/>
        <dsp:cNvSpPr/>
      </dsp:nvSpPr>
      <dsp:spPr>
        <a:xfrm>
          <a:off x="0" y="4242197"/>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t>Governance and Leadership</a:t>
          </a:r>
        </a:p>
      </dsp:txBody>
      <dsp:txXfrm>
        <a:off x="0" y="4242197"/>
        <a:ext cx="4686300" cy="1414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0600B-451A-42DB-AB85-D5D76A97F59C}">
      <dsp:nvSpPr>
        <dsp:cNvPr id="0" name=""/>
        <dsp:cNvSpPr/>
      </dsp:nvSpPr>
      <dsp:spPr>
        <a:xfrm>
          <a:off x="0" y="0"/>
          <a:ext cx="46863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888D0-BBE0-436D-9054-14A09A06DBEB}">
      <dsp:nvSpPr>
        <dsp:cNvPr id="0" name=""/>
        <dsp:cNvSpPr/>
      </dsp:nvSpPr>
      <dsp:spPr>
        <a:xfrm>
          <a:off x="0" y="0"/>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t>Teaching and Assessing for Learning	</a:t>
          </a:r>
        </a:p>
      </dsp:txBody>
      <dsp:txXfrm>
        <a:off x="0" y="0"/>
        <a:ext cx="4686300" cy="1414065"/>
      </dsp:txXfrm>
    </dsp:sp>
    <dsp:sp modelId="{ED9F9C8F-4E0F-4EB9-A1E7-F72757CE5B4B}">
      <dsp:nvSpPr>
        <dsp:cNvPr id="0" name=""/>
        <dsp:cNvSpPr/>
      </dsp:nvSpPr>
      <dsp:spPr>
        <a:xfrm>
          <a:off x="0" y="1414065"/>
          <a:ext cx="4686300" cy="0"/>
        </a:xfrm>
        <a:prstGeom prst="line">
          <a:avLst/>
        </a:prstGeom>
        <a:solidFill>
          <a:schemeClr val="accent2">
            <a:hueOff val="-505605"/>
            <a:satOff val="-28427"/>
            <a:lumOff val="3334"/>
            <a:alphaOff val="0"/>
          </a:schemeClr>
        </a:solidFill>
        <a:ln w="25400" cap="flat" cmpd="sng" algn="ctr">
          <a:solidFill>
            <a:schemeClr val="accent2">
              <a:hueOff val="-505605"/>
              <a:satOff val="-28427"/>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DF714-5071-419D-A57A-13F2B82F09BA}">
      <dsp:nvSpPr>
        <dsp:cNvPr id="0" name=""/>
        <dsp:cNvSpPr/>
      </dsp:nvSpPr>
      <dsp:spPr>
        <a:xfrm>
          <a:off x="0" y="1414065"/>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t>Economic and Workforce Development</a:t>
          </a:r>
        </a:p>
      </dsp:txBody>
      <dsp:txXfrm>
        <a:off x="0" y="1414065"/>
        <a:ext cx="4686300" cy="1414065"/>
      </dsp:txXfrm>
    </dsp:sp>
    <dsp:sp modelId="{6B4E9D7A-1172-4CEA-B3C2-D6C1664DF6CF}">
      <dsp:nvSpPr>
        <dsp:cNvPr id="0" name=""/>
        <dsp:cNvSpPr/>
      </dsp:nvSpPr>
      <dsp:spPr>
        <a:xfrm>
          <a:off x="0" y="2828131"/>
          <a:ext cx="4686300" cy="0"/>
        </a:xfrm>
        <a:prstGeom prst="line">
          <a:avLst/>
        </a:prstGeom>
        <a:solidFill>
          <a:schemeClr val="accent2">
            <a:hueOff val="-1011211"/>
            <a:satOff val="-56854"/>
            <a:lumOff val="6667"/>
            <a:alphaOff val="0"/>
          </a:schemeClr>
        </a:solidFill>
        <a:ln w="25400" cap="flat" cmpd="sng" algn="ctr">
          <a:solidFill>
            <a:schemeClr val="accent2">
              <a:hueOff val="-1011211"/>
              <a:satOff val="-56854"/>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26799-09B6-41B4-9EFE-F48157025387}">
      <dsp:nvSpPr>
        <dsp:cNvPr id="0" name=""/>
        <dsp:cNvSpPr/>
      </dsp:nvSpPr>
      <dsp:spPr>
        <a:xfrm>
          <a:off x="0" y="2828131"/>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t>Strategic Planning and Sustainability</a:t>
          </a:r>
        </a:p>
      </dsp:txBody>
      <dsp:txXfrm>
        <a:off x="0" y="2828131"/>
        <a:ext cx="4686300" cy="1414065"/>
      </dsp:txXfrm>
    </dsp:sp>
    <dsp:sp modelId="{67EF20D0-44F6-40FB-AEAB-24A765B1AF5A}">
      <dsp:nvSpPr>
        <dsp:cNvPr id="0" name=""/>
        <dsp:cNvSpPr/>
      </dsp:nvSpPr>
      <dsp:spPr>
        <a:xfrm>
          <a:off x="0" y="4242197"/>
          <a:ext cx="4686300" cy="0"/>
        </a:xfrm>
        <a:prstGeom prst="line">
          <a:avLst/>
        </a:prstGeom>
        <a:solidFill>
          <a:schemeClr val="accent2">
            <a:hueOff val="-1516816"/>
            <a:satOff val="-85281"/>
            <a:lumOff val="10001"/>
            <a:alphaOff val="0"/>
          </a:schemeClr>
        </a:solidFill>
        <a:ln w="25400" cap="flat" cmpd="sng" algn="ctr">
          <a:solidFill>
            <a:schemeClr val="accent2">
              <a:hueOff val="-1516816"/>
              <a:satOff val="-85281"/>
              <a:lumOff val="1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93777-3708-497C-AAEF-C88837361541}">
      <dsp:nvSpPr>
        <dsp:cNvPr id="0" name=""/>
        <dsp:cNvSpPr/>
      </dsp:nvSpPr>
      <dsp:spPr>
        <a:xfrm>
          <a:off x="0" y="4242197"/>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t>Governance and Leadership</a:t>
          </a:r>
        </a:p>
      </dsp:txBody>
      <dsp:txXfrm>
        <a:off x="0" y="4242197"/>
        <a:ext cx="4686300" cy="1414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D821B-E0F7-4319-8630-5AF05157ACE0}">
      <dsp:nvSpPr>
        <dsp:cNvPr id="0" name=""/>
        <dsp:cNvSpPr/>
      </dsp:nvSpPr>
      <dsp:spPr>
        <a:xfrm>
          <a:off x="705143" y="173"/>
          <a:ext cx="2011188" cy="120671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Automotive</a:t>
          </a:r>
          <a:r>
            <a:rPr lang="en-US" sz="1700" kern="1200" dirty="0"/>
            <a:t> </a:t>
          </a:r>
        </a:p>
        <a:p>
          <a:pPr marL="0" lvl="0" indent="0" algn="ctr" defTabSz="755650">
            <a:lnSpc>
              <a:spcPct val="90000"/>
            </a:lnSpc>
            <a:spcBef>
              <a:spcPct val="0"/>
            </a:spcBef>
            <a:spcAft>
              <a:spcPct val="35000"/>
            </a:spcAft>
            <a:buNone/>
          </a:pPr>
          <a:r>
            <a:rPr lang="en-US" sz="1700" i="1" kern="1200" dirty="0"/>
            <a:t>Andrea Strommen</a:t>
          </a:r>
        </a:p>
      </dsp:txBody>
      <dsp:txXfrm>
        <a:off x="705143" y="173"/>
        <a:ext cx="2011188" cy="1206713"/>
      </dsp:txXfrm>
    </dsp:sp>
    <dsp:sp modelId="{5213AFBD-DA7E-4478-AE1D-E46C25333FE7}">
      <dsp:nvSpPr>
        <dsp:cNvPr id="0" name=""/>
        <dsp:cNvSpPr/>
      </dsp:nvSpPr>
      <dsp:spPr>
        <a:xfrm>
          <a:off x="2917451" y="173"/>
          <a:ext cx="2011188" cy="120671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Carpentry </a:t>
          </a:r>
          <a:r>
            <a:rPr lang="en-US" sz="1700" kern="1200" dirty="0"/>
            <a:t> </a:t>
          </a:r>
        </a:p>
        <a:p>
          <a:pPr marL="0" lvl="0" indent="0" algn="ctr" defTabSz="755650">
            <a:lnSpc>
              <a:spcPct val="90000"/>
            </a:lnSpc>
            <a:spcBef>
              <a:spcPct val="0"/>
            </a:spcBef>
            <a:spcAft>
              <a:spcPct val="35000"/>
            </a:spcAft>
            <a:buNone/>
          </a:pPr>
          <a:r>
            <a:rPr lang="en-US" sz="1700" i="1" kern="1200" dirty="0"/>
            <a:t>Harry Morgan</a:t>
          </a:r>
        </a:p>
      </dsp:txBody>
      <dsp:txXfrm>
        <a:off x="2917451" y="173"/>
        <a:ext cx="2011188" cy="1206713"/>
      </dsp:txXfrm>
    </dsp:sp>
    <dsp:sp modelId="{FF867EF6-2D78-4EB5-8C1E-AD314E120B00}">
      <dsp:nvSpPr>
        <dsp:cNvPr id="0" name=""/>
        <dsp:cNvSpPr/>
      </dsp:nvSpPr>
      <dsp:spPr>
        <a:xfrm>
          <a:off x="5129759" y="173"/>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Criminal Investigation</a:t>
          </a:r>
        </a:p>
        <a:p>
          <a:pPr marL="0" lvl="0" indent="0" algn="ctr" defTabSz="755650">
            <a:lnSpc>
              <a:spcPct val="90000"/>
            </a:lnSpc>
            <a:spcBef>
              <a:spcPct val="0"/>
            </a:spcBef>
            <a:spcAft>
              <a:spcPct val="35000"/>
            </a:spcAft>
            <a:buNone/>
          </a:pPr>
          <a:r>
            <a:rPr lang="en-US" sz="1700" kern="1200" dirty="0"/>
            <a:t> </a:t>
          </a:r>
          <a:r>
            <a:rPr lang="en-US" sz="1700" i="1" kern="1200" dirty="0"/>
            <a:t>Chirre Barron</a:t>
          </a:r>
        </a:p>
      </dsp:txBody>
      <dsp:txXfrm>
        <a:off x="5129759" y="173"/>
        <a:ext cx="2011188" cy="1206713"/>
      </dsp:txXfrm>
    </dsp:sp>
    <dsp:sp modelId="{C1B439FA-4908-458C-B2F2-D4C086B9DD62}">
      <dsp:nvSpPr>
        <dsp:cNvPr id="0" name=""/>
        <dsp:cNvSpPr/>
      </dsp:nvSpPr>
      <dsp:spPr>
        <a:xfrm>
          <a:off x="7370565" y="0"/>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Culinary Arts  </a:t>
          </a:r>
        </a:p>
        <a:p>
          <a:pPr marL="0" lvl="0" indent="0" algn="ctr" defTabSz="755650">
            <a:lnSpc>
              <a:spcPct val="90000"/>
            </a:lnSpc>
            <a:spcBef>
              <a:spcPct val="0"/>
            </a:spcBef>
            <a:spcAft>
              <a:spcPct val="35000"/>
            </a:spcAft>
            <a:buNone/>
          </a:pPr>
          <a:r>
            <a:rPr lang="en-US" sz="1700" i="1" kern="1200" dirty="0"/>
            <a:t>Shernett </a:t>
          </a:r>
          <a:r>
            <a:rPr lang="en-US" sz="1700" i="1" kern="1200" dirty="0" err="1"/>
            <a:t>Wheatle</a:t>
          </a:r>
          <a:endParaRPr lang="en-US" sz="1700" i="1" kern="1200" dirty="0"/>
        </a:p>
      </dsp:txBody>
      <dsp:txXfrm>
        <a:off x="7370565" y="0"/>
        <a:ext cx="2011188" cy="1206713"/>
      </dsp:txXfrm>
    </dsp:sp>
    <dsp:sp modelId="{30A69763-C183-465C-8D19-668FCB4B835F}">
      <dsp:nvSpPr>
        <dsp:cNvPr id="0" name=""/>
        <dsp:cNvSpPr/>
      </dsp:nvSpPr>
      <dsp:spPr>
        <a:xfrm>
          <a:off x="705143" y="1408005"/>
          <a:ext cx="2011188" cy="120671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Cybersecurity</a:t>
          </a:r>
          <a:r>
            <a:rPr lang="en-US" sz="1700" kern="1200" dirty="0"/>
            <a:t> </a:t>
          </a:r>
        </a:p>
        <a:p>
          <a:pPr marL="0" lvl="0" indent="0" algn="ctr" defTabSz="755650">
            <a:lnSpc>
              <a:spcPct val="90000"/>
            </a:lnSpc>
            <a:spcBef>
              <a:spcPct val="0"/>
            </a:spcBef>
            <a:spcAft>
              <a:spcPct val="35000"/>
            </a:spcAft>
            <a:buNone/>
          </a:pPr>
          <a:r>
            <a:rPr lang="en-US" sz="1700" i="1" kern="1200" dirty="0"/>
            <a:t>Amber Williamson</a:t>
          </a:r>
        </a:p>
      </dsp:txBody>
      <dsp:txXfrm>
        <a:off x="705143" y="1408005"/>
        <a:ext cx="2011188" cy="1206713"/>
      </dsp:txXfrm>
    </dsp:sp>
    <dsp:sp modelId="{4D02DDD9-8FAE-4EE7-96BD-B4796AC70F59}">
      <dsp:nvSpPr>
        <dsp:cNvPr id="0" name=""/>
        <dsp:cNvSpPr/>
      </dsp:nvSpPr>
      <dsp:spPr>
        <a:xfrm>
          <a:off x="2917451" y="1408005"/>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Dental Science </a:t>
          </a:r>
        </a:p>
        <a:p>
          <a:pPr marL="0" lvl="0" indent="0" algn="ctr" defTabSz="755650">
            <a:lnSpc>
              <a:spcPct val="90000"/>
            </a:lnSpc>
            <a:spcBef>
              <a:spcPct val="0"/>
            </a:spcBef>
            <a:spcAft>
              <a:spcPct val="35000"/>
            </a:spcAft>
            <a:buNone/>
          </a:pPr>
          <a:r>
            <a:rPr lang="en-US" sz="1700" i="1" kern="1200" dirty="0"/>
            <a:t>Shante' Mosley</a:t>
          </a:r>
        </a:p>
      </dsp:txBody>
      <dsp:txXfrm>
        <a:off x="2917451" y="1408005"/>
        <a:ext cx="2011188" cy="1206713"/>
      </dsp:txXfrm>
    </dsp:sp>
    <dsp:sp modelId="{159DFC32-C005-43A2-9FDF-E66D30E28F96}">
      <dsp:nvSpPr>
        <dsp:cNvPr id="0" name=""/>
        <dsp:cNvSpPr/>
      </dsp:nvSpPr>
      <dsp:spPr>
        <a:xfrm>
          <a:off x="5129759" y="1408005"/>
          <a:ext cx="2011188" cy="120671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Infant/Toddler Childcare </a:t>
          </a:r>
        </a:p>
        <a:p>
          <a:pPr marL="0" lvl="0" indent="0" algn="ctr" defTabSz="755650">
            <a:lnSpc>
              <a:spcPct val="90000"/>
            </a:lnSpc>
            <a:spcBef>
              <a:spcPct val="0"/>
            </a:spcBef>
            <a:spcAft>
              <a:spcPct val="35000"/>
            </a:spcAft>
            <a:buNone/>
          </a:pPr>
          <a:r>
            <a:rPr lang="en-US" sz="1700" i="1" kern="1200" dirty="0"/>
            <a:t>Keiah Moreno </a:t>
          </a:r>
        </a:p>
      </dsp:txBody>
      <dsp:txXfrm>
        <a:off x="5129759" y="1408005"/>
        <a:ext cx="2011188" cy="1206713"/>
      </dsp:txXfrm>
    </dsp:sp>
    <dsp:sp modelId="{32146915-B2DC-41E8-B18C-DA5EB9E3D511}">
      <dsp:nvSpPr>
        <dsp:cNvPr id="0" name=""/>
        <dsp:cNvSpPr/>
      </dsp:nvSpPr>
      <dsp:spPr>
        <a:xfrm>
          <a:off x="7342067" y="1408005"/>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Graphic Design </a:t>
          </a:r>
        </a:p>
        <a:p>
          <a:pPr marL="0" lvl="0" indent="0" algn="ctr" defTabSz="755650">
            <a:lnSpc>
              <a:spcPct val="90000"/>
            </a:lnSpc>
            <a:spcBef>
              <a:spcPct val="0"/>
            </a:spcBef>
            <a:spcAft>
              <a:spcPct val="35000"/>
            </a:spcAft>
            <a:buNone/>
          </a:pPr>
          <a:r>
            <a:rPr lang="en-US" sz="1700" kern="1200" dirty="0"/>
            <a:t> </a:t>
          </a:r>
          <a:r>
            <a:rPr lang="en-US" sz="1700" i="1" kern="1200" dirty="0"/>
            <a:t>Jason Stubbs</a:t>
          </a:r>
        </a:p>
      </dsp:txBody>
      <dsp:txXfrm>
        <a:off x="7342067" y="1408005"/>
        <a:ext cx="2011188" cy="1206713"/>
      </dsp:txXfrm>
    </dsp:sp>
    <dsp:sp modelId="{E3A9FFA8-6CED-4E76-B406-39B79FD931DE}">
      <dsp:nvSpPr>
        <dsp:cNvPr id="0" name=""/>
        <dsp:cNvSpPr/>
      </dsp:nvSpPr>
      <dsp:spPr>
        <a:xfrm>
          <a:off x="705143" y="2815838"/>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HVACR</a:t>
          </a:r>
          <a:r>
            <a:rPr lang="en-US" sz="1700" kern="1200" dirty="0"/>
            <a:t> </a:t>
          </a:r>
        </a:p>
        <a:p>
          <a:pPr marL="0" lvl="0" indent="0" algn="ctr" defTabSz="755650">
            <a:lnSpc>
              <a:spcPct val="90000"/>
            </a:lnSpc>
            <a:spcBef>
              <a:spcPct val="0"/>
            </a:spcBef>
            <a:spcAft>
              <a:spcPct val="35000"/>
            </a:spcAft>
            <a:buNone/>
          </a:pPr>
          <a:r>
            <a:rPr lang="en-US" sz="1700" i="1" kern="1200" dirty="0"/>
            <a:t>Charles Strickland</a:t>
          </a:r>
        </a:p>
      </dsp:txBody>
      <dsp:txXfrm>
        <a:off x="705143" y="2815838"/>
        <a:ext cx="2011188" cy="1206713"/>
      </dsp:txXfrm>
    </dsp:sp>
    <dsp:sp modelId="{5785FB7A-01E0-4C1A-B972-B290CEE6DFE1}">
      <dsp:nvSpPr>
        <dsp:cNvPr id="0" name=""/>
        <dsp:cNvSpPr/>
      </dsp:nvSpPr>
      <dsp:spPr>
        <a:xfrm>
          <a:off x="2917451" y="2815838"/>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Hospitality, Recreational &amp; Tourism  </a:t>
          </a:r>
        </a:p>
        <a:p>
          <a:pPr marL="0" lvl="0" indent="0" algn="ctr" defTabSz="755650">
            <a:lnSpc>
              <a:spcPct val="90000"/>
            </a:lnSpc>
            <a:spcBef>
              <a:spcPct val="0"/>
            </a:spcBef>
            <a:spcAft>
              <a:spcPct val="35000"/>
            </a:spcAft>
            <a:buNone/>
          </a:pPr>
          <a:r>
            <a:rPr lang="en-US" sz="1700" i="1" kern="1200" dirty="0"/>
            <a:t>Nicole Champion</a:t>
          </a:r>
        </a:p>
      </dsp:txBody>
      <dsp:txXfrm>
        <a:off x="2917451" y="2815838"/>
        <a:ext cx="2011188" cy="1206713"/>
      </dsp:txXfrm>
    </dsp:sp>
    <dsp:sp modelId="{9AE0374D-D5E8-43AB-887C-97A42B3B2BBB}">
      <dsp:nvSpPr>
        <dsp:cNvPr id="0" name=""/>
        <dsp:cNvSpPr/>
      </dsp:nvSpPr>
      <dsp:spPr>
        <a:xfrm>
          <a:off x="5129759" y="2815838"/>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Patient Care</a:t>
          </a:r>
        </a:p>
        <a:p>
          <a:pPr marL="0" lvl="0" indent="0" algn="ctr" defTabSz="755650">
            <a:lnSpc>
              <a:spcPct val="90000"/>
            </a:lnSpc>
            <a:spcBef>
              <a:spcPct val="0"/>
            </a:spcBef>
            <a:spcAft>
              <a:spcPct val="35000"/>
            </a:spcAft>
            <a:buNone/>
          </a:pPr>
          <a:r>
            <a:rPr lang="en-US" sz="1700" i="1" kern="1200" dirty="0"/>
            <a:t>Tamika Latham</a:t>
          </a:r>
        </a:p>
      </dsp:txBody>
      <dsp:txXfrm>
        <a:off x="5129759" y="2815838"/>
        <a:ext cx="2011188" cy="1206713"/>
      </dsp:txXfrm>
    </dsp:sp>
    <dsp:sp modelId="{B23691BF-8599-46F5-9226-C4A1E1B337FF}">
      <dsp:nvSpPr>
        <dsp:cNvPr id="0" name=""/>
        <dsp:cNvSpPr/>
      </dsp:nvSpPr>
      <dsp:spPr>
        <a:xfrm>
          <a:off x="7342067" y="2815838"/>
          <a:ext cx="2011188" cy="120671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Programming </a:t>
          </a:r>
        </a:p>
        <a:p>
          <a:pPr marL="0" lvl="0" indent="0" algn="ctr" defTabSz="755650">
            <a:lnSpc>
              <a:spcPct val="90000"/>
            </a:lnSpc>
            <a:spcBef>
              <a:spcPct val="0"/>
            </a:spcBef>
            <a:spcAft>
              <a:spcPct val="35000"/>
            </a:spcAft>
            <a:buNone/>
          </a:pPr>
          <a:r>
            <a:rPr lang="en-US" sz="1700" i="1" kern="1200" dirty="0"/>
            <a:t>Mishun Miller </a:t>
          </a:r>
        </a:p>
      </dsp:txBody>
      <dsp:txXfrm>
        <a:off x="7342067" y="2815838"/>
        <a:ext cx="2011188" cy="12067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91" name="Google Shape;19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79" name="Google Shape;27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everyone!  We are asking the board to approve canceling the March 6</a:t>
            </a:r>
            <a:r>
              <a:rPr lang="en-US" baseline="30000" dirty="0"/>
              <a:t>th</a:t>
            </a:r>
            <a:r>
              <a:rPr lang="en-US" dirty="0"/>
              <a:t> board of directors meeting.   In light of the upcoming certification visit on March 13</a:t>
            </a:r>
            <a:r>
              <a:rPr lang="en-US" baseline="30000" dirty="0"/>
              <a:t>th</a:t>
            </a:r>
            <a:r>
              <a:rPr lang="en-US" dirty="0"/>
              <a:t>, we are doing some heavy lifting today around the budget so that we don’t have back to back meetings in March.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749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5190" rtl="0" eaLnBrk="1" fontAlgn="auto" latinLnBrk="0" hangingPunct="1">
              <a:lnSpc>
                <a:spcPct val="100000"/>
              </a:lnSpc>
              <a:spcBef>
                <a:spcPts val="0"/>
              </a:spcBef>
              <a:spcAft>
                <a:spcPts val="0"/>
              </a:spcAft>
              <a:buClrTx/>
              <a:buSzTx/>
              <a:buFontTx/>
              <a:buNone/>
              <a:tabLst/>
              <a:defRPr/>
            </a:pPr>
            <a:r>
              <a:rPr lang="en-US" dirty="0"/>
              <a:t>Good evening, everyone and thank you for joining us. Pictured here is a copy of our strategic plan that we created five years ago. Throughout this year we have reviewed various data points to assess our current progress as an Academy. I am excited to share that thanks to your help and support, ACCA has successfully achieved all the goals we established in our strategic plan and we continue to make great strides in accomplishing our mission to graduate all scholars ready for college, career, and life.   Please note that after this budget season, we will begin a deep dive into creating our strategic plan that will guide our work for the next five years.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FECA5B-CB69-434F-96AB-1E7E18E86F8F}" type="slidenum">
              <a:rPr kumimoji="0" lang="en-US" sz="1400" b="0" i="0" u="none" strike="noStrike" kern="0" cap="none" spc="0" normalizeH="0" baseline="0" noProof="0" smtClean="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5943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71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As everyone knows, it is officially budgeting season.  But before we discuss budget for the 2025-26 School Year, best practice is to first rank the priorities from our current strategic plan.  Pictured here are last year’s priorities and the ranking you approved during last year’s budget season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66021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As we consider the ranking of priorities for next year, I wanted to share some example strategies for each priority.  These are only examples,  I encourage all to please review the current College and Career Academy certification manual for a list of all expectations related to each priority.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FECA5B-CB69-434F-96AB-1E7E18E86F8F}" type="slidenum">
              <a:rPr kumimoji="0" lang="en-US" sz="1400" b="0" i="0" u="none" strike="noStrike" kern="0" cap="none" spc="0" normalizeH="0" baseline="0" noProof="0" smtClean="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191709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open the floor for discussion regarding how we should rank priorities for the 2025-26 school year.  At the conclusion of today’s discussion, we are going to ask each board member to share your recommendations in the chat box.   Our goal is to ensure that we capture each board members feedback and input before we take a final vote.  At this time, the floor is open for discussion.  We are going to ask each board member to share which priority should be ranked #1?  Why? </a:t>
            </a:r>
          </a:p>
          <a:p>
            <a:r>
              <a:rPr lang="en-US" dirty="0"/>
              <a:t>**Now that everyone has shared, we need each board member to go to the chat box and rank each priority.  For example you can say #1:  Strategic Planning, #2:  Teaching and Assessing for Learning, </a:t>
            </a:r>
            <a:r>
              <a:rPr lang="en-US" dirty="0" err="1"/>
              <a:t>etc</a:t>
            </a:r>
            <a:r>
              <a:rPr lang="en-US" dirty="0"/>
              <a:t>….We will collate the data and share after we receive everyone’s feedback.  So at this time, please go to the </a:t>
            </a:r>
            <a:r>
              <a:rPr lang="en-US" dirty="0" err="1"/>
              <a:t>chatbox</a:t>
            </a:r>
            <a:r>
              <a:rPr lang="en-US" dirty="0"/>
              <a:t> and rank.  </a:t>
            </a:r>
          </a:p>
          <a:p>
            <a:r>
              <a:rPr lang="en-US" dirty="0"/>
              <a:t>**After collating your feedback, the recommended ranking is:  </a:t>
            </a:r>
          </a:p>
          <a:p>
            <a:r>
              <a:rPr lang="en-US" dirty="0"/>
              <a:t>Priority #1:</a:t>
            </a:r>
          </a:p>
          <a:p>
            <a:r>
              <a:rPr lang="en-US" dirty="0"/>
              <a:t>Priority #2:</a:t>
            </a:r>
          </a:p>
          <a:p>
            <a:r>
              <a:rPr lang="en-US" dirty="0"/>
              <a:t>Priority #3:</a:t>
            </a:r>
          </a:p>
          <a:p>
            <a:r>
              <a:rPr lang="en-US" dirty="0"/>
              <a:t>Priority#4:</a:t>
            </a:r>
          </a:p>
          <a:p>
            <a:r>
              <a:rPr lang="en-US" dirty="0"/>
              <a:t>**I will now turn it back over to Dr. McCoy-Wilson so that you can vote to accept Strategic Plan updates and the ranking of priorities.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FECA5B-CB69-434F-96AB-1E7E18E86F8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09180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notes"/>
          <p:cNvSpPr txBox="1">
            <a:spLocks noGrp="1"/>
          </p:cNvSpPr>
          <p:nvPr>
            <p:ph type="body" idx="1"/>
          </p:nvPr>
        </p:nvSpPr>
        <p:spPr>
          <a:xfrm>
            <a:off x="702949" y="4479690"/>
            <a:ext cx="5617208" cy="3665776"/>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r>
              <a:rPr lang="en-US" dirty="0"/>
              <a:t>Now that we have ranked our priorities, we are going to dive right into the budgeting process.</a:t>
            </a:r>
            <a:endParaRPr dirty="0"/>
          </a:p>
        </p:txBody>
      </p:sp>
      <p:sp>
        <p:nvSpPr>
          <p:cNvPr id="209" name="Google Shape;20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3:notes"/>
          <p:cNvSpPr txBox="1">
            <a:spLocks noGrp="1"/>
          </p:cNvSpPr>
          <p:nvPr>
            <p:ph type="body" idx="1"/>
          </p:nvPr>
        </p:nvSpPr>
        <p:spPr>
          <a:xfrm>
            <a:off x="702949" y="4479690"/>
            <a:ext cx="5617208" cy="3665776"/>
          </a:xfrm>
          <a:prstGeom prst="rect">
            <a:avLst/>
          </a:prstGeom>
          <a:noFill/>
          <a:ln>
            <a:noFill/>
          </a:ln>
        </p:spPr>
        <p:txBody>
          <a:bodyPr spcFirstLastPara="1" wrap="square" lIns="91550" tIns="45775" rIns="91550" bIns="45775" anchor="t" anchorCtr="0">
            <a:noAutofit/>
          </a:bodyPr>
          <a:lstStyle/>
          <a:p>
            <a:pPr marL="346981" marR="0" lvl="0" indent="-346981" algn="l" defTabSz="914400" rtl="0" eaLnBrk="1" fontAlgn="auto" latinLnBrk="0" hangingPunct="1">
              <a:lnSpc>
                <a:spcPct val="150000"/>
              </a:lnSpc>
              <a:spcBef>
                <a:spcPts val="0"/>
              </a:spcBef>
              <a:spcAft>
                <a:spcPts val="0"/>
              </a:spcAft>
              <a:buClr>
                <a:srgbClr val="000000"/>
              </a:buClr>
              <a:buSzPts val="1400"/>
              <a:buFont typeface="Symbol" panose="05050102010706020507" pitchFamily="18"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rPr>
              <a:t>Here is an overview of the FY 26 budget process.  We are currently at Step 3.  We will also complete Step 5 during today’s meeting . </a:t>
            </a:r>
          </a:p>
          <a:p>
            <a:pPr marL="346981" lvl="0" indent="-219981" algn="l" rtl="0">
              <a:lnSpc>
                <a:spcPct val="150000"/>
              </a:lnSpc>
              <a:spcBef>
                <a:spcPts val="0"/>
              </a:spcBef>
              <a:spcAft>
                <a:spcPts val="0"/>
              </a:spcAft>
              <a:buClr>
                <a:schemeClr val="dk1"/>
              </a:buClr>
              <a:buSzPts val="2000"/>
              <a:buFont typeface="Noto Sans Symbols"/>
              <a:buNone/>
            </a:pPr>
            <a:endParaRPr sz="2000" dirty="0">
              <a:latin typeface="Calibri"/>
              <a:ea typeface="Calibri"/>
              <a:cs typeface="Calibri"/>
              <a:sym typeface="Calibri"/>
            </a:endParaRPr>
          </a:p>
        </p:txBody>
      </p:sp>
      <p:sp>
        <p:nvSpPr>
          <p:cNvPr id="221" name="Google Shape;221;p3:notes"/>
          <p:cNvSpPr txBox="1">
            <a:spLocks noGrp="1"/>
          </p:cNvSpPr>
          <p:nvPr>
            <p:ph type="sldNum" idx="12"/>
          </p:nvPr>
        </p:nvSpPr>
        <p:spPr>
          <a:xfrm>
            <a:off x="3977534" y="8841740"/>
            <a:ext cx="3043979" cy="467363"/>
          </a:xfrm>
          <a:prstGeom prst="rect">
            <a:avLst/>
          </a:prstGeom>
          <a:noFill/>
          <a:ln>
            <a:noFill/>
          </a:ln>
        </p:spPr>
        <p:txBody>
          <a:bodyPr spcFirstLastPara="1" wrap="square" lIns="91550" tIns="45775" rIns="91550" bIns="457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notes"/>
          <p:cNvSpPr txBox="1">
            <a:spLocks noGrp="1"/>
          </p:cNvSpPr>
          <p:nvPr>
            <p:ph type="body" idx="1"/>
          </p:nvPr>
        </p:nvSpPr>
        <p:spPr>
          <a:xfrm>
            <a:off x="702632" y="4479905"/>
            <a:ext cx="5617834" cy="3665958"/>
          </a:xfrm>
          <a:prstGeom prst="rect">
            <a:avLst/>
          </a:prstGeom>
          <a:noFill/>
          <a:ln>
            <a:noFill/>
          </a:ln>
        </p:spPr>
        <p:txBody>
          <a:bodyPr spcFirstLastPara="1" wrap="square" lIns="92500" tIns="92500" rIns="92500" bIns="92500" anchor="t" anchorCtr="0">
            <a:noAutofit/>
          </a:bodyPr>
          <a:lstStyle/>
          <a:p>
            <a:pPr marL="0" lvl="0" indent="0" algn="l" rtl="0">
              <a:spcBef>
                <a:spcPts val="0"/>
              </a:spcBef>
              <a:spcAft>
                <a:spcPts val="0"/>
              </a:spcAft>
              <a:buNone/>
            </a:pPr>
            <a:r>
              <a:rPr kumimoji="0" lang="en-US" sz="1200" b="0" i="0" u="none" strike="noStrike" kern="0" cap="none" spc="0" normalizeH="0" baseline="0" noProof="0" dirty="0">
                <a:ln>
                  <a:noFill/>
                </a:ln>
                <a:solidFill>
                  <a:srgbClr val="000000"/>
                </a:solidFill>
                <a:effectLst/>
                <a:uLnTx/>
                <a:uFillTx/>
                <a:latin typeface="Calibri"/>
                <a:cs typeface="Calibri"/>
                <a:sym typeface="Calibri"/>
              </a:rPr>
              <a:t>Step 3 is the budget allocation meeting.  During this portion of the meeting I will share an overview of ACCA’s budget allocation for the 2025-26 school year</a:t>
            </a:r>
            <a:endParaRPr dirty="0"/>
          </a:p>
        </p:txBody>
      </p:sp>
      <p:sp>
        <p:nvSpPr>
          <p:cNvPr id="312" name="Google Shape;312;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2:notes"/>
          <p:cNvSpPr txBox="1">
            <a:spLocks noGrp="1"/>
          </p:cNvSpPr>
          <p:nvPr>
            <p:ph type="body" idx="1"/>
          </p:nvPr>
        </p:nvSpPr>
        <p:spPr>
          <a:xfrm>
            <a:off x="702632" y="4479905"/>
            <a:ext cx="5617834" cy="3665958"/>
          </a:xfrm>
          <a:prstGeom prst="rect">
            <a:avLst/>
          </a:prstGeom>
          <a:noFill/>
          <a:ln>
            <a:noFill/>
          </a:ln>
        </p:spPr>
        <p:txBody>
          <a:bodyPr spcFirstLastPara="1" wrap="square" lIns="92500" tIns="92500" rIns="92500" bIns="925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Step 5 is the Budget Feedback Meeting.  During this portion of the meeting I will ask for your feedback on budget allocations, we will ensure alignment on the school’s key strategic priorities, and discuss any additional budget items we need to consider for the 2025-26 school year.</a:t>
            </a:r>
          </a:p>
          <a:p>
            <a:pPr marL="0" lvl="0" indent="0" algn="l" rtl="0">
              <a:spcBef>
                <a:spcPts val="0"/>
              </a:spcBef>
              <a:spcAft>
                <a:spcPts val="0"/>
              </a:spcAft>
              <a:buNone/>
            </a:pPr>
            <a:endParaRPr dirty="0"/>
          </a:p>
        </p:txBody>
      </p:sp>
      <p:sp>
        <p:nvSpPr>
          <p:cNvPr id="319" name="Google Shape;319;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97" name="Google Shape;1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principal during the budget development process is to flesh out strategies and focus on the day-to-day operations of the school.</a:t>
            </a:r>
          </a:p>
          <a:p>
            <a:r>
              <a:rPr lang="en-US" dirty="0"/>
              <a:t>The role of the board is to focus on the big picture and ensure the budget is aligned to the school’s mission and vision; and resources are allocated to support key strategic priorities.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FECA5B-CB69-434F-96AB-1E7E18E86F8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33997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710" rtl="0" eaLnBrk="1" fontAlgn="auto" latinLnBrk="0" hangingPunct="1">
              <a:lnSpc>
                <a:spcPct val="100000"/>
              </a:lnSpc>
              <a:spcBef>
                <a:spcPts val="0"/>
              </a:spcBef>
              <a:spcAft>
                <a:spcPts val="0"/>
              </a:spcAft>
              <a:buClrTx/>
              <a:buSzTx/>
              <a:buFontTx/>
              <a:buNone/>
              <a:tabLst/>
              <a:defRPr/>
            </a:pPr>
            <a:r>
              <a:rPr lang="en-US" dirty="0"/>
              <a:t>Before we jump into allocations lets first review our school priorities.  Just a few minutes ago the board voted to rank our school’s priorities.  The ranking was as follows:  &gt;&gt;&gt;&gt;</a:t>
            </a:r>
          </a:p>
          <a:p>
            <a:pPr marL="0" marR="0" lvl="0" indent="0" algn="l" defTabSz="923710" rtl="0" eaLnBrk="1" fontAlgn="auto" latinLnBrk="0" hangingPunct="1">
              <a:lnSpc>
                <a:spcPct val="100000"/>
              </a:lnSpc>
              <a:spcBef>
                <a:spcPts val="0"/>
              </a:spcBef>
              <a:spcAft>
                <a:spcPts val="0"/>
              </a:spcAft>
              <a:buClrTx/>
              <a:buSzTx/>
              <a:buFontTx/>
              <a:buNone/>
              <a:tabLst/>
              <a:defRPr/>
            </a:pPr>
            <a:r>
              <a:rPr lang="en-US" dirty="0"/>
              <a:t> Are there any questions or corrections for our approved ranking of priorities?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660212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We will now review ACCA’s budget allocation for the 2025-2026 school year.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694869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baseline="0" dirty="0">
                <a:solidFill>
                  <a:srgbClr val="000000"/>
                </a:solidFill>
                <a:latin typeface="Calibri" panose="020F0502020204030204" pitchFamily="34" charset="0"/>
              </a:rPr>
              <a:t>Pictured here is a breakdown of allocated funds.</a:t>
            </a:r>
            <a:r>
              <a:rPr kumimoji="0" lang="en-US" sz="1800" b="0" i="0" u="none" strike="noStrike" kern="0" cap="none" spc="0" normalizeH="0" baseline="0" noProof="0" dirty="0">
                <a:ln>
                  <a:noFill/>
                </a:ln>
                <a:solidFill>
                  <a:srgbClr val="000000"/>
                </a:solidFill>
                <a:effectLst/>
                <a:uLnTx/>
                <a:uFillTx/>
                <a:latin typeface="Calibri"/>
                <a:cs typeface="Calibri"/>
                <a:sym typeface="Calibri"/>
              </a:rPr>
              <a:t> The first column shows the FY 26 allocation, the second column reflects last year’s allocation, and the third column shows the difference between the two.  The proposed budget for the general operations of the school are reflected at </a:t>
            </a:r>
            <a:r>
              <a:rPr kumimoji="0" lang="en-US" sz="1800" b="1"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$5,000,420</a:t>
            </a:r>
            <a:r>
              <a:rPr kumimoji="0" lang="en-US" sz="2800" b="0" i="0" u="none" strike="noStrike" kern="0" cap="none" spc="0" normalizeH="0" baseline="0" noProof="0" dirty="0">
                <a:ln>
                  <a:noFill/>
                </a:ln>
                <a:solidFill>
                  <a:srgbClr val="000000"/>
                </a:solidFill>
                <a:effectLst/>
                <a:uLnTx/>
                <a:uFillTx/>
                <a:latin typeface="Calibri"/>
                <a:cs typeface="Calibri"/>
                <a:sym typeface="Calibri"/>
              </a:rPr>
              <a:t>.  </a:t>
            </a:r>
            <a:r>
              <a:rPr lang="en-US" dirty="0"/>
              <a:t>Are there any questions regarding ACCA’s budget 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2658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here is a snapshot of the budget “Summary Tab” that highlights the number of teacher FTE positions that we earned and currently using.  For those that have been keeping up with budget commission meetings, APS has a $100 million dollar budget deficit, and all schools and departments are asked to tighten our belts to ensure a balanced budget.  Pictured here you’ll see that ACCA received an allotment of 12 teachers for the 2025-26 school year; however, we currently have 13 teachers on our roster.  So today, we need your help, input and feedback to determine our strategy forward.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3943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We will now pivot to review how resources were allocated to support our strategic priorities.  I will present you with two options.  Each option is broken down into the following strategic plan categories:  Priorities, Strategies, Request and Amount needed for the request.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FECA5B-CB69-434F-96AB-1E7E18E86F8F}" type="slidenum">
              <a:rPr kumimoji="0" lang="en-US" sz="1400" b="0" i="0" u="none" strike="noStrike" kern="0" cap="none" spc="0" normalizeH="0" baseline="0" noProof="0" smtClean="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400" b="0" i="0" u="none" strike="noStrike" kern="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599858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 with Option A</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2163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4703">
              <a:defRPr/>
            </a:pPr>
            <a:r>
              <a:rPr lang="en-US" dirty="0"/>
              <a:t>During our pre-certification visit five years ago the certification team shared concerns about ACCA offering only high school level classes.  Since that visit, we continue to shift to offer more dual enrollment pathways on our campus.  We currently offer the following dual enrollment pathways on our campus:  Infant/Toddler Childcare,  Early College Essentials, Carpentry, Cybersecurity, and Automotive.  We are excited to share that next year we are adding an additional dual enrollment pathway,  Programming,  as a post-secondary opportunity on ACCA’s campus.  As we make this shift, we will occur additional costs for materials/supplies, lab equipment and maintenance costs.  We are asking the board to dedicate $123,120 to support growing dual enrollment needs.  </a:t>
            </a:r>
          </a:p>
          <a:p>
            <a:pPr defTabSz="684703">
              <a:defRPr/>
            </a:pPr>
            <a:r>
              <a:rPr lang="en-US" dirty="0"/>
              <a:t>The next ask is to fund two full time subs.  We currently employ two full time </a:t>
            </a:r>
            <a:r>
              <a:rPr lang="en-US" b="1" dirty="0"/>
              <a:t>district funded </a:t>
            </a:r>
            <a:r>
              <a:rPr lang="en-US" dirty="0"/>
              <a:t>subs; however, beginning next school year, individual schools are responsible for incurring this cost.  Currently, our full time subs fill in on days that dual enrollment instructors are not present and provide support to specific dual enrollment pathways (Ex. Aviation Maintenance).  So for Option A, specifically around our Teaching and Learning priority, we are requesting funding to support growing dual enrollment pathways and two full time subs.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FECA5B-CB69-434F-96AB-1E7E18E86F8F}" type="slidenum">
              <a:rPr kumimoji="0" lang="en-US" sz="1400" b="0" i="0" u="none" strike="noStrike" kern="0" cap="none" spc="0" normalizeH="0" baseline="0" noProof="0" smtClean="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400" b="0" i="0" u="none" strike="noStrike" kern="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4121585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This next slide unpacks Economic and Workforce Development. Increasing the number of students participating in high quality work-based learning continues to be one of our top strategies for this priority.  We are asking the board to approve $55,000 to help pay for students to participate in work-based learning, field trips to industry sites, and our annual summer exposure camp.  Supporting growing dual enrollment cost, as mentioned on the previous slide, also supports Economic &amp; Workforce Development.  </a:t>
            </a:r>
          </a:p>
          <a:p>
            <a:pPr defTabSz="923710">
              <a:defRPr/>
            </a:pPr>
            <a:endParaRPr lang="en-US" b="0" i="0" dirty="0">
              <a:solidFill>
                <a:srgbClr val="000000"/>
              </a:solidFill>
              <a:effectLst/>
              <a:latin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FECA5B-CB69-434F-96AB-1E7E18E86F8F}" type="slidenum">
              <a:rPr kumimoji="0" lang="en-US" sz="1400" b="0" i="0" u="none" strike="noStrike" kern="0" cap="none" spc="0" normalizeH="0" baseline="0" noProof="0" smtClean="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400" b="0" i="0" u="none" strike="noStrike" kern="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220327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final ask for Option A is for the board to continue to fund our marketing efforts to ensure the word gets out about this amazing program. We are asking the board to approve $20,000 to fund this request.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FECA5B-CB69-434F-96AB-1E7E18E86F8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7092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3</a:t>
            </a:fld>
            <a:endParaRPr lang="en-US" dirty="0"/>
          </a:p>
        </p:txBody>
      </p:sp>
    </p:spTree>
    <p:extLst>
      <p:ext uri="{BB962C8B-B14F-4D97-AF65-F5344CB8AC3E}">
        <p14:creationId xmlns:p14="http://schemas.microsoft.com/office/powerpoint/2010/main" val="1388955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Option A will support our ongoing efforts to prioritize dual enrollment, work-based learning, our annual summer exposure camp and support marketing efforts.  If we choose this option it will result in the abolishment of one teacher position.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4770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will move on to Option B</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642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6FC55-0BE6-B778-4396-CA2D25485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8EA09-BB05-E72A-41BD-1983C7596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96D2E-B866-7CF2-1EF5-DEBACF128C2C}"/>
              </a:ext>
            </a:extLst>
          </p:cNvPr>
          <p:cNvSpPr>
            <a:spLocks noGrp="1"/>
          </p:cNvSpPr>
          <p:nvPr>
            <p:ph type="body" idx="1"/>
          </p:nvPr>
        </p:nvSpPr>
        <p:spPr/>
        <p:txBody>
          <a:bodyPr/>
          <a:lstStyle/>
          <a:p>
            <a:pPr defTabSz="923710">
              <a:defRPr/>
            </a:pPr>
            <a:r>
              <a:rPr lang="en-US" dirty="0"/>
              <a:t>So here is how we have allocated the budget to support Option B. If the board chooses this option, we are opting to purchase one school funded teacher position to offset the lost FTE.   This option also allows for the purchase of two full time subs.  </a:t>
            </a:r>
          </a:p>
        </p:txBody>
      </p:sp>
      <p:sp>
        <p:nvSpPr>
          <p:cNvPr id="4" name="Slide Number Placeholder 3">
            <a:extLst>
              <a:ext uri="{FF2B5EF4-FFF2-40B4-BE49-F238E27FC236}">
                <a16:creationId xmlns:a16="http://schemas.microsoft.com/office/drawing/2014/main" id="{790FD3E2-D00A-2A4E-DC95-EF59DB944664}"/>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FECA5B-CB69-434F-96AB-1E7E18E86F8F}" type="slidenum">
              <a:rPr kumimoji="0" lang="en-US" sz="1400" b="0" i="0" u="none" strike="noStrike" kern="0" cap="none" spc="0" normalizeH="0" baseline="0" noProof="0" smtClean="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400" b="0" i="0" u="none" strike="noStrike" kern="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732144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30542-DC65-7C9B-B2F7-1559D328E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1A73F-B6A5-27EE-C57B-5D18F0483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0E0C6-09AE-A538-6788-B5AF7134F80C}"/>
              </a:ext>
            </a:extLst>
          </p:cNvPr>
          <p:cNvSpPr>
            <a:spLocks noGrp="1"/>
          </p:cNvSpPr>
          <p:nvPr>
            <p:ph type="body" idx="1"/>
          </p:nvPr>
        </p:nvSpPr>
        <p:spPr/>
        <p:txBody>
          <a:bodyPr/>
          <a:lstStyle/>
          <a:p>
            <a:pPr defTabSz="923710">
              <a:defRPr/>
            </a:pPr>
            <a:r>
              <a:rPr lang="en-US" b="0" i="0" dirty="0">
                <a:solidFill>
                  <a:srgbClr val="000000"/>
                </a:solidFill>
                <a:effectLst/>
                <a:latin typeface="Aptos" panose="020B0004020202020204" pitchFamily="34" charset="0"/>
              </a:rPr>
              <a:t>Option B also funds transportation needed for work-based learning, field trips to industry sites, and the summer exposure camp.  </a:t>
            </a:r>
          </a:p>
        </p:txBody>
      </p:sp>
      <p:sp>
        <p:nvSpPr>
          <p:cNvPr id="4" name="Slide Number Placeholder 3">
            <a:extLst>
              <a:ext uri="{FF2B5EF4-FFF2-40B4-BE49-F238E27FC236}">
                <a16:creationId xmlns:a16="http://schemas.microsoft.com/office/drawing/2014/main" id="{0A369298-383A-7DE2-8F7F-47F9A963B5B8}"/>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FECA5B-CB69-434F-96AB-1E7E18E86F8F}" type="slidenum">
              <a:rPr kumimoji="0" lang="en-US" sz="1400" b="0" i="0" u="none" strike="noStrike" kern="0" cap="none" spc="0" normalizeH="0" baseline="0" noProof="0" smtClean="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400" b="0" i="0" u="none" strike="noStrike" kern="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246828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B137B-F5AA-6F39-ED74-60B9B3A5E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E8438-5D05-8655-4BBA-6ABFE6D1C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7EEAE-5ADE-F2CB-3BCC-D128B8F9FAC5}"/>
              </a:ext>
            </a:extLst>
          </p:cNvPr>
          <p:cNvSpPr>
            <a:spLocks noGrp="1"/>
          </p:cNvSpPr>
          <p:nvPr>
            <p:ph type="body" idx="1"/>
          </p:nvPr>
        </p:nvSpPr>
        <p:spPr/>
        <p:txBody>
          <a:bodyPr/>
          <a:lstStyle/>
          <a:p>
            <a:r>
              <a:rPr lang="en-US" dirty="0"/>
              <a:t>Option B also funds our marketing efforts.</a:t>
            </a:r>
          </a:p>
        </p:txBody>
      </p:sp>
      <p:sp>
        <p:nvSpPr>
          <p:cNvPr id="4" name="Slide Number Placeholder 3">
            <a:extLst>
              <a:ext uri="{FF2B5EF4-FFF2-40B4-BE49-F238E27FC236}">
                <a16:creationId xmlns:a16="http://schemas.microsoft.com/office/drawing/2014/main" id="{2C7BE30D-FFC9-9D7C-9433-B20ADB954F6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FECA5B-CB69-434F-96AB-1E7E18E86F8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42796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53C73-EA5B-ABD5-BB49-A4C956C7A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5DCE0-2359-C90F-C2F6-509FB11DE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3A337-E34B-3C18-560E-E76153D91457}"/>
              </a:ext>
            </a:extLst>
          </p:cNvPr>
          <p:cNvSpPr>
            <a:spLocks noGrp="1"/>
          </p:cNvSpPr>
          <p:nvPr>
            <p:ph type="body" idx="1"/>
          </p:nvPr>
        </p:nvSpPr>
        <p:spPr/>
        <p:txBody>
          <a:bodyPr/>
          <a:lstStyle/>
          <a:p>
            <a:r>
              <a:rPr lang="en-US" dirty="0"/>
              <a:t>To summarize, Option B will support our ongoing efforts to prioritize work-based learning, field trips to industry sites and our annual summer exposure camp activities.   This option also purchases one school funded teacher position to offset the lost FTE.  The trade off is that ACCA will not have funding to support ongoing dual enrollment costs like instructional materials, supplies and equipment replacement or repair.</a:t>
            </a:r>
          </a:p>
        </p:txBody>
      </p:sp>
      <p:sp>
        <p:nvSpPr>
          <p:cNvPr id="4" name="Slide Number Placeholder 3">
            <a:extLst>
              <a:ext uri="{FF2B5EF4-FFF2-40B4-BE49-F238E27FC236}">
                <a16:creationId xmlns:a16="http://schemas.microsoft.com/office/drawing/2014/main" id="{D28EF833-6BFE-4A32-AF98-166F173CB35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09764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floor is now open for discussion.  Which do you prefer and why?  </a:t>
            </a:r>
          </a:p>
          <a:p>
            <a:r>
              <a:rPr lang="en-US" dirty="0"/>
              <a:t>Before you make a decision, I want to share some quick data with you to provide more context…..</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4374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Here is a closer look at all of the pathways offered on ACCA’s campus. Pathways highlighted in orange are dual enrollment pathways.  Pathways in blue are GaDOE pathways.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654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here are the current applications we have received by pathway for the 2025-26 school year.  As you can see, there are a few pathways that have little student interest.  There is one pathway, in particular, that receives little to no student interest every year.  I shared this data so that as you make your decision around Option A or B, you can make an informed decision seeing that one of the pathways receives little to no student interest each year.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8761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The floor is now open for discussion.  Which do you prefer and why?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Option A = support growing dual enrollment costs and abolish one teacher position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Or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Option B = Purchase one teacher position and sacrifice funding to support dual enrollment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And if you don’t mind, we’re going to ask each board member to please type Option A or Option B in the chat box.  This will help us record your feedback and share with district officials during the upcoming staffing conferences.</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185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9756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a:extLst>
            <a:ext uri="{FF2B5EF4-FFF2-40B4-BE49-F238E27FC236}">
              <a16:creationId xmlns:a16="http://schemas.microsoft.com/office/drawing/2014/main" id="{0BD5AB2B-D5CC-6A7F-3BED-6BCAA955FA7B}"/>
            </a:ext>
          </a:extLst>
        </p:cNvPr>
        <p:cNvGrpSpPr/>
        <p:nvPr/>
      </p:nvGrpSpPr>
      <p:grpSpPr>
        <a:xfrm>
          <a:off x="0" y="0"/>
          <a:ext cx="0" cy="0"/>
          <a:chOff x="0" y="0"/>
          <a:chExt cx="0" cy="0"/>
        </a:xfrm>
      </p:grpSpPr>
      <p:sp>
        <p:nvSpPr>
          <p:cNvPr id="219" name="Google Shape;219;p3:notes">
            <a:extLst>
              <a:ext uri="{FF2B5EF4-FFF2-40B4-BE49-F238E27FC236}">
                <a16:creationId xmlns:a16="http://schemas.microsoft.com/office/drawing/2014/main" id="{3D481936-05AF-E816-5C14-D2EBD73C70A7}"/>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3:notes">
            <a:extLst>
              <a:ext uri="{FF2B5EF4-FFF2-40B4-BE49-F238E27FC236}">
                <a16:creationId xmlns:a16="http://schemas.microsoft.com/office/drawing/2014/main" id="{C902802A-C15F-8E98-63EA-CEFDD8D1E392}"/>
              </a:ext>
            </a:extLst>
          </p:cNvPr>
          <p:cNvSpPr txBox="1">
            <a:spLocks noGrp="1"/>
          </p:cNvSpPr>
          <p:nvPr>
            <p:ph type="body" idx="1"/>
          </p:nvPr>
        </p:nvSpPr>
        <p:spPr>
          <a:xfrm>
            <a:off x="702949" y="4479690"/>
            <a:ext cx="5617208" cy="3665776"/>
          </a:xfrm>
          <a:prstGeom prst="rect">
            <a:avLst/>
          </a:prstGeom>
          <a:noFill/>
          <a:ln>
            <a:noFill/>
          </a:ln>
        </p:spPr>
        <p:txBody>
          <a:bodyPr spcFirstLastPara="1" wrap="square" lIns="91550" tIns="45775" rIns="91550" bIns="4577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1400"/>
              <a:buFont typeface="Symbol" panose="05050102010706020507" pitchFamily="18" charset="2"/>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rPr>
              <a:t>Thank you so much for your sharing feedback regarding this year’s budget.  The next step will be sending our plan to our cluster superintendent for review and staffing conferences.  After staffing conferences, we will reconvene for the final budget approval meeting on February 27 @ 4 p.m. </a:t>
            </a:r>
          </a:p>
          <a:p>
            <a:pPr marL="0" marR="0" lvl="0" indent="0" algn="l" defTabSz="914400" rtl="0" eaLnBrk="1" fontAlgn="auto" latinLnBrk="0" hangingPunct="1">
              <a:lnSpc>
                <a:spcPct val="150000"/>
              </a:lnSpc>
              <a:spcBef>
                <a:spcPts val="0"/>
              </a:spcBef>
              <a:spcAft>
                <a:spcPts val="0"/>
              </a:spcAft>
              <a:buClr>
                <a:srgbClr val="000000"/>
              </a:buClr>
              <a:buSzPts val="1400"/>
              <a:buFont typeface="Symbol" panose="05050102010706020507" pitchFamily="18" charset="2"/>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rPr>
              <a:t>I’ll now turn it back over to the chair for the next item on the agenda. </a:t>
            </a:r>
          </a:p>
          <a:p>
            <a:pPr marL="346981" lvl="0" indent="-219981" algn="l" rtl="0">
              <a:lnSpc>
                <a:spcPct val="150000"/>
              </a:lnSpc>
              <a:spcBef>
                <a:spcPts val="0"/>
              </a:spcBef>
              <a:spcAft>
                <a:spcPts val="0"/>
              </a:spcAft>
              <a:buClr>
                <a:schemeClr val="dk1"/>
              </a:buClr>
              <a:buSzPts val="2000"/>
              <a:buFont typeface="Noto Sans Symbols"/>
              <a:buNone/>
            </a:pPr>
            <a:endParaRPr sz="2000" dirty="0">
              <a:latin typeface="Calibri"/>
              <a:ea typeface="Calibri"/>
              <a:cs typeface="Calibri"/>
              <a:sym typeface="Calibri"/>
            </a:endParaRPr>
          </a:p>
        </p:txBody>
      </p:sp>
      <p:sp>
        <p:nvSpPr>
          <p:cNvPr id="221" name="Google Shape;221;p3:notes">
            <a:extLst>
              <a:ext uri="{FF2B5EF4-FFF2-40B4-BE49-F238E27FC236}">
                <a16:creationId xmlns:a16="http://schemas.microsoft.com/office/drawing/2014/main" id="{74FF51F8-3322-07A8-A7EC-21D508300A7F}"/>
              </a:ext>
            </a:extLst>
          </p:cNvPr>
          <p:cNvSpPr txBox="1">
            <a:spLocks noGrp="1"/>
          </p:cNvSpPr>
          <p:nvPr>
            <p:ph type="sldNum" idx="12"/>
          </p:nvPr>
        </p:nvSpPr>
        <p:spPr>
          <a:xfrm>
            <a:off x="3977534" y="8841740"/>
            <a:ext cx="3043979" cy="467363"/>
          </a:xfrm>
          <a:prstGeom prst="rect">
            <a:avLst/>
          </a:prstGeom>
          <a:noFill/>
          <a:ln>
            <a:noFill/>
          </a:ln>
        </p:spPr>
        <p:txBody>
          <a:bodyPr spcFirstLastPara="1" wrap="square" lIns="91550" tIns="45775" rIns="91550" bIns="457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36747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two upcoming meetings.  Our budget approval meeting on Feb. 27</a:t>
            </a:r>
            <a:r>
              <a:rPr lang="en-US" baseline="30000" dirty="0"/>
              <a:t>th</a:t>
            </a:r>
            <a:r>
              <a:rPr lang="en-US" dirty="0"/>
              <a:t> @ 4 p.m. and the final step in our certification process (the external review) on March 13</a:t>
            </a:r>
            <a:r>
              <a:rPr lang="en-US" baseline="30000" dirty="0"/>
              <a:t>th</a:t>
            </a:r>
            <a:r>
              <a:rPr lang="en-US" dirty="0"/>
              <a:t>.  This is an in-person meeting.  All board members will be interviewed.  We will email you the schedule soon. </a:t>
            </a:r>
          </a:p>
        </p:txBody>
      </p:sp>
      <p:sp>
        <p:nvSpPr>
          <p:cNvPr id="4" name="Slide Number Placeholder 3"/>
          <p:cNvSpPr>
            <a:spLocks noGrp="1"/>
          </p:cNvSpPr>
          <p:nvPr>
            <p:ph type="sldNum" sz="quarter" idx="5"/>
          </p:nvPr>
        </p:nvSpPr>
        <p:spPr/>
        <p:txBody>
          <a:bodyPr/>
          <a:lstStyle/>
          <a:p>
            <a:pPr defTabSz="456468">
              <a:defRPr/>
            </a:pPr>
            <a:fld id="{06FECA5B-CB69-434F-96AB-1E7E18E86F8F}" type="slidenum">
              <a:rPr lang="en-US">
                <a:solidFill>
                  <a:prstClr val="black"/>
                </a:solidFill>
                <a:latin typeface="Calibri"/>
              </a:rPr>
              <a:pPr defTabSz="456468">
                <a:defRPr/>
              </a:pPr>
              <a:t>49</a:t>
            </a:fld>
            <a:endParaRPr lang="en-US" dirty="0">
              <a:solidFill>
                <a:prstClr val="black"/>
              </a:solidFill>
              <a:latin typeface="Calibri"/>
            </a:endParaRPr>
          </a:p>
        </p:txBody>
      </p:sp>
    </p:spTree>
    <p:extLst>
      <p:ext uri="{BB962C8B-B14F-4D97-AF65-F5344CB8AC3E}">
        <p14:creationId xmlns:p14="http://schemas.microsoft.com/office/powerpoint/2010/main" val="366901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 reminder from the GOTeam office: please complete all required GO Team trainings so our board can remain in compliance.</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45227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ECA5B-CB69-434F-96AB-1E7E18E86F8F}" type="slidenum">
              <a:rPr lang="en-US" smtClean="0"/>
              <a:t>51</a:t>
            </a:fld>
            <a:endParaRPr lang="en-US" dirty="0"/>
          </a:p>
        </p:txBody>
      </p:sp>
    </p:spTree>
    <p:extLst>
      <p:ext uri="{BB962C8B-B14F-4D97-AF65-F5344CB8AC3E}">
        <p14:creationId xmlns:p14="http://schemas.microsoft.com/office/powerpoint/2010/main" val="3160891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430" name="Google Shape;430;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03" name="Google Shape;20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124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E192ACD3-EB4B-6702-2ADC-C3A1FE497C00}"/>
            </a:ext>
          </a:extLst>
        </p:cNvPr>
        <p:cNvGrpSpPr/>
        <p:nvPr/>
      </p:nvGrpSpPr>
      <p:grpSpPr>
        <a:xfrm>
          <a:off x="0" y="0"/>
          <a:ext cx="0" cy="0"/>
          <a:chOff x="0" y="0"/>
          <a:chExt cx="0" cy="0"/>
        </a:xfrm>
      </p:grpSpPr>
      <p:sp>
        <p:nvSpPr>
          <p:cNvPr id="237" name="Google Shape;237;p5:notes">
            <a:extLst>
              <a:ext uri="{FF2B5EF4-FFF2-40B4-BE49-F238E27FC236}">
                <a16:creationId xmlns:a16="http://schemas.microsoft.com/office/drawing/2014/main" id="{93110AA1-2198-F344-C20D-4522CA6C451F}"/>
              </a:ext>
            </a:extLst>
          </p:cNvPr>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38" name="Google Shape;238;p5:notes">
            <a:extLst>
              <a:ext uri="{FF2B5EF4-FFF2-40B4-BE49-F238E27FC236}">
                <a16:creationId xmlns:a16="http://schemas.microsoft.com/office/drawing/2014/main" id="{5A81FFFD-6E88-1F84-22D3-76F9C3C7DF1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04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40B56-CB1D-D9D3-9B82-2B84F13F4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285E5-7148-4A3E-BB50-5FA7E92DA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2C39EB-30D6-09EB-C859-DFD515F7BA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8823F5-5C9B-3CDC-730A-100B8CC03D48}"/>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EC04287-682A-49D2-8897-00CF4AF8B77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92159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8000"/>
              <a:buFont typeface="Calibri"/>
              <a:buNone/>
              <a:defRPr sz="8000">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000000"/>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26" name="Google Shape;26;p32"/>
          <p:cNvCxnSpPr/>
          <p:nvPr/>
        </p:nvCxnSpPr>
        <p:spPr>
          <a:xfrm>
            <a:off x="1207658" y="4343400"/>
            <a:ext cx="9875520" cy="0"/>
          </a:xfrm>
          <a:prstGeom prst="straightConnector1">
            <a:avLst/>
          </a:prstGeom>
          <a:noFill/>
          <a:ln w="9525" cap="flat" cmpd="sng">
            <a:solidFill>
              <a:srgbClr val="0D85AB"/>
            </a:solidFill>
            <a:prstDash val="solid"/>
            <a:round/>
            <a:headEnd type="none" w="sm" len="sm"/>
            <a:tailEnd type="none" w="sm" len="sm"/>
          </a:ln>
        </p:spPr>
      </p:cxnSp>
      <p:pic>
        <p:nvPicPr>
          <p:cNvPr id="27" name="Google Shape;27;p32"/>
          <p:cNvPicPr preferRelativeResize="0"/>
          <p:nvPr/>
        </p:nvPicPr>
        <p:blipFill rotWithShape="1">
          <a:blip r:embed="rId2">
            <a:alphaModFix/>
          </a:blip>
          <a:srcRect/>
          <a:stretch/>
        </p:blipFill>
        <p:spPr>
          <a:xfrm>
            <a:off x="4913274" y="759070"/>
            <a:ext cx="2365453" cy="13717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38"/>
        <p:cNvGrpSpPr/>
        <p:nvPr/>
      </p:nvGrpSpPr>
      <p:grpSpPr>
        <a:xfrm>
          <a:off x="0" y="0"/>
          <a:ext cx="0" cy="0"/>
          <a:chOff x="0" y="0"/>
          <a:chExt cx="0" cy="0"/>
        </a:xfrm>
      </p:grpSpPr>
      <p:sp>
        <p:nvSpPr>
          <p:cNvPr id="39" name="Google Shape;39;p4"/>
          <p:cNvSpPr txBox="1">
            <a:spLocks noGrp="1"/>
          </p:cNvSpPr>
          <p:nvPr>
            <p:ph type="body" idx="1"/>
          </p:nvPr>
        </p:nvSpPr>
        <p:spPr>
          <a:xfrm>
            <a:off x="914400" y="609600"/>
            <a:ext cx="10363200" cy="5486400"/>
          </a:xfrm>
          <a:prstGeom prst="rect">
            <a:avLst/>
          </a:prstGeom>
          <a:noFill/>
          <a:ln>
            <a:noFill/>
          </a:ln>
        </p:spPr>
        <p:txBody>
          <a:bodyPr spcFirstLastPara="1" wrap="square" lIns="91425" tIns="91425" rIns="91425" bIns="91425" anchor="t" anchorCtr="0">
            <a:noAutofit/>
          </a:bodyPr>
          <a:lstStyle>
            <a:lvl1pPr marL="457200" lvl="0" indent="-320040" algn="l">
              <a:lnSpc>
                <a:spcPct val="100000"/>
              </a:lnSpc>
              <a:spcBef>
                <a:spcPts val="1000"/>
              </a:spcBef>
              <a:spcAft>
                <a:spcPts val="0"/>
              </a:spcAft>
              <a:buSzPts val="1440"/>
              <a:buChar char="▶"/>
              <a:defRPr/>
            </a:lvl1pPr>
            <a:lvl2pPr marL="914400" lvl="1" indent="-309880" algn="l">
              <a:lnSpc>
                <a:spcPct val="100000"/>
              </a:lnSpc>
              <a:spcBef>
                <a:spcPts val="1000"/>
              </a:spcBef>
              <a:spcAft>
                <a:spcPts val="0"/>
              </a:spcAft>
              <a:buSzPts val="1280"/>
              <a:buChar char="▶"/>
              <a:defRPr/>
            </a:lvl2pPr>
            <a:lvl3pPr marL="1371600" lvl="2" indent="-299719" algn="l">
              <a:lnSpc>
                <a:spcPct val="100000"/>
              </a:lnSpc>
              <a:spcBef>
                <a:spcPts val="1000"/>
              </a:spcBef>
              <a:spcAft>
                <a:spcPts val="0"/>
              </a:spcAft>
              <a:buSzPts val="1120"/>
              <a:buChar char="▶"/>
              <a:defRPr/>
            </a:lvl3pPr>
            <a:lvl4pPr marL="1828800" lvl="3" indent="-289560" algn="l">
              <a:lnSpc>
                <a:spcPct val="100000"/>
              </a:lnSpc>
              <a:spcBef>
                <a:spcPts val="1000"/>
              </a:spcBef>
              <a:spcAft>
                <a:spcPts val="0"/>
              </a:spcAft>
              <a:buSzPts val="960"/>
              <a:buChar char="▶"/>
              <a:defRPr/>
            </a:lvl4pPr>
            <a:lvl5pPr marL="2286000" lvl="4" indent="-289560" algn="l">
              <a:lnSpc>
                <a:spcPct val="100000"/>
              </a:lnSpc>
              <a:spcBef>
                <a:spcPts val="1000"/>
              </a:spcBef>
              <a:spcAft>
                <a:spcPts val="0"/>
              </a:spcAft>
              <a:buSzPts val="960"/>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endParaRPr/>
          </a:p>
        </p:txBody>
      </p:sp>
      <p:sp>
        <p:nvSpPr>
          <p:cNvPr id="40" name="Google Shape;40;p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9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1" name="Google Shape;41;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Arial"/>
                <a:ea typeface="Arial"/>
                <a:cs typeface="Arial"/>
                <a:sym typeface="Arial"/>
              </a:defRPr>
            </a:lvl1pPr>
            <a:lvl2pPr marL="0" marR="0" lvl="1" indent="0" algn="l" rtl="0">
              <a:spcBef>
                <a:spcPts val="0"/>
              </a:spcBef>
              <a:buNone/>
              <a:defRPr sz="1800">
                <a:solidFill>
                  <a:srgbClr val="888888"/>
                </a:solidFill>
                <a:latin typeface="Arial"/>
                <a:ea typeface="Arial"/>
                <a:cs typeface="Arial"/>
                <a:sym typeface="Arial"/>
              </a:defRPr>
            </a:lvl2pPr>
            <a:lvl3pPr marL="0" marR="0" lvl="2" indent="0" algn="l" rtl="0">
              <a:spcBef>
                <a:spcPts val="0"/>
              </a:spcBef>
              <a:buNone/>
              <a:defRPr sz="1800">
                <a:solidFill>
                  <a:srgbClr val="888888"/>
                </a:solidFill>
                <a:latin typeface="Arial"/>
                <a:ea typeface="Arial"/>
                <a:cs typeface="Arial"/>
                <a:sym typeface="Arial"/>
              </a:defRPr>
            </a:lvl3pPr>
            <a:lvl4pPr marL="0" marR="0" lvl="3" indent="0" algn="l" rtl="0">
              <a:spcBef>
                <a:spcPts val="0"/>
              </a:spcBef>
              <a:buNone/>
              <a:defRPr sz="1800">
                <a:solidFill>
                  <a:srgbClr val="888888"/>
                </a:solidFill>
                <a:latin typeface="Arial"/>
                <a:ea typeface="Arial"/>
                <a:cs typeface="Arial"/>
                <a:sym typeface="Arial"/>
              </a:defRPr>
            </a:lvl4pPr>
            <a:lvl5pPr marL="0" marR="0" lvl="4" indent="0" algn="l" rtl="0">
              <a:spcBef>
                <a:spcPts val="0"/>
              </a:spcBef>
              <a:buNone/>
              <a:defRPr sz="1800">
                <a:solidFill>
                  <a:srgbClr val="888888"/>
                </a:solidFill>
                <a:latin typeface="Arial"/>
                <a:ea typeface="Arial"/>
                <a:cs typeface="Arial"/>
                <a:sym typeface="Arial"/>
              </a:defRPr>
            </a:lvl5pPr>
            <a:lvl6pPr marL="0" marR="0" lvl="5" indent="0" algn="l" rtl="0">
              <a:spcBef>
                <a:spcPts val="0"/>
              </a:spcBef>
              <a:buNone/>
              <a:defRPr sz="1800">
                <a:solidFill>
                  <a:srgbClr val="888888"/>
                </a:solidFill>
                <a:latin typeface="Arial"/>
                <a:ea typeface="Arial"/>
                <a:cs typeface="Arial"/>
                <a:sym typeface="Arial"/>
              </a:defRPr>
            </a:lvl6pPr>
            <a:lvl7pPr marL="0" marR="0" lvl="6" indent="0" algn="l" rtl="0">
              <a:spcBef>
                <a:spcPts val="0"/>
              </a:spcBef>
              <a:buNone/>
              <a:defRPr sz="1800">
                <a:solidFill>
                  <a:srgbClr val="888888"/>
                </a:solidFill>
                <a:latin typeface="Arial"/>
                <a:ea typeface="Arial"/>
                <a:cs typeface="Arial"/>
                <a:sym typeface="Arial"/>
              </a:defRPr>
            </a:lvl7pPr>
            <a:lvl8pPr marL="0" marR="0" lvl="7" indent="0" algn="l" rtl="0">
              <a:spcBef>
                <a:spcPts val="0"/>
              </a:spcBef>
              <a:buNone/>
              <a:defRPr sz="1800">
                <a:solidFill>
                  <a:srgbClr val="888888"/>
                </a:solidFill>
                <a:latin typeface="Arial"/>
                <a:ea typeface="Arial"/>
                <a:cs typeface="Arial"/>
                <a:sym typeface="Arial"/>
              </a:defRPr>
            </a:lvl8pPr>
            <a:lvl9pPr marL="0" marR="0" lvl="8" indent="0" algn="l" rtl="0">
              <a:spcBef>
                <a:spcPts val="0"/>
              </a:spcBef>
              <a:buNone/>
              <a:defRPr sz="1800">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8562507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43"/>
        <p:cNvGrpSpPr/>
        <p:nvPr/>
      </p:nvGrpSpPr>
      <p:grpSpPr>
        <a:xfrm>
          <a:off x="0" y="0"/>
          <a:ext cx="0" cy="0"/>
          <a:chOff x="0" y="0"/>
          <a:chExt cx="0" cy="0"/>
        </a:xfrm>
      </p:grpSpPr>
      <p:pic>
        <p:nvPicPr>
          <p:cNvPr id="44" name="Google Shape;44;p5"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45" name="Google Shape;45;p5"/>
          <p:cNvSpPr txBox="1">
            <a:spLocks noGrp="1"/>
          </p:cNvSpPr>
          <p:nvPr>
            <p:ph type="ctrTitle"/>
          </p:nvPr>
        </p:nvSpPr>
        <p:spPr>
          <a:xfrm>
            <a:off x="133166" y="878675"/>
            <a:ext cx="9442881" cy="701551"/>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b="1"/>
            </a:lvl1pPr>
            <a:lvl2pPr lvl="1" algn="l">
              <a:lnSpc>
                <a:spcPct val="100000"/>
              </a:lnSpc>
              <a:spcBef>
                <a:spcPts val="0"/>
              </a:spcBef>
              <a:spcAft>
                <a:spcPts val="0"/>
              </a:spcAft>
              <a:buClr>
                <a:schemeClr val="dk2"/>
              </a:buClr>
              <a:buSzPts val="1800"/>
              <a:buNone/>
              <a:defRPr/>
            </a:lvl2pPr>
            <a:lvl3pPr lvl="2" algn="l">
              <a:lnSpc>
                <a:spcPct val="100000"/>
              </a:lnSpc>
              <a:spcBef>
                <a:spcPts val="0"/>
              </a:spcBef>
              <a:spcAft>
                <a:spcPts val="0"/>
              </a:spcAft>
              <a:buClr>
                <a:schemeClr val="dk2"/>
              </a:buClr>
              <a:buSzPts val="1800"/>
              <a:buNone/>
              <a:defRPr/>
            </a:lvl3pPr>
            <a:lvl4pPr lvl="3" algn="l">
              <a:lnSpc>
                <a:spcPct val="100000"/>
              </a:lnSpc>
              <a:spcBef>
                <a:spcPts val="0"/>
              </a:spcBef>
              <a:spcAft>
                <a:spcPts val="0"/>
              </a:spcAft>
              <a:buClr>
                <a:schemeClr val="dk2"/>
              </a:buClr>
              <a:buSzPts val="1800"/>
              <a:buNone/>
              <a:defRPr/>
            </a:lvl4pPr>
            <a:lvl5pPr lvl="4" algn="l">
              <a:lnSpc>
                <a:spcPct val="100000"/>
              </a:lnSpc>
              <a:spcBef>
                <a:spcPts val="0"/>
              </a:spcBef>
              <a:spcAft>
                <a:spcPts val="0"/>
              </a:spcAft>
              <a:buClr>
                <a:schemeClr val="dk2"/>
              </a:buClr>
              <a:buSzPts val="1800"/>
              <a:buNone/>
              <a:defRPr/>
            </a:lvl5pPr>
            <a:lvl6pPr lvl="5" algn="l">
              <a:lnSpc>
                <a:spcPct val="100000"/>
              </a:lnSpc>
              <a:spcBef>
                <a:spcPts val="0"/>
              </a:spcBef>
              <a:spcAft>
                <a:spcPts val="0"/>
              </a:spcAft>
              <a:buClr>
                <a:schemeClr val="dk2"/>
              </a:buClr>
              <a:buSzPts val="1800"/>
              <a:buNone/>
              <a:defRPr/>
            </a:lvl6pPr>
            <a:lvl7pPr lvl="6" algn="l">
              <a:lnSpc>
                <a:spcPct val="100000"/>
              </a:lnSpc>
              <a:spcBef>
                <a:spcPts val="0"/>
              </a:spcBef>
              <a:spcAft>
                <a:spcPts val="0"/>
              </a:spcAft>
              <a:buClr>
                <a:schemeClr val="dk2"/>
              </a:buClr>
              <a:buSzPts val="1800"/>
              <a:buNone/>
              <a:defRPr/>
            </a:lvl7pPr>
            <a:lvl8pPr lvl="7" algn="l">
              <a:lnSpc>
                <a:spcPct val="100000"/>
              </a:lnSpc>
              <a:spcBef>
                <a:spcPts val="0"/>
              </a:spcBef>
              <a:spcAft>
                <a:spcPts val="0"/>
              </a:spcAft>
              <a:buClr>
                <a:schemeClr val="dk2"/>
              </a:buClr>
              <a:buSzPts val="1800"/>
              <a:buNone/>
              <a:defRPr/>
            </a:lvl8pPr>
            <a:lvl9pPr lvl="8" algn="l">
              <a:lnSpc>
                <a:spcPct val="100000"/>
              </a:lnSpc>
              <a:spcBef>
                <a:spcPts val="0"/>
              </a:spcBef>
              <a:spcAft>
                <a:spcPts val="0"/>
              </a:spcAft>
              <a:buClr>
                <a:schemeClr val="dk2"/>
              </a:buClr>
              <a:buSzPts val="1800"/>
              <a:buNone/>
              <a:defRPr/>
            </a:lvl9pPr>
          </a:lstStyle>
          <a:p>
            <a:endParaRPr/>
          </a:p>
        </p:txBody>
      </p:sp>
      <p:sp>
        <p:nvSpPr>
          <p:cNvPr id="46" name="Google Shape;46;p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47" name="Google Shape;47;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61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812797" y="2700867"/>
            <a:ext cx="8463620" cy="182658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800"/>
              <a:buNone/>
              <a:defRPr sz="1800" b="0" i="0" u="none" strike="noStrike" cap="none">
                <a:solidFill>
                  <a:schemeClr val="dk2"/>
                </a:solidFill>
              </a:defRPr>
            </a:lvl2pPr>
            <a:lvl3pPr marR="0" lvl="2" algn="l">
              <a:lnSpc>
                <a:spcPct val="100000"/>
              </a:lnSpc>
              <a:spcBef>
                <a:spcPts val="0"/>
              </a:spcBef>
              <a:spcAft>
                <a:spcPts val="0"/>
              </a:spcAft>
              <a:buClr>
                <a:schemeClr val="dk2"/>
              </a:buClr>
              <a:buSzPts val="1800"/>
              <a:buNone/>
              <a:defRPr sz="1800" b="0" i="0" u="none" strike="noStrike" cap="none">
                <a:solidFill>
                  <a:schemeClr val="dk2"/>
                </a:solidFill>
              </a:defRPr>
            </a:lvl3pPr>
            <a:lvl4pPr marR="0" lvl="3" algn="l">
              <a:lnSpc>
                <a:spcPct val="100000"/>
              </a:lnSpc>
              <a:spcBef>
                <a:spcPts val="0"/>
              </a:spcBef>
              <a:spcAft>
                <a:spcPts val="0"/>
              </a:spcAft>
              <a:buClr>
                <a:schemeClr val="dk2"/>
              </a:buClr>
              <a:buSzPts val="1800"/>
              <a:buNone/>
              <a:defRPr sz="1800" b="0" i="0" u="none" strike="noStrike" cap="none">
                <a:solidFill>
                  <a:schemeClr val="dk2"/>
                </a:solidFill>
              </a:defRPr>
            </a:lvl4pPr>
            <a:lvl5pPr marR="0" lvl="4" algn="l">
              <a:lnSpc>
                <a:spcPct val="100000"/>
              </a:lnSpc>
              <a:spcBef>
                <a:spcPts val="0"/>
              </a:spcBef>
              <a:spcAft>
                <a:spcPts val="0"/>
              </a:spcAft>
              <a:buClr>
                <a:schemeClr val="dk2"/>
              </a:buClr>
              <a:buSzPts val="1800"/>
              <a:buNone/>
              <a:defRPr sz="1800" b="0" i="0" u="none" strike="noStrike" cap="none">
                <a:solidFill>
                  <a:schemeClr val="dk2"/>
                </a:solidFill>
              </a:defRPr>
            </a:lvl5pPr>
            <a:lvl6pPr marR="0" lvl="5" algn="l">
              <a:lnSpc>
                <a:spcPct val="100000"/>
              </a:lnSpc>
              <a:spcBef>
                <a:spcPts val="0"/>
              </a:spcBef>
              <a:spcAft>
                <a:spcPts val="0"/>
              </a:spcAft>
              <a:buClr>
                <a:schemeClr val="dk2"/>
              </a:buClr>
              <a:buSzPts val="1800"/>
              <a:buNone/>
              <a:defRPr sz="1800" b="0" i="0" u="none" strike="noStrike" cap="none">
                <a:solidFill>
                  <a:schemeClr val="dk2"/>
                </a:solidFill>
              </a:defRPr>
            </a:lvl6pPr>
            <a:lvl7pPr marR="0" lvl="6" algn="l">
              <a:lnSpc>
                <a:spcPct val="100000"/>
              </a:lnSpc>
              <a:spcBef>
                <a:spcPts val="0"/>
              </a:spcBef>
              <a:spcAft>
                <a:spcPts val="0"/>
              </a:spcAft>
              <a:buClr>
                <a:schemeClr val="dk2"/>
              </a:buClr>
              <a:buSzPts val="1800"/>
              <a:buNone/>
              <a:defRPr sz="1800" b="0" i="0" u="none" strike="noStrike" cap="none">
                <a:solidFill>
                  <a:schemeClr val="dk2"/>
                </a:solidFill>
              </a:defRPr>
            </a:lvl7pPr>
            <a:lvl8pPr marR="0" lvl="7" algn="l">
              <a:lnSpc>
                <a:spcPct val="100000"/>
              </a:lnSpc>
              <a:spcBef>
                <a:spcPts val="0"/>
              </a:spcBef>
              <a:spcAft>
                <a:spcPts val="0"/>
              </a:spcAft>
              <a:buClr>
                <a:schemeClr val="dk2"/>
              </a:buClr>
              <a:buSzPts val="1800"/>
              <a:buNone/>
              <a:defRPr sz="1800" b="0" i="0" u="none" strike="noStrike" cap="none">
                <a:solidFill>
                  <a:schemeClr val="dk2"/>
                </a:solidFill>
              </a:defRPr>
            </a:lvl8pPr>
            <a:lvl9pPr marR="0" lvl="8" algn="l">
              <a:lnSpc>
                <a:spcPct val="100000"/>
              </a:lnSpc>
              <a:spcBef>
                <a:spcPts val="0"/>
              </a:spcBef>
              <a:spcAft>
                <a:spcPts val="0"/>
              </a:spcAft>
              <a:buClr>
                <a:schemeClr val="dk2"/>
              </a:buClr>
              <a:buSzPts val="1800"/>
              <a:buNone/>
              <a:defRPr sz="1800" b="0" i="0" u="none" strike="noStrike" cap="none">
                <a:solidFill>
                  <a:schemeClr val="dk2"/>
                </a:solidFill>
              </a:defRPr>
            </a:lvl9pPr>
          </a:lstStyle>
          <a:p>
            <a:endParaRPr/>
          </a:p>
        </p:txBody>
      </p:sp>
      <p:sp>
        <p:nvSpPr>
          <p:cNvPr id="51" name="Google Shape;51;p6"/>
          <p:cNvSpPr txBox="1">
            <a:spLocks noGrp="1"/>
          </p:cNvSpPr>
          <p:nvPr>
            <p:ph type="body" idx="1"/>
          </p:nvPr>
        </p:nvSpPr>
        <p:spPr>
          <a:xfrm>
            <a:off x="812797" y="4527449"/>
            <a:ext cx="8463620" cy="860399"/>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52" name="Google Shape;52;p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3" name="Google Shape;53;p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946452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800"/>
              <a:buNone/>
              <a:defRPr sz="1800" b="0" i="0" u="none" strike="noStrike" cap="none">
                <a:solidFill>
                  <a:schemeClr val="dk2"/>
                </a:solidFill>
              </a:defRPr>
            </a:lvl2pPr>
            <a:lvl3pPr marR="0" lvl="2" algn="l">
              <a:lnSpc>
                <a:spcPct val="100000"/>
              </a:lnSpc>
              <a:spcBef>
                <a:spcPts val="0"/>
              </a:spcBef>
              <a:spcAft>
                <a:spcPts val="0"/>
              </a:spcAft>
              <a:buClr>
                <a:schemeClr val="dk2"/>
              </a:buClr>
              <a:buSzPts val="1800"/>
              <a:buNone/>
              <a:defRPr sz="1800" b="0" i="0" u="none" strike="noStrike" cap="none">
                <a:solidFill>
                  <a:schemeClr val="dk2"/>
                </a:solidFill>
              </a:defRPr>
            </a:lvl3pPr>
            <a:lvl4pPr marR="0" lvl="3" algn="l">
              <a:lnSpc>
                <a:spcPct val="100000"/>
              </a:lnSpc>
              <a:spcBef>
                <a:spcPts val="0"/>
              </a:spcBef>
              <a:spcAft>
                <a:spcPts val="0"/>
              </a:spcAft>
              <a:buClr>
                <a:schemeClr val="dk2"/>
              </a:buClr>
              <a:buSzPts val="1800"/>
              <a:buNone/>
              <a:defRPr sz="1800" b="0" i="0" u="none" strike="noStrike" cap="none">
                <a:solidFill>
                  <a:schemeClr val="dk2"/>
                </a:solidFill>
              </a:defRPr>
            </a:lvl4pPr>
            <a:lvl5pPr marR="0" lvl="4" algn="l">
              <a:lnSpc>
                <a:spcPct val="100000"/>
              </a:lnSpc>
              <a:spcBef>
                <a:spcPts val="0"/>
              </a:spcBef>
              <a:spcAft>
                <a:spcPts val="0"/>
              </a:spcAft>
              <a:buClr>
                <a:schemeClr val="dk2"/>
              </a:buClr>
              <a:buSzPts val="1800"/>
              <a:buNone/>
              <a:defRPr sz="1800" b="0" i="0" u="none" strike="noStrike" cap="none">
                <a:solidFill>
                  <a:schemeClr val="dk2"/>
                </a:solidFill>
              </a:defRPr>
            </a:lvl5pPr>
            <a:lvl6pPr marR="0" lvl="5" algn="l">
              <a:lnSpc>
                <a:spcPct val="100000"/>
              </a:lnSpc>
              <a:spcBef>
                <a:spcPts val="0"/>
              </a:spcBef>
              <a:spcAft>
                <a:spcPts val="0"/>
              </a:spcAft>
              <a:buClr>
                <a:schemeClr val="dk2"/>
              </a:buClr>
              <a:buSzPts val="1800"/>
              <a:buNone/>
              <a:defRPr sz="1800" b="0" i="0" u="none" strike="noStrike" cap="none">
                <a:solidFill>
                  <a:schemeClr val="dk2"/>
                </a:solidFill>
              </a:defRPr>
            </a:lvl6pPr>
            <a:lvl7pPr marR="0" lvl="6" algn="l">
              <a:lnSpc>
                <a:spcPct val="100000"/>
              </a:lnSpc>
              <a:spcBef>
                <a:spcPts val="0"/>
              </a:spcBef>
              <a:spcAft>
                <a:spcPts val="0"/>
              </a:spcAft>
              <a:buClr>
                <a:schemeClr val="dk2"/>
              </a:buClr>
              <a:buSzPts val="1800"/>
              <a:buNone/>
              <a:defRPr sz="1800" b="0" i="0" u="none" strike="noStrike" cap="none">
                <a:solidFill>
                  <a:schemeClr val="dk2"/>
                </a:solidFill>
              </a:defRPr>
            </a:lvl7pPr>
            <a:lvl8pPr marR="0" lvl="7" algn="l">
              <a:lnSpc>
                <a:spcPct val="100000"/>
              </a:lnSpc>
              <a:spcBef>
                <a:spcPts val="0"/>
              </a:spcBef>
              <a:spcAft>
                <a:spcPts val="0"/>
              </a:spcAft>
              <a:buClr>
                <a:schemeClr val="dk2"/>
              </a:buClr>
              <a:buSzPts val="1800"/>
              <a:buNone/>
              <a:defRPr sz="1800" b="0" i="0" u="none" strike="noStrike" cap="none">
                <a:solidFill>
                  <a:schemeClr val="dk2"/>
                </a:solidFill>
              </a:defRPr>
            </a:lvl8pPr>
            <a:lvl9pPr marR="0" lvl="8" algn="l">
              <a:lnSpc>
                <a:spcPct val="100000"/>
              </a:lnSpc>
              <a:spcBef>
                <a:spcPts val="0"/>
              </a:spcBef>
              <a:spcAft>
                <a:spcPts val="0"/>
              </a:spcAft>
              <a:buClr>
                <a:schemeClr val="dk2"/>
              </a:buClr>
              <a:buSzPts val="1800"/>
              <a:buNone/>
              <a:defRPr sz="1800" b="0" i="0" u="none" strike="noStrike" cap="none">
                <a:solidFill>
                  <a:schemeClr val="dk2"/>
                </a:solidFill>
              </a:defRPr>
            </a:lvl9pPr>
          </a:lstStyle>
          <a:p>
            <a:endParaRPr/>
          </a:p>
        </p:txBody>
      </p:sp>
      <p:sp>
        <p:nvSpPr>
          <p:cNvPr id="56" name="Google Shape;56;p7"/>
          <p:cNvSpPr txBox="1">
            <a:spLocks noGrp="1"/>
          </p:cNvSpPr>
          <p:nvPr>
            <p:ph type="body" idx="1"/>
          </p:nvPr>
        </p:nvSpPr>
        <p:spPr>
          <a:xfrm>
            <a:off x="812799" y="2160983"/>
            <a:ext cx="4120895" cy="5762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57" name="Google Shape;57;p7"/>
          <p:cNvSpPr txBox="1">
            <a:spLocks noGrp="1"/>
          </p:cNvSpPr>
          <p:nvPr>
            <p:ph type="body" idx="2"/>
          </p:nvPr>
        </p:nvSpPr>
        <p:spPr>
          <a:xfrm>
            <a:off x="812799" y="2737247"/>
            <a:ext cx="4120895" cy="3304117"/>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8" name="Google Shape;58;p7"/>
          <p:cNvSpPr txBox="1">
            <a:spLocks noGrp="1"/>
          </p:cNvSpPr>
          <p:nvPr>
            <p:ph type="body" idx="3"/>
          </p:nvPr>
        </p:nvSpPr>
        <p:spPr>
          <a:xfrm>
            <a:off x="5155519" y="2160983"/>
            <a:ext cx="4120895" cy="5762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59" name="Google Shape;59;p7"/>
          <p:cNvSpPr txBox="1">
            <a:spLocks noGrp="1"/>
          </p:cNvSpPr>
          <p:nvPr>
            <p:ph type="body" idx="4"/>
          </p:nvPr>
        </p:nvSpPr>
        <p:spPr>
          <a:xfrm>
            <a:off x="5155519" y="2737247"/>
            <a:ext cx="4120895" cy="3304117"/>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0" name="Google Shape;60;p7"/>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1" name="Google Shape;61;p7"/>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340724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812799" y="1498605"/>
            <a:ext cx="3720243" cy="1278465"/>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800"/>
              <a:buNone/>
              <a:defRPr sz="1800" b="0" i="0" u="none" strike="noStrike" cap="none">
                <a:solidFill>
                  <a:schemeClr val="dk2"/>
                </a:solidFill>
              </a:defRPr>
            </a:lvl2pPr>
            <a:lvl3pPr marR="0" lvl="2" algn="l">
              <a:lnSpc>
                <a:spcPct val="100000"/>
              </a:lnSpc>
              <a:spcBef>
                <a:spcPts val="0"/>
              </a:spcBef>
              <a:spcAft>
                <a:spcPts val="0"/>
              </a:spcAft>
              <a:buClr>
                <a:schemeClr val="dk2"/>
              </a:buClr>
              <a:buSzPts val="1800"/>
              <a:buNone/>
              <a:defRPr sz="1800" b="0" i="0" u="none" strike="noStrike" cap="none">
                <a:solidFill>
                  <a:schemeClr val="dk2"/>
                </a:solidFill>
              </a:defRPr>
            </a:lvl3pPr>
            <a:lvl4pPr marR="0" lvl="3" algn="l">
              <a:lnSpc>
                <a:spcPct val="100000"/>
              </a:lnSpc>
              <a:spcBef>
                <a:spcPts val="0"/>
              </a:spcBef>
              <a:spcAft>
                <a:spcPts val="0"/>
              </a:spcAft>
              <a:buClr>
                <a:schemeClr val="dk2"/>
              </a:buClr>
              <a:buSzPts val="1800"/>
              <a:buNone/>
              <a:defRPr sz="1800" b="0" i="0" u="none" strike="noStrike" cap="none">
                <a:solidFill>
                  <a:schemeClr val="dk2"/>
                </a:solidFill>
              </a:defRPr>
            </a:lvl4pPr>
            <a:lvl5pPr marR="0" lvl="4" algn="l">
              <a:lnSpc>
                <a:spcPct val="100000"/>
              </a:lnSpc>
              <a:spcBef>
                <a:spcPts val="0"/>
              </a:spcBef>
              <a:spcAft>
                <a:spcPts val="0"/>
              </a:spcAft>
              <a:buClr>
                <a:schemeClr val="dk2"/>
              </a:buClr>
              <a:buSzPts val="1800"/>
              <a:buNone/>
              <a:defRPr sz="1800" b="0" i="0" u="none" strike="noStrike" cap="none">
                <a:solidFill>
                  <a:schemeClr val="dk2"/>
                </a:solidFill>
              </a:defRPr>
            </a:lvl5pPr>
            <a:lvl6pPr marR="0" lvl="5" algn="l">
              <a:lnSpc>
                <a:spcPct val="100000"/>
              </a:lnSpc>
              <a:spcBef>
                <a:spcPts val="0"/>
              </a:spcBef>
              <a:spcAft>
                <a:spcPts val="0"/>
              </a:spcAft>
              <a:buClr>
                <a:schemeClr val="dk2"/>
              </a:buClr>
              <a:buSzPts val="1800"/>
              <a:buNone/>
              <a:defRPr sz="1800" b="0" i="0" u="none" strike="noStrike" cap="none">
                <a:solidFill>
                  <a:schemeClr val="dk2"/>
                </a:solidFill>
              </a:defRPr>
            </a:lvl6pPr>
            <a:lvl7pPr marR="0" lvl="6" algn="l">
              <a:lnSpc>
                <a:spcPct val="100000"/>
              </a:lnSpc>
              <a:spcBef>
                <a:spcPts val="0"/>
              </a:spcBef>
              <a:spcAft>
                <a:spcPts val="0"/>
              </a:spcAft>
              <a:buClr>
                <a:schemeClr val="dk2"/>
              </a:buClr>
              <a:buSzPts val="1800"/>
              <a:buNone/>
              <a:defRPr sz="1800" b="0" i="0" u="none" strike="noStrike" cap="none">
                <a:solidFill>
                  <a:schemeClr val="dk2"/>
                </a:solidFill>
              </a:defRPr>
            </a:lvl7pPr>
            <a:lvl8pPr marR="0" lvl="7" algn="l">
              <a:lnSpc>
                <a:spcPct val="100000"/>
              </a:lnSpc>
              <a:spcBef>
                <a:spcPts val="0"/>
              </a:spcBef>
              <a:spcAft>
                <a:spcPts val="0"/>
              </a:spcAft>
              <a:buClr>
                <a:schemeClr val="dk2"/>
              </a:buClr>
              <a:buSzPts val="1800"/>
              <a:buNone/>
              <a:defRPr sz="1800" b="0" i="0" u="none" strike="noStrike" cap="none">
                <a:solidFill>
                  <a:schemeClr val="dk2"/>
                </a:solidFill>
              </a:defRPr>
            </a:lvl8pPr>
            <a:lvl9pPr marR="0" lvl="8" algn="l">
              <a:lnSpc>
                <a:spcPct val="100000"/>
              </a:lnSpc>
              <a:spcBef>
                <a:spcPts val="0"/>
              </a:spcBef>
              <a:spcAft>
                <a:spcPts val="0"/>
              </a:spcAft>
              <a:buClr>
                <a:schemeClr val="dk2"/>
              </a:buClr>
              <a:buSzPts val="1800"/>
              <a:buNone/>
              <a:defRPr sz="1800" b="0" i="0" u="none" strike="noStrike" cap="none">
                <a:solidFill>
                  <a:schemeClr val="dk2"/>
                </a:solidFill>
              </a:defRPr>
            </a:lvl9pPr>
          </a:lstStyle>
          <a:p>
            <a:endParaRPr/>
          </a:p>
        </p:txBody>
      </p:sp>
      <p:sp>
        <p:nvSpPr>
          <p:cNvPr id="64" name="Google Shape;64;p8"/>
          <p:cNvSpPr txBox="1">
            <a:spLocks noGrp="1"/>
          </p:cNvSpPr>
          <p:nvPr>
            <p:ph type="body" idx="1"/>
          </p:nvPr>
        </p:nvSpPr>
        <p:spPr>
          <a:xfrm>
            <a:off x="4761701" y="514926"/>
            <a:ext cx="4514716" cy="5526437"/>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5" name="Google Shape;65;p8"/>
          <p:cNvSpPr txBox="1">
            <a:spLocks noGrp="1"/>
          </p:cNvSpPr>
          <p:nvPr>
            <p:ph type="body" idx="2"/>
          </p:nvPr>
        </p:nvSpPr>
        <p:spPr>
          <a:xfrm>
            <a:off x="812799" y="2777068"/>
            <a:ext cx="3720243" cy="2584448"/>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endParaRPr/>
          </a:p>
        </p:txBody>
      </p:sp>
      <p:sp>
        <p:nvSpPr>
          <p:cNvPr id="66" name="Google Shape;66;p8"/>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7" name="Google Shape;67;p8"/>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144110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812800" y="4800601"/>
            <a:ext cx="8463617"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800"/>
              <a:buNone/>
              <a:defRPr sz="1800" b="0" i="0" u="none" strike="noStrike" cap="none">
                <a:solidFill>
                  <a:schemeClr val="dk2"/>
                </a:solidFill>
              </a:defRPr>
            </a:lvl2pPr>
            <a:lvl3pPr marR="0" lvl="2" algn="l">
              <a:lnSpc>
                <a:spcPct val="100000"/>
              </a:lnSpc>
              <a:spcBef>
                <a:spcPts val="0"/>
              </a:spcBef>
              <a:spcAft>
                <a:spcPts val="0"/>
              </a:spcAft>
              <a:buClr>
                <a:schemeClr val="dk2"/>
              </a:buClr>
              <a:buSzPts val="1800"/>
              <a:buNone/>
              <a:defRPr sz="1800" b="0" i="0" u="none" strike="noStrike" cap="none">
                <a:solidFill>
                  <a:schemeClr val="dk2"/>
                </a:solidFill>
              </a:defRPr>
            </a:lvl3pPr>
            <a:lvl4pPr marR="0" lvl="3" algn="l">
              <a:lnSpc>
                <a:spcPct val="100000"/>
              </a:lnSpc>
              <a:spcBef>
                <a:spcPts val="0"/>
              </a:spcBef>
              <a:spcAft>
                <a:spcPts val="0"/>
              </a:spcAft>
              <a:buClr>
                <a:schemeClr val="dk2"/>
              </a:buClr>
              <a:buSzPts val="1800"/>
              <a:buNone/>
              <a:defRPr sz="1800" b="0" i="0" u="none" strike="noStrike" cap="none">
                <a:solidFill>
                  <a:schemeClr val="dk2"/>
                </a:solidFill>
              </a:defRPr>
            </a:lvl4pPr>
            <a:lvl5pPr marR="0" lvl="4" algn="l">
              <a:lnSpc>
                <a:spcPct val="100000"/>
              </a:lnSpc>
              <a:spcBef>
                <a:spcPts val="0"/>
              </a:spcBef>
              <a:spcAft>
                <a:spcPts val="0"/>
              </a:spcAft>
              <a:buClr>
                <a:schemeClr val="dk2"/>
              </a:buClr>
              <a:buSzPts val="1800"/>
              <a:buNone/>
              <a:defRPr sz="1800" b="0" i="0" u="none" strike="noStrike" cap="none">
                <a:solidFill>
                  <a:schemeClr val="dk2"/>
                </a:solidFill>
              </a:defRPr>
            </a:lvl5pPr>
            <a:lvl6pPr marR="0" lvl="5" algn="l">
              <a:lnSpc>
                <a:spcPct val="100000"/>
              </a:lnSpc>
              <a:spcBef>
                <a:spcPts val="0"/>
              </a:spcBef>
              <a:spcAft>
                <a:spcPts val="0"/>
              </a:spcAft>
              <a:buClr>
                <a:schemeClr val="dk2"/>
              </a:buClr>
              <a:buSzPts val="1800"/>
              <a:buNone/>
              <a:defRPr sz="1800" b="0" i="0" u="none" strike="noStrike" cap="none">
                <a:solidFill>
                  <a:schemeClr val="dk2"/>
                </a:solidFill>
              </a:defRPr>
            </a:lvl6pPr>
            <a:lvl7pPr marR="0" lvl="6" algn="l">
              <a:lnSpc>
                <a:spcPct val="100000"/>
              </a:lnSpc>
              <a:spcBef>
                <a:spcPts val="0"/>
              </a:spcBef>
              <a:spcAft>
                <a:spcPts val="0"/>
              </a:spcAft>
              <a:buClr>
                <a:schemeClr val="dk2"/>
              </a:buClr>
              <a:buSzPts val="1800"/>
              <a:buNone/>
              <a:defRPr sz="1800" b="0" i="0" u="none" strike="noStrike" cap="none">
                <a:solidFill>
                  <a:schemeClr val="dk2"/>
                </a:solidFill>
              </a:defRPr>
            </a:lvl7pPr>
            <a:lvl8pPr marR="0" lvl="7" algn="l">
              <a:lnSpc>
                <a:spcPct val="100000"/>
              </a:lnSpc>
              <a:spcBef>
                <a:spcPts val="0"/>
              </a:spcBef>
              <a:spcAft>
                <a:spcPts val="0"/>
              </a:spcAft>
              <a:buClr>
                <a:schemeClr val="dk2"/>
              </a:buClr>
              <a:buSzPts val="1800"/>
              <a:buNone/>
              <a:defRPr sz="1800" b="0" i="0" u="none" strike="noStrike" cap="none">
                <a:solidFill>
                  <a:schemeClr val="dk2"/>
                </a:solidFill>
              </a:defRPr>
            </a:lvl8pPr>
            <a:lvl9pPr marR="0" lvl="8" algn="l">
              <a:lnSpc>
                <a:spcPct val="100000"/>
              </a:lnSpc>
              <a:spcBef>
                <a:spcPts val="0"/>
              </a:spcBef>
              <a:spcAft>
                <a:spcPts val="0"/>
              </a:spcAft>
              <a:buClr>
                <a:schemeClr val="dk2"/>
              </a:buClr>
              <a:buSzPts val="1800"/>
              <a:buNone/>
              <a:defRPr sz="1800" b="0" i="0" u="none" strike="noStrike" cap="none">
                <a:solidFill>
                  <a:schemeClr val="dk2"/>
                </a:solidFill>
              </a:defRPr>
            </a:lvl9pPr>
          </a:lstStyle>
          <a:p>
            <a:endParaRPr/>
          </a:p>
        </p:txBody>
      </p:sp>
      <p:sp>
        <p:nvSpPr>
          <p:cNvPr id="70" name="Google Shape;70;p9"/>
          <p:cNvSpPr>
            <a:spLocks noGrp="1"/>
          </p:cNvSpPr>
          <p:nvPr>
            <p:ph type="pic" idx="2"/>
          </p:nvPr>
        </p:nvSpPr>
        <p:spPr>
          <a:xfrm>
            <a:off x="812800" y="609600"/>
            <a:ext cx="8463617" cy="3845718"/>
          </a:xfrm>
          <a:prstGeom prst="rect">
            <a:avLst/>
          </a:prstGeom>
          <a:noFill/>
          <a:ln>
            <a:noFill/>
          </a:ln>
        </p:spPr>
      </p:sp>
      <p:sp>
        <p:nvSpPr>
          <p:cNvPr id="71" name="Google Shape;71;p9"/>
          <p:cNvSpPr txBox="1">
            <a:spLocks noGrp="1"/>
          </p:cNvSpPr>
          <p:nvPr>
            <p:ph type="body" idx="1"/>
          </p:nvPr>
        </p:nvSpPr>
        <p:spPr>
          <a:xfrm>
            <a:off x="812800" y="5367337"/>
            <a:ext cx="8463617" cy="67402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72" name="Google Shape;72;p9"/>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3" name="Google Shape;73;p9"/>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799957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812801" y="609601"/>
            <a:ext cx="8463617" cy="340359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800"/>
              <a:buNone/>
              <a:defRPr sz="1800" b="0" i="0" u="none" strike="noStrike" cap="none">
                <a:solidFill>
                  <a:schemeClr val="dk2"/>
                </a:solidFill>
              </a:defRPr>
            </a:lvl2pPr>
            <a:lvl3pPr marR="0" lvl="2" algn="l">
              <a:lnSpc>
                <a:spcPct val="100000"/>
              </a:lnSpc>
              <a:spcBef>
                <a:spcPts val="0"/>
              </a:spcBef>
              <a:spcAft>
                <a:spcPts val="0"/>
              </a:spcAft>
              <a:buClr>
                <a:schemeClr val="dk2"/>
              </a:buClr>
              <a:buSzPts val="1800"/>
              <a:buNone/>
              <a:defRPr sz="1800" b="0" i="0" u="none" strike="noStrike" cap="none">
                <a:solidFill>
                  <a:schemeClr val="dk2"/>
                </a:solidFill>
              </a:defRPr>
            </a:lvl3pPr>
            <a:lvl4pPr marR="0" lvl="3" algn="l">
              <a:lnSpc>
                <a:spcPct val="100000"/>
              </a:lnSpc>
              <a:spcBef>
                <a:spcPts val="0"/>
              </a:spcBef>
              <a:spcAft>
                <a:spcPts val="0"/>
              </a:spcAft>
              <a:buClr>
                <a:schemeClr val="dk2"/>
              </a:buClr>
              <a:buSzPts val="1800"/>
              <a:buNone/>
              <a:defRPr sz="1800" b="0" i="0" u="none" strike="noStrike" cap="none">
                <a:solidFill>
                  <a:schemeClr val="dk2"/>
                </a:solidFill>
              </a:defRPr>
            </a:lvl4pPr>
            <a:lvl5pPr marR="0" lvl="4" algn="l">
              <a:lnSpc>
                <a:spcPct val="100000"/>
              </a:lnSpc>
              <a:spcBef>
                <a:spcPts val="0"/>
              </a:spcBef>
              <a:spcAft>
                <a:spcPts val="0"/>
              </a:spcAft>
              <a:buClr>
                <a:schemeClr val="dk2"/>
              </a:buClr>
              <a:buSzPts val="1800"/>
              <a:buNone/>
              <a:defRPr sz="1800" b="0" i="0" u="none" strike="noStrike" cap="none">
                <a:solidFill>
                  <a:schemeClr val="dk2"/>
                </a:solidFill>
              </a:defRPr>
            </a:lvl5pPr>
            <a:lvl6pPr marR="0" lvl="5" algn="l">
              <a:lnSpc>
                <a:spcPct val="100000"/>
              </a:lnSpc>
              <a:spcBef>
                <a:spcPts val="0"/>
              </a:spcBef>
              <a:spcAft>
                <a:spcPts val="0"/>
              </a:spcAft>
              <a:buClr>
                <a:schemeClr val="dk2"/>
              </a:buClr>
              <a:buSzPts val="1800"/>
              <a:buNone/>
              <a:defRPr sz="1800" b="0" i="0" u="none" strike="noStrike" cap="none">
                <a:solidFill>
                  <a:schemeClr val="dk2"/>
                </a:solidFill>
              </a:defRPr>
            </a:lvl6pPr>
            <a:lvl7pPr marR="0" lvl="6" algn="l">
              <a:lnSpc>
                <a:spcPct val="100000"/>
              </a:lnSpc>
              <a:spcBef>
                <a:spcPts val="0"/>
              </a:spcBef>
              <a:spcAft>
                <a:spcPts val="0"/>
              </a:spcAft>
              <a:buClr>
                <a:schemeClr val="dk2"/>
              </a:buClr>
              <a:buSzPts val="1800"/>
              <a:buNone/>
              <a:defRPr sz="1800" b="0" i="0" u="none" strike="noStrike" cap="none">
                <a:solidFill>
                  <a:schemeClr val="dk2"/>
                </a:solidFill>
              </a:defRPr>
            </a:lvl7pPr>
            <a:lvl8pPr marR="0" lvl="7" algn="l">
              <a:lnSpc>
                <a:spcPct val="100000"/>
              </a:lnSpc>
              <a:spcBef>
                <a:spcPts val="0"/>
              </a:spcBef>
              <a:spcAft>
                <a:spcPts val="0"/>
              </a:spcAft>
              <a:buClr>
                <a:schemeClr val="dk2"/>
              </a:buClr>
              <a:buSzPts val="1800"/>
              <a:buNone/>
              <a:defRPr sz="1800" b="0" i="0" u="none" strike="noStrike" cap="none">
                <a:solidFill>
                  <a:schemeClr val="dk2"/>
                </a:solidFill>
              </a:defRPr>
            </a:lvl8pPr>
            <a:lvl9pPr marR="0" lvl="8" algn="l">
              <a:lnSpc>
                <a:spcPct val="100000"/>
              </a:lnSpc>
              <a:spcBef>
                <a:spcPts val="0"/>
              </a:spcBef>
              <a:spcAft>
                <a:spcPts val="0"/>
              </a:spcAft>
              <a:buClr>
                <a:schemeClr val="dk2"/>
              </a:buClr>
              <a:buSzPts val="1800"/>
              <a:buNone/>
              <a:defRPr sz="1800" b="0" i="0" u="none" strike="noStrike" cap="none">
                <a:solidFill>
                  <a:schemeClr val="dk2"/>
                </a:solidFill>
              </a:defRPr>
            </a:lvl9pPr>
          </a:lstStyle>
          <a:p>
            <a:endParaRPr/>
          </a:p>
        </p:txBody>
      </p:sp>
      <p:sp>
        <p:nvSpPr>
          <p:cNvPr id="76" name="Google Shape;76;p10"/>
          <p:cNvSpPr txBox="1">
            <a:spLocks noGrp="1"/>
          </p:cNvSpPr>
          <p:nvPr>
            <p:ph type="body" idx="1"/>
          </p:nvPr>
        </p:nvSpPr>
        <p:spPr>
          <a:xfrm>
            <a:off x="812801" y="4470401"/>
            <a:ext cx="8463617" cy="1570961"/>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77" name="Google Shape;77;p10"/>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8" name="Google Shape;78;p10"/>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651961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800"/>
              <a:buNone/>
              <a:defRPr sz="1800" b="0" i="0" u="none" strike="noStrike" cap="none">
                <a:solidFill>
                  <a:schemeClr val="dk2"/>
                </a:solidFill>
              </a:defRPr>
            </a:lvl2pPr>
            <a:lvl3pPr marR="0" lvl="2" algn="l">
              <a:lnSpc>
                <a:spcPct val="100000"/>
              </a:lnSpc>
              <a:spcBef>
                <a:spcPts val="0"/>
              </a:spcBef>
              <a:spcAft>
                <a:spcPts val="0"/>
              </a:spcAft>
              <a:buClr>
                <a:schemeClr val="dk2"/>
              </a:buClr>
              <a:buSzPts val="1800"/>
              <a:buNone/>
              <a:defRPr sz="1800" b="0" i="0" u="none" strike="noStrike" cap="none">
                <a:solidFill>
                  <a:schemeClr val="dk2"/>
                </a:solidFill>
              </a:defRPr>
            </a:lvl3pPr>
            <a:lvl4pPr marR="0" lvl="3" algn="l">
              <a:lnSpc>
                <a:spcPct val="100000"/>
              </a:lnSpc>
              <a:spcBef>
                <a:spcPts val="0"/>
              </a:spcBef>
              <a:spcAft>
                <a:spcPts val="0"/>
              </a:spcAft>
              <a:buClr>
                <a:schemeClr val="dk2"/>
              </a:buClr>
              <a:buSzPts val="1800"/>
              <a:buNone/>
              <a:defRPr sz="1800" b="0" i="0" u="none" strike="noStrike" cap="none">
                <a:solidFill>
                  <a:schemeClr val="dk2"/>
                </a:solidFill>
              </a:defRPr>
            </a:lvl4pPr>
            <a:lvl5pPr marR="0" lvl="4" algn="l">
              <a:lnSpc>
                <a:spcPct val="100000"/>
              </a:lnSpc>
              <a:spcBef>
                <a:spcPts val="0"/>
              </a:spcBef>
              <a:spcAft>
                <a:spcPts val="0"/>
              </a:spcAft>
              <a:buClr>
                <a:schemeClr val="dk2"/>
              </a:buClr>
              <a:buSzPts val="1800"/>
              <a:buNone/>
              <a:defRPr sz="1800" b="0" i="0" u="none" strike="noStrike" cap="none">
                <a:solidFill>
                  <a:schemeClr val="dk2"/>
                </a:solidFill>
              </a:defRPr>
            </a:lvl5pPr>
            <a:lvl6pPr marR="0" lvl="5" algn="l">
              <a:lnSpc>
                <a:spcPct val="100000"/>
              </a:lnSpc>
              <a:spcBef>
                <a:spcPts val="0"/>
              </a:spcBef>
              <a:spcAft>
                <a:spcPts val="0"/>
              </a:spcAft>
              <a:buClr>
                <a:schemeClr val="dk2"/>
              </a:buClr>
              <a:buSzPts val="1800"/>
              <a:buNone/>
              <a:defRPr sz="1800" b="0" i="0" u="none" strike="noStrike" cap="none">
                <a:solidFill>
                  <a:schemeClr val="dk2"/>
                </a:solidFill>
              </a:defRPr>
            </a:lvl6pPr>
            <a:lvl7pPr marR="0" lvl="6" algn="l">
              <a:lnSpc>
                <a:spcPct val="100000"/>
              </a:lnSpc>
              <a:spcBef>
                <a:spcPts val="0"/>
              </a:spcBef>
              <a:spcAft>
                <a:spcPts val="0"/>
              </a:spcAft>
              <a:buClr>
                <a:schemeClr val="dk2"/>
              </a:buClr>
              <a:buSzPts val="1800"/>
              <a:buNone/>
              <a:defRPr sz="1800" b="0" i="0" u="none" strike="noStrike" cap="none">
                <a:solidFill>
                  <a:schemeClr val="dk2"/>
                </a:solidFill>
              </a:defRPr>
            </a:lvl7pPr>
            <a:lvl8pPr marR="0" lvl="7" algn="l">
              <a:lnSpc>
                <a:spcPct val="100000"/>
              </a:lnSpc>
              <a:spcBef>
                <a:spcPts val="0"/>
              </a:spcBef>
              <a:spcAft>
                <a:spcPts val="0"/>
              </a:spcAft>
              <a:buClr>
                <a:schemeClr val="dk2"/>
              </a:buClr>
              <a:buSzPts val="1800"/>
              <a:buNone/>
              <a:defRPr sz="1800" b="0" i="0" u="none" strike="noStrike" cap="none">
                <a:solidFill>
                  <a:schemeClr val="dk2"/>
                </a:solidFill>
              </a:defRPr>
            </a:lvl8pPr>
            <a:lvl9pPr marR="0" lvl="8" algn="l">
              <a:lnSpc>
                <a:spcPct val="100000"/>
              </a:lnSpc>
              <a:spcBef>
                <a:spcPts val="0"/>
              </a:spcBef>
              <a:spcAft>
                <a:spcPts val="0"/>
              </a:spcAft>
              <a:buClr>
                <a:schemeClr val="dk2"/>
              </a:buClr>
              <a:buSzPts val="1800"/>
              <a:buNone/>
              <a:defRPr sz="1800" b="0" i="0" u="none" strike="noStrike" cap="none">
                <a:solidFill>
                  <a:schemeClr val="dk2"/>
                </a:solidFill>
              </a:defRPr>
            </a:lvl9pPr>
          </a:lstStyle>
          <a:p>
            <a:endParaRPr/>
          </a:p>
        </p:txBody>
      </p:sp>
      <p:sp>
        <p:nvSpPr>
          <p:cNvPr id="81" name="Google Shape;81;p11"/>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82" name="Google Shape;82;p11"/>
          <p:cNvSpPr txBox="1">
            <a:spLocks noGrp="1"/>
          </p:cNvSpPr>
          <p:nvPr>
            <p:ph type="body" idx="2"/>
          </p:nvPr>
        </p:nvSpPr>
        <p:spPr>
          <a:xfrm>
            <a:off x="812797" y="4470401"/>
            <a:ext cx="8463620" cy="1570961"/>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83" name="Google Shape;83;p1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4" name="Google Shape;84;p11"/>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5" name="Google Shape;85;p11"/>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86" name="Google Shape;86;p11"/>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94953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812797" y="1931989"/>
            <a:ext cx="8463620" cy="25954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800"/>
              <a:buNone/>
              <a:defRPr sz="1800" b="0" i="0" u="none" strike="noStrike" cap="none">
                <a:solidFill>
                  <a:schemeClr val="dk2"/>
                </a:solidFill>
              </a:defRPr>
            </a:lvl2pPr>
            <a:lvl3pPr marR="0" lvl="2" algn="l">
              <a:lnSpc>
                <a:spcPct val="100000"/>
              </a:lnSpc>
              <a:spcBef>
                <a:spcPts val="0"/>
              </a:spcBef>
              <a:spcAft>
                <a:spcPts val="0"/>
              </a:spcAft>
              <a:buClr>
                <a:schemeClr val="dk2"/>
              </a:buClr>
              <a:buSzPts val="1800"/>
              <a:buNone/>
              <a:defRPr sz="1800" b="0" i="0" u="none" strike="noStrike" cap="none">
                <a:solidFill>
                  <a:schemeClr val="dk2"/>
                </a:solidFill>
              </a:defRPr>
            </a:lvl3pPr>
            <a:lvl4pPr marR="0" lvl="3" algn="l">
              <a:lnSpc>
                <a:spcPct val="100000"/>
              </a:lnSpc>
              <a:spcBef>
                <a:spcPts val="0"/>
              </a:spcBef>
              <a:spcAft>
                <a:spcPts val="0"/>
              </a:spcAft>
              <a:buClr>
                <a:schemeClr val="dk2"/>
              </a:buClr>
              <a:buSzPts val="1800"/>
              <a:buNone/>
              <a:defRPr sz="1800" b="0" i="0" u="none" strike="noStrike" cap="none">
                <a:solidFill>
                  <a:schemeClr val="dk2"/>
                </a:solidFill>
              </a:defRPr>
            </a:lvl4pPr>
            <a:lvl5pPr marR="0" lvl="4" algn="l">
              <a:lnSpc>
                <a:spcPct val="100000"/>
              </a:lnSpc>
              <a:spcBef>
                <a:spcPts val="0"/>
              </a:spcBef>
              <a:spcAft>
                <a:spcPts val="0"/>
              </a:spcAft>
              <a:buClr>
                <a:schemeClr val="dk2"/>
              </a:buClr>
              <a:buSzPts val="1800"/>
              <a:buNone/>
              <a:defRPr sz="1800" b="0" i="0" u="none" strike="noStrike" cap="none">
                <a:solidFill>
                  <a:schemeClr val="dk2"/>
                </a:solidFill>
              </a:defRPr>
            </a:lvl5pPr>
            <a:lvl6pPr marR="0" lvl="5" algn="l">
              <a:lnSpc>
                <a:spcPct val="100000"/>
              </a:lnSpc>
              <a:spcBef>
                <a:spcPts val="0"/>
              </a:spcBef>
              <a:spcAft>
                <a:spcPts val="0"/>
              </a:spcAft>
              <a:buClr>
                <a:schemeClr val="dk2"/>
              </a:buClr>
              <a:buSzPts val="1800"/>
              <a:buNone/>
              <a:defRPr sz="1800" b="0" i="0" u="none" strike="noStrike" cap="none">
                <a:solidFill>
                  <a:schemeClr val="dk2"/>
                </a:solidFill>
              </a:defRPr>
            </a:lvl6pPr>
            <a:lvl7pPr marR="0" lvl="6" algn="l">
              <a:lnSpc>
                <a:spcPct val="100000"/>
              </a:lnSpc>
              <a:spcBef>
                <a:spcPts val="0"/>
              </a:spcBef>
              <a:spcAft>
                <a:spcPts val="0"/>
              </a:spcAft>
              <a:buClr>
                <a:schemeClr val="dk2"/>
              </a:buClr>
              <a:buSzPts val="1800"/>
              <a:buNone/>
              <a:defRPr sz="1800" b="0" i="0" u="none" strike="noStrike" cap="none">
                <a:solidFill>
                  <a:schemeClr val="dk2"/>
                </a:solidFill>
              </a:defRPr>
            </a:lvl7pPr>
            <a:lvl8pPr marR="0" lvl="7" algn="l">
              <a:lnSpc>
                <a:spcPct val="100000"/>
              </a:lnSpc>
              <a:spcBef>
                <a:spcPts val="0"/>
              </a:spcBef>
              <a:spcAft>
                <a:spcPts val="0"/>
              </a:spcAft>
              <a:buClr>
                <a:schemeClr val="dk2"/>
              </a:buClr>
              <a:buSzPts val="1800"/>
              <a:buNone/>
              <a:defRPr sz="1800" b="0" i="0" u="none" strike="noStrike" cap="none">
                <a:solidFill>
                  <a:schemeClr val="dk2"/>
                </a:solidFill>
              </a:defRPr>
            </a:lvl8pPr>
            <a:lvl9pPr marR="0" lvl="8" algn="l">
              <a:lnSpc>
                <a:spcPct val="100000"/>
              </a:lnSpc>
              <a:spcBef>
                <a:spcPts val="0"/>
              </a:spcBef>
              <a:spcAft>
                <a:spcPts val="0"/>
              </a:spcAft>
              <a:buClr>
                <a:schemeClr val="dk2"/>
              </a:buClr>
              <a:buSzPts val="1800"/>
              <a:buNone/>
              <a:defRPr sz="1800" b="0" i="0" u="none" strike="noStrike" cap="none">
                <a:solidFill>
                  <a:schemeClr val="dk2"/>
                </a:solidFill>
              </a:defRPr>
            </a:lvl9pPr>
          </a:lstStyle>
          <a:p>
            <a:endParaRPr/>
          </a:p>
        </p:txBody>
      </p:sp>
      <p:sp>
        <p:nvSpPr>
          <p:cNvPr id="89" name="Google Shape;89;p12"/>
          <p:cNvSpPr txBox="1">
            <a:spLocks noGrp="1"/>
          </p:cNvSpPr>
          <p:nvPr>
            <p:ph type="body" idx="1"/>
          </p:nvPr>
        </p:nvSpPr>
        <p:spPr>
          <a:xfrm>
            <a:off x="812797" y="4527448"/>
            <a:ext cx="8463620" cy="151391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90" name="Google Shape;90;p1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1" name="Google Shape;91;p12"/>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032242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800"/>
              <a:buNone/>
              <a:defRPr sz="1800" b="0" i="0" u="none" strike="noStrike" cap="none">
                <a:solidFill>
                  <a:schemeClr val="dk2"/>
                </a:solidFill>
              </a:defRPr>
            </a:lvl2pPr>
            <a:lvl3pPr marR="0" lvl="2" algn="l">
              <a:lnSpc>
                <a:spcPct val="100000"/>
              </a:lnSpc>
              <a:spcBef>
                <a:spcPts val="0"/>
              </a:spcBef>
              <a:spcAft>
                <a:spcPts val="0"/>
              </a:spcAft>
              <a:buClr>
                <a:schemeClr val="dk2"/>
              </a:buClr>
              <a:buSzPts val="1800"/>
              <a:buNone/>
              <a:defRPr sz="1800" b="0" i="0" u="none" strike="noStrike" cap="none">
                <a:solidFill>
                  <a:schemeClr val="dk2"/>
                </a:solidFill>
              </a:defRPr>
            </a:lvl3pPr>
            <a:lvl4pPr marR="0" lvl="3" algn="l">
              <a:lnSpc>
                <a:spcPct val="100000"/>
              </a:lnSpc>
              <a:spcBef>
                <a:spcPts val="0"/>
              </a:spcBef>
              <a:spcAft>
                <a:spcPts val="0"/>
              </a:spcAft>
              <a:buClr>
                <a:schemeClr val="dk2"/>
              </a:buClr>
              <a:buSzPts val="1800"/>
              <a:buNone/>
              <a:defRPr sz="1800" b="0" i="0" u="none" strike="noStrike" cap="none">
                <a:solidFill>
                  <a:schemeClr val="dk2"/>
                </a:solidFill>
              </a:defRPr>
            </a:lvl4pPr>
            <a:lvl5pPr marR="0" lvl="4" algn="l">
              <a:lnSpc>
                <a:spcPct val="100000"/>
              </a:lnSpc>
              <a:spcBef>
                <a:spcPts val="0"/>
              </a:spcBef>
              <a:spcAft>
                <a:spcPts val="0"/>
              </a:spcAft>
              <a:buClr>
                <a:schemeClr val="dk2"/>
              </a:buClr>
              <a:buSzPts val="1800"/>
              <a:buNone/>
              <a:defRPr sz="1800" b="0" i="0" u="none" strike="noStrike" cap="none">
                <a:solidFill>
                  <a:schemeClr val="dk2"/>
                </a:solidFill>
              </a:defRPr>
            </a:lvl5pPr>
            <a:lvl6pPr marR="0" lvl="5" algn="l">
              <a:lnSpc>
                <a:spcPct val="100000"/>
              </a:lnSpc>
              <a:spcBef>
                <a:spcPts val="0"/>
              </a:spcBef>
              <a:spcAft>
                <a:spcPts val="0"/>
              </a:spcAft>
              <a:buClr>
                <a:schemeClr val="dk2"/>
              </a:buClr>
              <a:buSzPts val="1800"/>
              <a:buNone/>
              <a:defRPr sz="1800" b="0" i="0" u="none" strike="noStrike" cap="none">
                <a:solidFill>
                  <a:schemeClr val="dk2"/>
                </a:solidFill>
              </a:defRPr>
            </a:lvl6pPr>
            <a:lvl7pPr marR="0" lvl="6" algn="l">
              <a:lnSpc>
                <a:spcPct val="100000"/>
              </a:lnSpc>
              <a:spcBef>
                <a:spcPts val="0"/>
              </a:spcBef>
              <a:spcAft>
                <a:spcPts val="0"/>
              </a:spcAft>
              <a:buClr>
                <a:schemeClr val="dk2"/>
              </a:buClr>
              <a:buSzPts val="1800"/>
              <a:buNone/>
              <a:defRPr sz="1800" b="0" i="0" u="none" strike="noStrike" cap="none">
                <a:solidFill>
                  <a:schemeClr val="dk2"/>
                </a:solidFill>
              </a:defRPr>
            </a:lvl7pPr>
            <a:lvl8pPr marR="0" lvl="7" algn="l">
              <a:lnSpc>
                <a:spcPct val="100000"/>
              </a:lnSpc>
              <a:spcBef>
                <a:spcPts val="0"/>
              </a:spcBef>
              <a:spcAft>
                <a:spcPts val="0"/>
              </a:spcAft>
              <a:buClr>
                <a:schemeClr val="dk2"/>
              </a:buClr>
              <a:buSzPts val="1800"/>
              <a:buNone/>
              <a:defRPr sz="1800" b="0" i="0" u="none" strike="noStrike" cap="none">
                <a:solidFill>
                  <a:schemeClr val="dk2"/>
                </a:solidFill>
              </a:defRPr>
            </a:lvl8pPr>
            <a:lvl9pPr marR="0" lvl="8" algn="l">
              <a:lnSpc>
                <a:spcPct val="100000"/>
              </a:lnSpc>
              <a:spcBef>
                <a:spcPts val="0"/>
              </a:spcBef>
              <a:spcAft>
                <a:spcPts val="0"/>
              </a:spcAft>
              <a:buClr>
                <a:schemeClr val="dk2"/>
              </a:buClr>
              <a:buSzPts val="1800"/>
              <a:buNone/>
              <a:defRPr sz="1800" b="0" i="0" u="none" strike="noStrike" cap="none">
                <a:solidFill>
                  <a:schemeClr val="dk2"/>
                </a:solidFill>
              </a:defRPr>
            </a:lvl9pPr>
          </a:lstStyle>
          <a:p>
            <a:endParaRPr/>
          </a:p>
        </p:txBody>
      </p:sp>
      <p:sp>
        <p:nvSpPr>
          <p:cNvPr id="94" name="Google Shape;94;p13"/>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5" name="Google Shape;95;p13"/>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96" name="Google Shape;96;p1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7" name="Google Shape;97;p13"/>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8" name="Google Shape;98;p13"/>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99" name="Google Shape;99;p13"/>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16629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34" name="Google Shape;34;p33"/>
          <p:cNvPicPr preferRelativeResize="0"/>
          <p:nvPr/>
        </p:nvPicPr>
        <p:blipFill rotWithShape="1">
          <a:blip r:embed="rId2">
            <a:alphaModFix/>
          </a:blip>
          <a:srcRect/>
          <a:stretch/>
        </p:blipFill>
        <p:spPr>
          <a:xfrm>
            <a:off x="9975559" y="689760"/>
            <a:ext cx="1185455" cy="685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821130" y="609601"/>
            <a:ext cx="8455287" cy="302259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800"/>
              <a:buNone/>
              <a:defRPr sz="1800" b="0" i="0" u="none" strike="noStrike" cap="none">
                <a:solidFill>
                  <a:schemeClr val="dk2"/>
                </a:solidFill>
              </a:defRPr>
            </a:lvl2pPr>
            <a:lvl3pPr marR="0" lvl="2" algn="l">
              <a:lnSpc>
                <a:spcPct val="100000"/>
              </a:lnSpc>
              <a:spcBef>
                <a:spcPts val="0"/>
              </a:spcBef>
              <a:spcAft>
                <a:spcPts val="0"/>
              </a:spcAft>
              <a:buClr>
                <a:schemeClr val="dk2"/>
              </a:buClr>
              <a:buSzPts val="1800"/>
              <a:buNone/>
              <a:defRPr sz="1800" b="0" i="0" u="none" strike="noStrike" cap="none">
                <a:solidFill>
                  <a:schemeClr val="dk2"/>
                </a:solidFill>
              </a:defRPr>
            </a:lvl3pPr>
            <a:lvl4pPr marR="0" lvl="3" algn="l">
              <a:lnSpc>
                <a:spcPct val="100000"/>
              </a:lnSpc>
              <a:spcBef>
                <a:spcPts val="0"/>
              </a:spcBef>
              <a:spcAft>
                <a:spcPts val="0"/>
              </a:spcAft>
              <a:buClr>
                <a:schemeClr val="dk2"/>
              </a:buClr>
              <a:buSzPts val="1800"/>
              <a:buNone/>
              <a:defRPr sz="1800" b="0" i="0" u="none" strike="noStrike" cap="none">
                <a:solidFill>
                  <a:schemeClr val="dk2"/>
                </a:solidFill>
              </a:defRPr>
            </a:lvl4pPr>
            <a:lvl5pPr marR="0" lvl="4" algn="l">
              <a:lnSpc>
                <a:spcPct val="100000"/>
              </a:lnSpc>
              <a:spcBef>
                <a:spcPts val="0"/>
              </a:spcBef>
              <a:spcAft>
                <a:spcPts val="0"/>
              </a:spcAft>
              <a:buClr>
                <a:schemeClr val="dk2"/>
              </a:buClr>
              <a:buSzPts val="1800"/>
              <a:buNone/>
              <a:defRPr sz="1800" b="0" i="0" u="none" strike="noStrike" cap="none">
                <a:solidFill>
                  <a:schemeClr val="dk2"/>
                </a:solidFill>
              </a:defRPr>
            </a:lvl5pPr>
            <a:lvl6pPr marR="0" lvl="5" algn="l">
              <a:lnSpc>
                <a:spcPct val="100000"/>
              </a:lnSpc>
              <a:spcBef>
                <a:spcPts val="0"/>
              </a:spcBef>
              <a:spcAft>
                <a:spcPts val="0"/>
              </a:spcAft>
              <a:buClr>
                <a:schemeClr val="dk2"/>
              </a:buClr>
              <a:buSzPts val="1800"/>
              <a:buNone/>
              <a:defRPr sz="1800" b="0" i="0" u="none" strike="noStrike" cap="none">
                <a:solidFill>
                  <a:schemeClr val="dk2"/>
                </a:solidFill>
              </a:defRPr>
            </a:lvl6pPr>
            <a:lvl7pPr marR="0" lvl="6" algn="l">
              <a:lnSpc>
                <a:spcPct val="100000"/>
              </a:lnSpc>
              <a:spcBef>
                <a:spcPts val="0"/>
              </a:spcBef>
              <a:spcAft>
                <a:spcPts val="0"/>
              </a:spcAft>
              <a:buClr>
                <a:schemeClr val="dk2"/>
              </a:buClr>
              <a:buSzPts val="1800"/>
              <a:buNone/>
              <a:defRPr sz="1800" b="0" i="0" u="none" strike="noStrike" cap="none">
                <a:solidFill>
                  <a:schemeClr val="dk2"/>
                </a:solidFill>
              </a:defRPr>
            </a:lvl7pPr>
            <a:lvl8pPr marR="0" lvl="7" algn="l">
              <a:lnSpc>
                <a:spcPct val="100000"/>
              </a:lnSpc>
              <a:spcBef>
                <a:spcPts val="0"/>
              </a:spcBef>
              <a:spcAft>
                <a:spcPts val="0"/>
              </a:spcAft>
              <a:buClr>
                <a:schemeClr val="dk2"/>
              </a:buClr>
              <a:buSzPts val="1800"/>
              <a:buNone/>
              <a:defRPr sz="1800" b="0" i="0" u="none" strike="noStrike" cap="none">
                <a:solidFill>
                  <a:schemeClr val="dk2"/>
                </a:solidFill>
              </a:defRPr>
            </a:lvl8pPr>
            <a:lvl9pPr marR="0" lvl="8" algn="l">
              <a:lnSpc>
                <a:spcPct val="100000"/>
              </a:lnSpc>
              <a:spcBef>
                <a:spcPts val="0"/>
              </a:spcBef>
              <a:spcAft>
                <a:spcPts val="0"/>
              </a:spcAft>
              <a:buClr>
                <a:schemeClr val="dk2"/>
              </a:buClr>
              <a:buSzPts val="1800"/>
              <a:buNone/>
              <a:defRPr sz="1800" b="0" i="0" u="none" strike="noStrike" cap="none">
                <a:solidFill>
                  <a:schemeClr val="dk2"/>
                </a:solidFill>
              </a:defRPr>
            </a:lvl9pPr>
          </a:lstStyle>
          <a:p>
            <a:endParaRPr/>
          </a:p>
        </p:txBody>
      </p:sp>
      <p:sp>
        <p:nvSpPr>
          <p:cNvPr id="102" name="Google Shape;102;p14"/>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3" name="Google Shape;103;p14"/>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4" name="Google Shape;104;p1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5" name="Google Shape;105;p1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71828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800"/>
              <a:buNone/>
              <a:defRPr sz="1800" b="0" i="0" u="none" strike="noStrike" cap="none">
                <a:solidFill>
                  <a:schemeClr val="dk2"/>
                </a:solidFill>
              </a:defRPr>
            </a:lvl2pPr>
            <a:lvl3pPr marR="0" lvl="2" algn="l">
              <a:lnSpc>
                <a:spcPct val="100000"/>
              </a:lnSpc>
              <a:spcBef>
                <a:spcPts val="0"/>
              </a:spcBef>
              <a:spcAft>
                <a:spcPts val="0"/>
              </a:spcAft>
              <a:buClr>
                <a:schemeClr val="dk2"/>
              </a:buClr>
              <a:buSzPts val="1800"/>
              <a:buNone/>
              <a:defRPr sz="1800" b="0" i="0" u="none" strike="noStrike" cap="none">
                <a:solidFill>
                  <a:schemeClr val="dk2"/>
                </a:solidFill>
              </a:defRPr>
            </a:lvl3pPr>
            <a:lvl4pPr marR="0" lvl="3" algn="l">
              <a:lnSpc>
                <a:spcPct val="100000"/>
              </a:lnSpc>
              <a:spcBef>
                <a:spcPts val="0"/>
              </a:spcBef>
              <a:spcAft>
                <a:spcPts val="0"/>
              </a:spcAft>
              <a:buClr>
                <a:schemeClr val="dk2"/>
              </a:buClr>
              <a:buSzPts val="1800"/>
              <a:buNone/>
              <a:defRPr sz="1800" b="0" i="0" u="none" strike="noStrike" cap="none">
                <a:solidFill>
                  <a:schemeClr val="dk2"/>
                </a:solidFill>
              </a:defRPr>
            </a:lvl4pPr>
            <a:lvl5pPr marR="0" lvl="4" algn="l">
              <a:lnSpc>
                <a:spcPct val="100000"/>
              </a:lnSpc>
              <a:spcBef>
                <a:spcPts val="0"/>
              </a:spcBef>
              <a:spcAft>
                <a:spcPts val="0"/>
              </a:spcAft>
              <a:buClr>
                <a:schemeClr val="dk2"/>
              </a:buClr>
              <a:buSzPts val="1800"/>
              <a:buNone/>
              <a:defRPr sz="1800" b="0" i="0" u="none" strike="noStrike" cap="none">
                <a:solidFill>
                  <a:schemeClr val="dk2"/>
                </a:solidFill>
              </a:defRPr>
            </a:lvl5pPr>
            <a:lvl6pPr marR="0" lvl="5" algn="l">
              <a:lnSpc>
                <a:spcPct val="100000"/>
              </a:lnSpc>
              <a:spcBef>
                <a:spcPts val="0"/>
              </a:spcBef>
              <a:spcAft>
                <a:spcPts val="0"/>
              </a:spcAft>
              <a:buClr>
                <a:schemeClr val="dk2"/>
              </a:buClr>
              <a:buSzPts val="1800"/>
              <a:buNone/>
              <a:defRPr sz="1800" b="0" i="0" u="none" strike="noStrike" cap="none">
                <a:solidFill>
                  <a:schemeClr val="dk2"/>
                </a:solidFill>
              </a:defRPr>
            </a:lvl6pPr>
            <a:lvl7pPr marR="0" lvl="6" algn="l">
              <a:lnSpc>
                <a:spcPct val="100000"/>
              </a:lnSpc>
              <a:spcBef>
                <a:spcPts val="0"/>
              </a:spcBef>
              <a:spcAft>
                <a:spcPts val="0"/>
              </a:spcAft>
              <a:buClr>
                <a:schemeClr val="dk2"/>
              </a:buClr>
              <a:buSzPts val="1800"/>
              <a:buNone/>
              <a:defRPr sz="1800" b="0" i="0" u="none" strike="noStrike" cap="none">
                <a:solidFill>
                  <a:schemeClr val="dk2"/>
                </a:solidFill>
              </a:defRPr>
            </a:lvl7pPr>
            <a:lvl8pPr marR="0" lvl="7" algn="l">
              <a:lnSpc>
                <a:spcPct val="100000"/>
              </a:lnSpc>
              <a:spcBef>
                <a:spcPts val="0"/>
              </a:spcBef>
              <a:spcAft>
                <a:spcPts val="0"/>
              </a:spcAft>
              <a:buClr>
                <a:schemeClr val="dk2"/>
              </a:buClr>
              <a:buSzPts val="1800"/>
              <a:buNone/>
              <a:defRPr sz="1800" b="0" i="0" u="none" strike="noStrike" cap="none">
                <a:solidFill>
                  <a:schemeClr val="dk2"/>
                </a:solidFill>
              </a:defRPr>
            </a:lvl8pPr>
            <a:lvl9pPr marR="0" lvl="8" algn="l">
              <a:lnSpc>
                <a:spcPct val="100000"/>
              </a:lnSpc>
              <a:spcBef>
                <a:spcPts val="0"/>
              </a:spcBef>
              <a:spcAft>
                <a:spcPts val="0"/>
              </a:spcAft>
              <a:buClr>
                <a:schemeClr val="dk2"/>
              </a:buClr>
              <a:buSzPts val="1800"/>
              <a:buNone/>
              <a:defRPr sz="1800" b="0" i="0" u="none" strike="noStrike" cap="none">
                <a:solidFill>
                  <a:schemeClr val="dk2"/>
                </a:solidFill>
              </a:defRPr>
            </a:lvl9pPr>
          </a:lstStyle>
          <a:p>
            <a:endParaRPr/>
          </a:p>
        </p:txBody>
      </p:sp>
      <p:sp>
        <p:nvSpPr>
          <p:cNvPr id="108" name="Google Shape;108;p15"/>
          <p:cNvSpPr txBox="1">
            <a:spLocks noGrp="1"/>
          </p:cNvSpPr>
          <p:nvPr>
            <p:ph type="body" idx="1"/>
          </p:nvPr>
        </p:nvSpPr>
        <p:spPr>
          <a:xfrm rot="5400000">
            <a:off x="3104222" y="-130833"/>
            <a:ext cx="3880773" cy="8463617"/>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9" name="Google Shape;109;p1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0" name="Google Shape;110;p15"/>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915462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rot="5400000">
            <a:off x="5996564" y="2582784"/>
            <a:ext cx="5251450" cy="130508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800"/>
              <a:buNone/>
              <a:defRPr sz="1800" b="0" i="0" u="none" strike="noStrike" cap="none">
                <a:solidFill>
                  <a:schemeClr val="dk2"/>
                </a:solidFill>
              </a:defRPr>
            </a:lvl2pPr>
            <a:lvl3pPr marR="0" lvl="2" algn="l">
              <a:lnSpc>
                <a:spcPct val="100000"/>
              </a:lnSpc>
              <a:spcBef>
                <a:spcPts val="0"/>
              </a:spcBef>
              <a:spcAft>
                <a:spcPts val="0"/>
              </a:spcAft>
              <a:buClr>
                <a:schemeClr val="dk2"/>
              </a:buClr>
              <a:buSzPts val="1800"/>
              <a:buNone/>
              <a:defRPr sz="1800" b="0" i="0" u="none" strike="noStrike" cap="none">
                <a:solidFill>
                  <a:schemeClr val="dk2"/>
                </a:solidFill>
              </a:defRPr>
            </a:lvl3pPr>
            <a:lvl4pPr marR="0" lvl="3" algn="l">
              <a:lnSpc>
                <a:spcPct val="100000"/>
              </a:lnSpc>
              <a:spcBef>
                <a:spcPts val="0"/>
              </a:spcBef>
              <a:spcAft>
                <a:spcPts val="0"/>
              </a:spcAft>
              <a:buClr>
                <a:schemeClr val="dk2"/>
              </a:buClr>
              <a:buSzPts val="1800"/>
              <a:buNone/>
              <a:defRPr sz="1800" b="0" i="0" u="none" strike="noStrike" cap="none">
                <a:solidFill>
                  <a:schemeClr val="dk2"/>
                </a:solidFill>
              </a:defRPr>
            </a:lvl4pPr>
            <a:lvl5pPr marR="0" lvl="4" algn="l">
              <a:lnSpc>
                <a:spcPct val="100000"/>
              </a:lnSpc>
              <a:spcBef>
                <a:spcPts val="0"/>
              </a:spcBef>
              <a:spcAft>
                <a:spcPts val="0"/>
              </a:spcAft>
              <a:buClr>
                <a:schemeClr val="dk2"/>
              </a:buClr>
              <a:buSzPts val="1800"/>
              <a:buNone/>
              <a:defRPr sz="1800" b="0" i="0" u="none" strike="noStrike" cap="none">
                <a:solidFill>
                  <a:schemeClr val="dk2"/>
                </a:solidFill>
              </a:defRPr>
            </a:lvl5pPr>
            <a:lvl6pPr marR="0" lvl="5" algn="l">
              <a:lnSpc>
                <a:spcPct val="100000"/>
              </a:lnSpc>
              <a:spcBef>
                <a:spcPts val="0"/>
              </a:spcBef>
              <a:spcAft>
                <a:spcPts val="0"/>
              </a:spcAft>
              <a:buClr>
                <a:schemeClr val="dk2"/>
              </a:buClr>
              <a:buSzPts val="1800"/>
              <a:buNone/>
              <a:defRPr sz="1800" b="0" i="0" u="none" strike="noStrike" cap="none">
                <a:solidFill>
                  <a:schemeClr val="dk2"/>
                </a:solidFill>
              </a:defRPr>
            </a:lvl6pPr>
            <a:lvl7pPr marR="0" lvl="6" algn="l">
              <a:lnSpc>
                <a:spcPct val="100000"/>
              </a:lnSpc>
              <a:spcBef>
                <a:spcPts val="0"/>
              </a:spcBef>
              <a:spcAft>
                <a:spcPts val="0"/>
              </a:spcAft>
              <a:buClr>
                <a:schemeClr val="dk2"/>
              </a:buClr>
              <a:buSzPts val="1800"/>
              <a:buNone/>
              <a:defRPr sz="1800" b="0" i="0" u="none" strike="noStrike" cap="none">
                <a:solidFill>
                  <a:schemeClr val="dk2"/>
                </a:solidFill>
              </a:defRPr>
            </a:lvl7pPr>
            <a:lvl8pPr marR="0" lvl="7" algn="l">
              <a:lnSpc>
                <a:spcPct val="100000"/>
              </a:lnSpc>
              <a:spcBef>
                <a:spcPts val="0"/>
              </a:spcBef>
              <a:spcAft>
                <a:spcPts val="0"/>
              </a:spcAft>
              <a:buClr>
                <a:schemeClr val="dk2"/>
              </a:buClr>
              <a:buSzPts val="1800"/>
              <a:buNone/>
              <a:defRPr sz="1800" b="0" i="0" u="none" strike="noStrike" cap="none">
                <a:solidFill>
                  <a:schemeClr val="dk2"/>
                </a:solidFill>
              </a:defRPr>
            </a:lvl8pPr>
            <a:lvl9pPr marR="0" lvl="8" algn="l">
              <a:lnSpc>
                <a:spcPct val="100000"/>
              </a:lnSpc>
              <a:spcBef>
                <a:spcPts val="0"/>
              </a:spcBef>
              <a:spcAft>
                <a:spcPts val="0"/>
              </a:spcAft>
              <a:buClr>
                <a:schemeClr val="dk2"/>
              </a:buClr>
              <a:buSzPts val="1800"/>
              <a:buNone/>
              <a:defRPr sz="1800" b="0" i="0" u="none" strike="noStrike" cap="none">
                <a:solidFill>
                  <a:schemeClr val="dk2"/>
                </a:solidFill>
              </a:defRPr>
            </a:lvl9pPr>
          </a:lstStyle>
          <a:p>
            <a:endParaRPr/>
          </a:p>
        </p:txBody>
      </p:sp>
      <p:sp>
        <p:nvSpPr>
          <p:cNvPr id="113" name="Google Shape;113;p16"/>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14" name="Google Shape;114;p1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5" name="Google Shape;115;p1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515842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8"/>
        <p:cNvGrpSpPr/>
        <p:nvPr/>
      </p:nvGrpSpPr>
      <p:grpSpPr>
        <a:xfrm>
          <a:off x="0" y="0"/>
          <a:ext cx="0" cy="0"/>
          <a:chOff x="0" y="0"/>
          <a:chExt cx="0" cy="0"/>
        </a:xfrm>
      </p:grpSpPr>
      <p:sp>
        <p:nvSpPr>
          <p:cNvPr id="19" name="Google Shape;19;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8000"/>
              <a:buFont typeface="Calibri"/>
              <a:buNone/>
              <a:defRPr sz="8000">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000000"/>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2"/>
          <p:cNvCxnSpPr/>
          <p:nvPr/>
        </p:nvCxnSpPr>
        <p:spPr>
          <a:xfrm>
            <a:off x="1207658" y="4343400"/>
            <a:ext cx="9875520" cy="0"/>
          </a:xfrm>
          <a:prstGeom prst="straightConnector1">
            <a:avLst/>
          </a:prstGeom>
          <a:noFill/>
          <a:ln w="9525" cap="flat" cmpd="sng">
            <a:solidFill>
              <a:srgbClr val="0D85AB"/>
            </a:solidFill>
            <a:prstDash val="solid"/>
            <a:round/>
            <a:headEnd type="none" w="sm" len="sm"/>
            <a:tailEnd type="none" w="sm" len="sm"/>
          </a:ln>
        </p:spPr>
      </p:cxnSp>
      <p:pic>
        <p:nvPicPr>
          <p:cNvPr id="27" name="Google Shape;27;p32"/>
          <p:cNvPicPr preferRelativeResize="0"/>
          <p:nvPr/>
        </p:nvPicPr>
        <p:blipFill rotWithShape="1">
          <a:blip r:embed="rId2">
            <a:alphaModFix/>
          </a:blip>
          <a:srcRect/>
          <a:stretch/>
        </p:blipFill>
        <p:spPr>
          <a:xfrm>
            <a:off x="4913274" y="759070"/>
            <a:ext cx="2365453" cy="1371719"/>
          </a:xfrm>
          <a:prstGeom prst="rect">
            <a:avLst/>
          </a:prstGeom>
          <a:noFill/>
          <a:ln>
            <a:noFill/>
          </a:ln>
        </p:spPr>
      </p:pic>
    </p:spTree>
    <p:extLst>
      <p:ext uri="{BB962C8B-B14F-4D97-AF65-F5344CB8AC3E}">
        <p14:creationId xmlns:p14="http://schemas.microsoft.com/office/powerpoint/2010/main" val="4073219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33"/>
          <p:cNvPicPr preferRelativeResize="0"/>
          <p:nvPr/>
        </p:nvPicPr>
        <p:blipFill rotWithShape="1">
          <a:blip r:embed="rId2">
            <a:alphaModFix/>
          </a:blip>
          <a:srcRect/>
          <a:stretch/>
        </p:blipFill>
        <p:spPr>
          <a:xfrm>
            <a:off x="9975559" y="689760"/>
            <a:ext cx="1185455" cy="685800"/>
          </a:xfrm>
          <a:prstGeom prst="rect">
            <a:avLst/>
          </a:prstGeom>
          <a:noFill/>
          <a:ln>
            <a:noFill/>
          </a:ln>
        </p:spPr>
      </p:pic>
    </p:spTree>
    <p:extLst>
      <p:ext uri="{BB962C8B-B14F-4D97-AF65-F5344CB8AC3E}">
        <p14:creationId xmlns:p14="http://schemas.microsoft.com/office/powerpoint/2010/main" val="1929406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3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0" name="Google Shape;40;p3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4"/>
          <p:cNvPicPr preferRelativeResize="0"/>
          <p:nvPr/>
        </p:nvPicPr>
        <p:blipFill rotWithShape="1">
          <a:blip r:embed="rId2">
            <a:alphaModFix/>
          </a:blip>
          <a:srcRect/>
          <a:stretch/>
        </p:blipFill>
        <p:spPr>
          <a:xfrm>
            <a:off x="9978127" y="685696"/>
            <a:ext cx="1184565" cy="685800"/>
          </a:xfrm>
          <a:prstGeom prst="rect">
            <a:avLst/>
          </a:prstGeom>
          <a:noFill/>
          <a:ln>
            <a:noFill/>
          </a:ln>
        </p:spPr>
      </p:pic>
    </p:spTree>
    <p:extLst>
      <p:ext uri="{BB962C8B-B14F-4D97-AF65-F5344CB8AC3E}">
        <p14:creationId xmlns:p14="http://schemas.microsoft.com/office/powerpoint/2010/main" val="178574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35" descr="A close up of a sign&#10;&#10;Description automatically generated"/>
          <p:cNvPicPr preferRelativeResize="0"/>
          <p:nvPr/>
        </p:nvPicPr>
        <p:blipFill rotWithShape="1">
          <a:blip r:embed="rId2">
            <a:alphaModFix/>
          </a:blip>
          <a:srcRect/>
          <a:stretch/>
        </p:blipFill>
        <p:spPr>
          <a:xfrm>
            <a:off x="9892246" y="681495"/>
            <a:ext cx="1232510" cy="685800"/>
          </a:xfrm>
          <a:prstGeom prst="rect">
            <a:avLst/>
          </a:prstGeom>
          <a:noFill/>
          <a:ln>
            <a:noFill/>
          </a:ln>
        </p:spPr>
      </p:pic>
    </p:spTree>
    <p:extLst>
      <p:ext uri="{BB962C8B-B14F-4D97-AF65-F5344CB8AC3E}">
        <p14:creationId xmlns:p14="http://schemas.microsoft.com/office/powerpoint/2010/main" val="2181803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66"/>
        <p:cNvGrpSpPr/>
        <p:nvPr/>
      </p:nvGrpSpPr>
      <p:grpSpPr>
        <a:xfrm>
          <a:off x="0" y="0"/>
          <a:ext cx="0" cy="0"/>
          <a:chOff x="0" y="0"/>
          <a:chExt cx="0" cy="0"/>
        </a:xfrm>
      </p:grpSpPr>
      <p:sp>
        <p:nvSpPr>
          <p:cNvPr id="67" name="Google Shape;67;p4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4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42"/>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6030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75"/>
        <p:cNvGrpSpPr/>
        <p:nvPr/>
      </p:nvGrpSpPr>
      <p:grpSpPr>
        <a:xfrm>
          <a:off x="0" y="0"/>
          <a:ext cx="0" cy="0"/>
          <a:chOff x="0" y="0"/>
          <a:chExt cx="0" cy="0"/>
        </a:xfrm>
      </p:grpSpPr>
      <p:sp>
        <p:nvSpPr>
          <p:cNvPr id="76" name="Google Shape;76;p4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 name="Google Shape;79;p4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0" name="Google Shape;80;p4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5900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684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3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0" name="Google Shape;40;p3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44" name="Google Shape;44;p34"/>
          <p:cNvPicPr preferRelativeResize="0"/>
          <p:nvPr/>
        </p:nvPicPr>
        <p:blipFill rotWithShape="1">
          <a:blip r:embed="rId2">
            <a:alphaModFix/>
          </a:blip>
          <a:srcRect/>
          <a:stretch/>
        </p:blipFill>
        <p:spPr>
          <a:xfrm>
            <a:off x="9978127" y="685696"/>
            <a:ext cx="1184565" cy="6858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90"/>
        <p:cNvGrpSpPr/>
        <p:nvPr/>
      </p:nvGrpSpPr>
      <p:grpSpPr>
        <a:xfrm>
          <a:off x="0" y="0"/>
          <a:ext cx="0" cy="0"/>
          <a:chOff x="0" y="0"/>
          <a:chExt cx="0" cy="0"/>
        </a:xfrm>
      </p:grpSpPr>
      <p:sp>
        <p:nvSpPr>
          <p:cNvPr id="91" name="Google Shape;91;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5"/>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2905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402-94F1-633F-BE2C-AEB4DE2A70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CA3DEB-8783-02E2-C85D-A59D35C74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43F3D2-FECF-4878-AB86-9A5E449C3A1D}"/>
              </a:ext>
            </a:extLst>
          </p:cNvPr>
          <p:cNvSpPr>
            <a:spLocks noGrp="1"/>
          </p:cNvSpPr>
          <p:nvPr>
            <p:ph type="dt" sz="half" idx="10"/>
          </p:nvPr>
        </p:nvSpPr>
        <p:spPr/>
        <p:txBody>
          <a:bodyPr/>
          <a:lstStyle/>
          <a:p>
            <a:fld id="{4BA9BAC4-DC12-47EC-AAAC-79C2074B2E19}" type="datetimeFigureOut">
              <a:rPr lang="en-US" smtClean="0"/>
              <a:t>2/10/2025</a:t>
            </a:fld>
            <a:endParaRPr lang="en-US"/>
          </a:p>
        </p:txBody>
      </p:sp>
      <p:sp>
        <p:nvSpPr>
          <p:cNvPr id="5" name="Footer Placeholder 4">
            <a:extLst>
              <a:ext uri="{FF2B5EF4-FFF2-40B4-BE49-F238E27FC236}">
                <a16:creationId xmlns:a16="http://schemas.microsoft.com/office/drawing/2014/main" id="{2A5661A0-C24C-04E2-C7C6-3CC93F3BB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D1F6C-9941-7F97-D1E5-386C171FD2C4}"/>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274050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8ADF-AE35-C605-0734-61D4C4C9E0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587EB-55E4-43D2-C02B-3FFED14D6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4036D-954D-3C4E-C71B-AEA91439C4A7}"/>
              </a:ext>
            </a:extLst>
          </p:cNvPr>
          <p:cNvSpPr>
            <a:spLocks noGrp="1"/>
          </p:cNvSpPr>
          <p:nvPr>
            <p:ph type="dt" sz="half" idx="10"/>
          </p:nvPr>
        </p:nvSpPr>
        <p:spPr/>
        <p:txBody>
          <a:bodyPr/>
          <a:lstStyle/>
          <a:p>
            <a:fld id="{4BA9BAC4-DC12-47EC-AAAC-79C2074B2E19}" type="datetimeFigureOut">
              <a:rPr lang="en-US" smtClean="0"/>
              <a:t>2/10/2025</a:t>
            </a:fld>
            <a:endParaRPr lang="en-US"/>
          </a:p>
        </p:txBody>
      </p:sp>
      <p:sp>
        <p:nvSpPr>
          <p:cNvPr id="5" name="Footer Placeholder 4">
            <a:extLst>
              <a:ext uri="{FF2B5EF4-FFF2-40B4-BE49-F238E27FC236}">
                <a16:creationId xmlns:a16="http://schemas.microsoft.com/office/drawing/2014/main" id="{10CF73A0-F611-C87F-F2CA-3ADBF1FD8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00690-F432-B17D-9F1B-44BFA0E2C407}"/>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4093487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D2E2-1921-6EC2-845B-5FD8C8191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17D4CD-7A70-E452-6BFC-93A00ED6C6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F5642-3BDB-F3FC-B878-DB121F8F89FC}"/>
              </a:ext>
            </a:extLst>
          </p:cNvPr>
          <p:cNvSpPr>
            <a:spLocks noGrp="1"/>
          </p:cNvSpPr>
          <p:nvPr>
            <p:ph type="dt" sz="half" idx="10"/>
          </p:nvPr>
        </p:nvSpPr>
        <p:spPr/>
        <p:txBody>
          <a:bodyPr/>
          <a:lstStyle/>
          <a:p>
            <a:fld id="{4BA9BAC4-DC12-47EC-AAAC-79C2074B2E19}" type="datetimeFigureOut">
              <a:rPr lang="en-US" smtClean="0"/>
              <a:t>2/10/2025</a:t>
            </a:fld>
            <a:endParaRPr lang="en-US"/>
          </a:p>
        </p:txBody>
      </p:sp>
      <p:sp>
        <p:nvSpPr>
          <p:cNvPr id="5" name="Footer Placeholder 4">
            <a:extLst>
              <a:ext uri="{FF2B5EF4-FFF2-40B4-BE49-F238E27FC236}">
                <a16:creationId xmlns:a16="http://schemas.microsoft.com/office/drawing/2014/main" id="{376BE1FE-CC17-C541-DC13-983C9478A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7CFB8-8330-F7CB-AEA5-3B355DDA350D}"/>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873129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DBB6-FF80-AE5E-61AA-32A7C3855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0745B-E23B-BCA0-2C41-5978BBF40A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6470C-296F-5129-B91A-3C7AA3D3A3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DF63F-8FAE-CCFA-F352-156BC3073127}"/>
              </a:ext>
            </a:extLst>
          </p:cNvPr>
          <p:cNvSpPr>
            <a:spLocks noGrp="1"/>
          </p:cNvSpPr>
          <p:nvPr>
            <p:ph type="dt" sz="half" idx="10"/>
          </p:nvPr>
        </p:nvSpPr>
        <p:spPr/>
        <p:txBody>
          <a:bodyPr/>
          <a:lstStyle/>
          <a:p>
            <a:fld id="{4BA9BAC4-DC12-47EC-AAAC-79C2074B2E19}" type="datetimeFigureOut">
              <a:rPr lang="en-US" smtClean="0"/>
              <a:t>2/10/2025</a:t>
            </a:fld>
            <a:endParaRPr lang="en-US"/>
          </a:p>
        </p:txBody>
      </p:sp>
      <p:sp>
        <p:nvSpPr>
          <p:cNvPr id="6" name="Footer Placeholder 5">
            <a:extLst>
              <a:ext uri="{FF2B5EF4-FFF2-40B4-BE49-F238E27FC236}">
                <a16:creationId xmlns:a16="http://schemas.microsoft.com/office/drawing/2014/main" id="{20B04588-B7BB-FD4F-D128-2D770409A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F2335-099A-46E9-7430-A689F76B82DF}"/>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4140504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C1C5-3FF3-CD20-9179-47EB4788AE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F8A3ED-7174-EBC2-2E47-847FEEDDFA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C3797-4C50-9C31-5BA0-295500E33A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BEB1C-C39A-24EE-E0A3-A64B12F554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5BF6EC-B495-D151-EC01-63DA580F4C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E9A59A-EA76-5767-CE8A-1731845210FA}"/>
              </a:ext>
            </a:extLst>
          </p:cNvPr>
          <p:cNvSpPr>
            <a:spLocks noGrp="1"/>
          </p:cNvSpPr>
          <p:nvPr>
            <p:ph type="dt" sz="half" idx="10"/>
          </p:nvPr>
        </p:nvSpPr>
        <p:spPr/>
        <p:txBody>
          <a:bodyPr/>
          <a:lstStyle/>
          <a:p>
            <a:fld id="{4BA9BAC4-DC12-47EC-AAAC-79C2074B2E19}" type="datetimeFigureOut">
              <a:rPr lang="en-US" smtClean="0"/>
              <a:t>2/10/2025</a:t>
            </a:fld>
            <a:endParaRPr lang="en-US"/>
          </a:p>
        </p:txBody>
      </p:sp>
      <p:sp>
        <p:nvSpPr>
          <p:cNvPr id="8" name="Footer Placeholder 7">
            <a:extLst>
              <a:ext uri="{FF2B5EF4-FFF2-40B4-BE49-F238E27FC236}">
                <a16:creationId xmlns:a16="http://schemas.microsoft.com/office/drawing/2014/main" id="{3944E5F6-7B0E-F0A5-ED50-26BFA3AFC4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1897D8-AAFE-BC9D-061C-756878709CC2}"/>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3358162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09A8-37FA-1F3E-C7E5-D82DFF4E22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6A61F-8AB7-58D0-49EB-4B624955AD78}"/>
              </a:ext>
            </a:extLst>
          </p:cNvPr>
          <p:cNvSpPr>
            <a:spLocks noGrp="1"/>
          </p:cNvSpPr>
          <p:nvPr>
            <p:ph type="dt" sz="half" idx="10"/>
          </p:nvPr>
        </p:nvSpPr>
        <p:spPr/>
        <p:txBody>
          <a:bodyPr/>
          <a:lstStyle/>
          <a:p>
            <a:fld id="{4BA9BAC4-DC12-47EC-AAAC-79C2074B2E19}" type="datetimeFigureOut">
              <a:rPr lang="en-US" smtClean="0"/>
              <a:t>2/10/2025</a:t>
            </a:fld>
            <a:endParaRPr lang="en-US"/>
          </a:p>
        </p:txBody>
      </p:sp>
      <p:sp>
        <p:nvSpPr>
          <p:cNvPr id="4" name="Footer Placeholder 3">
            <a:extLst>
              <a:ext uri="{FF2B5EF4-FFF2-40B4-BE49-F238E27FC236}">
                <a16:creationId xmlns:a16="http://schemas.microsoft.com/office/drawing/2014/main" id="{1E71878E-D70F-C538-259A-1E499E6152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8F4EB6-D995-DE4C-C776-B6F3E72FE4B0}"/>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1468007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5682DC-6880-AE90-5BE0-C63AD1D44A5B}"/>
              </a:ext>
            </a:extLst>
          </p:cNvPr>
          <p:cNvSpPr>
            <a:spLocks noGrp="1"/>
          </p:cNvSpPr>
          <p:nvPr>
            <p:ph type="dt" sz="half" idx="10"/>
          </p:nvPr>
        </p:nvSpPr>
        <p:spPr/>
        <p:txBody>
          <a:bodyPr/>
          <a:lstStyle/>
          <a:p>
            <a:fld id="{4BA9BAC4-DC12-47EC-AAAC-79C2074B2E19}" type="datetimeFigureOut">
              <a:rPr lang="en-US" smtClean="0"/>
              <a:t>2/10/2025</a:t>
            </a:fld>
            <a:endParaRPr lang="en-US"/>
          </a:p>
        </p:txBody>
      </p:sp>
      <p:sp>
        <p:nvSpPr>
          <p:cNvPr id="3" name="Footer Placeholder 2">
            <a:extLst>
              <a:ext uri="{FF2B5EF4-FFF2-40B4-BE49-F238E27FC236}">
                <a16:creationId xmlns:a16="http://schemas.microsoft.com/office/drawing/2014/main" id="{906AEE9F-F0B2-1F04-4BAC-30E18CF314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3A1D57-0750-6E04-DE88-97AF61D7920B}"/>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15746548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207E-19F7-B046-06AF-8C71D88C9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C7E666-5760-0350-712D-3F6F520F0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89C877-66F6-3748-2A85-00B69C820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8C4F1-2DBF-9CC6-B5EC-615EC1164C3F}"/>
              </a:ext>
            </a:extLst>
          </p:cNvPr>
          <p:cNvSpPr>
            <a:spLocks noGrp="1"/>
          </p:cNvSpPr>
          <p:nvPr>
            <p:ph type="dt" sz="half" idx="10"/>
          </p:nvPr>
        </p:nvSpPr>
        <p:spPr/>
        <p:txBody>
          <a:bodyPr/>
          <a:lstStyle/>
          <a:p>
            <a:fld id="{4BA9BAC4-DC12-47EC-AAAC-79C2074B2E19}" type="datetimeFigureOut">
              <a:rPr lang="en-US" smtClean="0"/>
              <a:t>2/10/2025</a:t>
            </a:fld>
            <a:endParaRPr lang="en-US"/>
          </a:p>
        </p:txBody>
      </p:sp>
      <p:sp>
        <p:nvSpPr>
          <p:cNvPr id="6" name="Footer Placeholder 5">
            <a:extLst>
              <a:ext uri="{FF2B5EF4-FFF2-40B4-BE49-F238E27FC236}">
                <a16:creationId xmlns:a16="http://schemas.microsoft.com/office/drawing/2014/main" id="{F82BAB53-C051-5C3E-D52D-D0B5206CB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68046-7704-1BA2-CFDF-03818A27F850}"/>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1338309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83E7-B46E-533D-12C7-54042EE46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6DC44-4949-C93B-3B9F-DAFFB2AB8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A9998-9405-8868-6666-5B9B97139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63FB3B-B61A-FC37-8B45-4130337AD751}"/>
              </a:ext>
            </a:extLst>
          </p:cNvPr>
          <p:cNvSpPr>
            <a:spLocks noGrp="1"/>
          </p:cNvSpPr>
          <p:nvPr>
            <p:ph type="dt" sz="half" idx="10"/>
          </p:nvPr>
        </p:nvSpPr>
        <p:spPr/>
        <p:txBody>
          <a:bodyPr/>
          <a:lstStyle/>
          <a:p>
            <a:fld id="{4BA9BAC4-DC12-47EC-AAAC-79C2074B2E19}" type="datetimeFigureOut">
              <a:rPr lang="en-US" smtClean="0"/>
              <a:t>2/10/2025</a:t>
            </a:fld>
            <a:endParaRPr lang="en-US"/>
          </a:p>
        </p:txBody>
      </p:sp>
      <p:sp>
        <p:nvSpPr>
          <p:cNvPr id="6" name="Footer Placeholder 5">
            <a:extLst>
              <a:ext uri="{FF2B5EF4-FFF2-40B4-BE49-F238E27FC236}">
                <a16:creationId xmlns:a16="http://schemas.microsoft.com/office/drawing/2014/main" id="{E6B9DC35-B85A-E11D-26A9-D30E7DBDE5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4CA97-12C5-00FC-858B-D8453F808C28}"/>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215351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51" name="Google Shape;51;p35" descr="A close up of a sign&#10;&#10;Description automatically generated"/>
          <p:cNvPicPr preferRelativeResize="0"/>
          <p:nvPr/>
        </p:nvPicPr>
        <p:blipFill rotWithShape="1">
          <a:blip r:embed="rId2">
            <a:alphaModFix/>
          </a:blip>
          <a:srcRect/>
          <a:stretch/>
        </p:blipFill>
        <p:spPr>
          <a:xfrm>
            <a:off x="9892246" y="681495"/>
            <a:ext cx="1232510" cy="6858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22E0-AAE5-B7DB-D689-A86AD5E217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2A29F7-EE5C-7F9C-CB3C-33C079B08A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8C60F-80B4-1977-5AF5-1C40DA07E4E7}"/>
              </a:ext>
            </a:extLst>
          </p:cNvPr>
          <p:cNvSpPr>
            <a:spLocks noGrp="1"/>
          </p:cNvSpPr>
          <p:nvPr>
            <p:ph type="dt" sz="half" idx="10"/>
          </p:nvPr>
        </p:nvSpPr>
        <p:spPr/>
        <p:txBody>
          <a:bodyPr/>
          <a:lstStyle/>
          <a:p>
            <a:fld id="{4BA9BAC4-DC12-47EC-AAAC-79C2074B2E19}" type="datetimeFigureOut">
              <a:rPr lang="en-US" smtClean="0"/>
              <a:t>2/10/2025</a:t>
            </a:fld>
            <a:endParaRPr lang="en-US"/>
          </a:p>
        </p:txBody>
      </p:sp>
      <p:sp>
        <p:nvSpPr>
          <p:cNvPr id="5" name="Footer Placeholder 4">
            <a:extLst>
              <a:ext uri="{FF2B5EF4-FFF2-40B4-BE49-F238E27FC236}">
                <a16:creationId xmlns:a16="http://schemas.microsoft.com/office/drawing/2014/main" id="{16B7EAC2-E9BD-7E5C-3539-16EE69654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1EB8A-45E8-89FD-90BC-691C6BED899E}"/>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733017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9BDD8-835C-BAEB-4E6F-0D9845E302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FDD9B3-7E13-EB74-EAB1-30B8BFE01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2E829-49B6-230F-5673-D411FB08FF40}"/>
              </a:ext>
            </a:extLst>
          </p:cNvPr>
          <p:cNvSpPr>
            <a:spLocks noGrp="1"/>
          </p:cNvSpPr>
          <p:nvPr>
            <p:ph type="dt" sz="half" idx="10"/>
          </p:nvPr>
        </p:nvSpPr>
        <p:spPr/>
        <p:txBody>
          <a:bodyPr/>
          <a:lstStyle/>
          <a:p>
            <a:fld id="{4BA9BAC4-DC12-47EC-AAAC-79C2074B2E19}" type="datetimeFigureOut">
              <a:rPr lang="en-US" smtClean="0"/>
              <a:t>2/10/2025</a:t>
            </a:fld>
            <a:endParaRPr lang="en-US"/>
          </a:p>
        </p:txBody>
      </p:sp>
      <p:sp>
        <p:nvSpPr>
          <p:cNvPr id="5" name="Footer Placeholder 4">
            <a:extLst>
              <a:ext uri="{FF2B5EF4-FFF2-40B4-BE49-F238E27FC236}">
                <a16:creationId xmlns:a16="http://schemas.microsoft.com/office/drawing/2014/main" id="{CFF6C9C0-9DF1-2D1C-5518-C14340E19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057E2-1F95-2025-0DB7-4738772BD920}"/>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3334964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0D85AB"/>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000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rgbClr val="0D85A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776FDF-B46F-4A92-A4CE-C0A82D8D9DBD}"/>
              </a:ext>
            </a:extLst>
          </p:cNvPr>
          <p:cNvPicPr>
            <a:picLocks noChangeAspect="1"/>
          </p:cNvPicPr>
          <p:nvPr userDrawn="1"/>
        </p:nvPicPr>
        <p:blipFill>
          <a:blip r:embed="rId2"/>
          <a:stretch>
            <a:fillRect/>
          </a:stretch>
        </p:blipFill>
        <p:spPr>
          <a:xfrm>
            <a:off x="4913274" y="759070"/>
            <a:ext cx="2365453" cy="1371719"/>
          </a:xfrm>
          <a:prstGeom prst="rect">
            <a:avLst/>
          </a:prstGeom>
        </p:spPr>
      </p:pic>
    </p:spTree>
    <p:extLst>
      <p:ext uri="{BB962C8B-B14F-4D97-AF65-F5344CB8AC3E}">
        <p14:creationId xmlns:p14="http://schemas.microsoft.com/office/powerpoint/2010/main" val="867273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0D85AB"/>
                </a:solidFill>
              </a:defRPr>
            </a:lvl1pPr>
          </a:lstStyle>
          <a:p>
            <a:r>
              <a:rPr lang="en-US" dirty="0"/>
              <a:t>Click to edit Master title style</a:t>
            </a:r>
          </a:p>
        </p:txBody>
      </p:sp>
      <p:sp>
        <p:nvSpPr>
          <p:cNvPr id="3" name="Content Placeholder 2"/>
          <p:cNvSpPr>
            <a:spLocks noGrp="1"/>
          </p:cNvSpPr>
          <p:nvPr>
            <p:ph idx="1"/>
          </p:nvPr>
        </p:nvSpPr>
        <p:spPr/>
        <p:txBody>
          <a:bodyPr/>
          <a:lstStyle>
            <a:lvl1pPr marL="233363" indent="-233363">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a:extLst>
              <a:ext uri="{FF2B5EF4-FFF2-40B4-BE49-F238E27FC236}">
                <a16:creationId xmlns:a16="http://schemas.microsoft.com/office/drawing/2014/main" id="{75267396-37A6-4B58-91FA-49EEEE6C05E5}"/>
              </a:ext>
            </a:extLst>
          </p:cNvPr>
          <p:cNvPicPr>
            <a:picLocks noChangeAspect="1"/>
          </p:cNvPicPr>
          <p:nvPr userDrawn="1"/>
        </p:nvPicPr>
        <p:blipFill>
          <a:blip r:embed="rId2"/>
          <a:stretch>
            <a:fillRect/>
          </a:stretch>
        </p:blipFill>
        <p:spPr>
          <a:xfrm>
            <a:off x="9975559" y="689760"/>
            <a:ext cx="1185455" cy="685800"/>
          </a:xfrm>
          <a:prstGeom prst="rect">
            <a:avLst/>
          </a:prstGeom>
        </p:spPr>
      </p:pic>
    </p:spTree>
    <p:extLst>
      <p:ext uri="{BB962C8B-B14F-4D97-AF65-F5344CB8AC3E}">
        <p14:creationId xmlns:p14="http://schemas.microsoft.com/office/powerpoint/2010/main" val="2867461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52098"/>
            <a:ext cx="10058400" cy="1450757"/>
          </a:xfrm>
        </p:spPr>
        <p:txBody>
          <a:bodyPr/>
          <a:lstStyle>
            <a:lvl1pPr>
              <a:defRPr>
                <a:solidFill>
                  <a:srgbClr val="0D85AB"/>
                </a:solidFill>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marL="233363" indent="-233363">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marL="233363" indent="-233363">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2952B5-7A2F-4CC8-B7CE-9234E21C2837}" type="datetimeFigureOut">
              <a:rPr lang="en-US" smtClean="0"/>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60C4F0DB-EDC7-4077-85F9-E4E97D069A65}"/>
              </a:ext>
            </a:extLst>
          </p:cNvPr>
          <p:cNvPicPr>
            <a:picLocks noChangeAspect="1"/>
          </p:cNvPicPr>
          <p:nvPr userDrawn="1"/>
        </p:nvPicPr>
        <p:blipFill>
          <a:blip r:embed="rId2"/>
          <a:stretch>
            <a:fillRect/>
          </a:stretch>
        </p:blipFill>
        <p:spPr>
          <a:xfrm>
            <a:off x="9977904" y="689196"/>
            <a:ext cx="1184565" cy="685800"/>
          </a:xfrm>
          <a:prstGeom prst="rect">
            <a:avLst/>
          </a:prstGeom>
        </p:spPr>
      </p:pic>
    </p:spTree>
    <p:extLst>
      <p:ext uri="{BB962C8B-B14F-4D97-AF65-F5344CB8AC3E}">
        <p14:creationId xmlns:p14="http://schemas.microsoft.com/office/powerpoint/2010/main" val="1776736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marL="233363" indent="-233363">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marL="233363" indent="-233363">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smtClean="0"/>
              <a:t>2/10/2025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a:extLst>
              <a:ext uri="{FF2B5EF4-FFF2-40B4-BE49-F238E27FC236}">
                <a16:creationId xmlns:a16="http://schemas.microsoft.com/office/drawing/2014/main" id="{50F650F5-4552-46E0-A6DE-5E74EC94094E}"/>
              </a:ext>
            </a:extLst>
          </p:cNvPr>
          <p:cNvPicPr>
            <a:picLocks noChangeAspect="1"/>
          </p:cNvPicPr>
          <p:nvPr userDrawn="1"/>
        </p:nvPicPr>
        <p:blipFill>
          <a:blip r:embed="rId2"/>
          <a:stretch>
            <a:fillRect/>
          </a:stretch>
        </p:blipFill>
        <p:spPr>
          <a:xfrm>
            <a:off x="9978127" y="685696"/>
            <a:ext cx="1184565" cy="685800"/>
          </a:xfrm>
          <a:prstGeom prst="rect">
            <a:avLst/>
          </a:prstGeom>
        </p:spPr>
      </p:pic>
    </p:spTree>
    <p:extLst>
      <p:ext uri="{BB962C8B-B14F-4D97-AF65-F5344CB8AC3E}">
        <p14:creationId xmlns:p14="http://schemas.microsoft.com/office/powerpoint/2010/main" val="1395777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smtClean="0"/>
              <a:t>2/10/2025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72908CA9-F809-4A95-9B49-F5EBA3884C85}"/>
              </a:ext>
            </a:extLst>
          </p:cNvPr>
          <p:cNvPicPr>
            <a:picLocks noChangeAspect="1"/>
          </p:cNvPicPr>
          <p:nvPr userDrawn="1"/>
        </p:nvPicPr>
        <p:blipFill>
          <a:blip r:embed="rId2"/>
          <a:stretch>
            <a:fillRect/>
          </a:stretch>
        </p:blipFill>
        <p:spPr>
          <a:xfrm>
            <a:off x="9940848" y="689058"/>
            <a:ext cx="1224438" cy="685800"/>
          </a:xfrm>
          <a:prstGeom prst="rect">
            <a:avLst/>
          </a:prstGeom>
        </p:spPr>
      </p:pic>
    </p:spTree>
    <p:extLst>
      <p:ext uri="{BB962C8B-B14F-4D97-AF65-F5344CB8AC3E}">
        <p14:creationId xmlns:p14="http://schemas.microsoft.com/office/powerpoint/2010/main" val="2327725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DF5F92-E675-4B36-9A60-69A962A68675}" type="datetimeFigureOut">
              <a:rPr lang="en-US" smtClean="0"/>
              <a:t>2/10/2025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3" name="Picture 2" descr="A close up of a sign&#10;&#10;Description automatically generated">
            <a:extLst>
              <a:ext uri="{FF2B5EF4-FFF2-40B4-BE49-F238E27FC236}">
                <a16:creationId xmlns:a16="http://schemas.microsoft.com/office/drawing/2014/main" id="{22386B8A-95EC-4E74-A26F-0082152CFF27}"/>
              </a:ext>
            </a:extLst>
          </p:cNvPr>
          <p:cNvPicPr>
            <a:picLocks noChangeAspect="1"/>
          </p:cNvPicPr>
          <p:nvPr userDrawn="1"/>
        </p:nvPicPr>
        <p:blipFill>
          <a:blip r:embed="rId2"/>
          <a:stretch>
            <a:fillRect/>
          </a:stretch>
        </p:blipFill>
        <p:spPr>
          <a:xfrm>
            <a:off x="9892246" y="681495"/>
            <a:ext cx="1232510" cy="685800"/>
          </a:xfrm>
          <a:prstGeom prst="rect">
            <a:avLst/>
          </a:prstGeom>
        </p:spPr>
      </p:pic>
    </p:spTree>
    <p:extLst>
      <p:ext uri="{BB962C8B-B14F-4D97-AF65-F5344CB8AC3E}">
        <p14:creationId xmlns:p14="http://schemas.microsoft.com/office/powerpoint/2010/main" val="3627569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6E2C9B-5FA2-460D-9BE7-B0812FC2A6FF}" type="datetimeFigureOut">
              <a:rPr lang="en-US" smtClean="0"/>
              <a:t>2/10/2025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69638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484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sp>
        <p:nvSpPr>
          <p:cNvPr id="76" name="Google Shape;76;p4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4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4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 name="Google Shape;79;p4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0" name="Google Shape;80;p4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43256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000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45"/>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6" name="Google Shape;96;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6"/>
        <p:cNvGrpSpPr/>
        <p:nvPr/>
      </p:nvGrpSpPr>
      <p:grpSpPr>
        <a:xfrm>
          <a:off x="0" y="0"/>
          <a:ext cx="0" cy="0"/>
          <a:chOff x="0" y="0"/>
          <a:chExt cx="0" cy="0"/>
        </a:xfrm>
      </p:grpSpPr>
      <p:sp>
        <p:nvSpPr>
          <p:cNvPr id="27" name="Google Shape;27;p2"/>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8" name="Google Shape;28;p2"/>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1000"/>
              </a:spcBef>
              <a:spcAft>
                <a:spcPts val="0"/>
              </a:spcAft>
              <a:buSzPts val="1440"/>
              <a:buNone/>
              <a:defRPr>
                <a:solidFill>
                  <a:srgbClr val="888888"/>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29" name="Google Shape;29;p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9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0" name="Google Shape;30;p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888888"/>
                </a:solidFill>
                <a:latin typeface="Arial"/>
                <a:ea typeface="Arial"/>
                <a:cs typeface="Arial"/>
                <a:sym typeface="Arial"/>
              </a:defRPr>
            </a:lvl1pPr>
            <a:lvl2pPr marL="0" marR="0" lvl="1" indent="0" algn="l" rtl="0">
              <a:spcBef>
                <a:spcPts val="0"/>
              </a:spcBef>
              <a:buNone/>
              <a:defRPr sz="1800" b="0" i="0" u="none" strike="noStrike" cap="none">
                <a:solidFill>
                  <a:srgbClr val="888888"/>
                </a:solidFill>
                <a:latin typeface="Arial"/>
                <a:ea typeface="Arial"/>
                <a:cs typeface="Arial"/>
                <a:sym typeface="Arial"/>
              </a:defRPr>
            </a:lvl2pPr>
            <a:lvl3pPr marL="0" marR="0" lvl="2" indent="0" algn="l" rtl="0">
              <a:spcBef>
                <a:spcPts val="0"/>
              </a:spcBef>
              <a:buNone/>
              <a:defRPr sz="1800" b="0" i="0" u="none" strike="noStrike" cap="none">
                <a:solidFill>
                  <a:srgbClr val="888888"/>
                </a:solidFill>
                <a:latin typeface="Arial"/>
                <a:ea typeface="Arial"/>
                <a:cs typeface="Arial"/>
                <a:sym typeface="Arial"/>
              </a:defRPr>
            </a:lvl3pPr>
            <a:lvl4pPr marL="0" marR="0" lvl="3" indent="0" algn="l" rtl="0">
              <a:spcBef>
                <a:spcPts val="0"/>
              </a:spcBef>
              <a:buNone/>
              <a:defRPr sz="1800" b="0" i="0" u="none" strike="noStrike" cap="none">
                <a:solidFill>
                  <a:srgbClr val="888888"/>
                </a:solidFill>
                <a:latin typeface="Arial"/>
                <a:ea typeface="Arial"/>
                <a:cs typeface="Arial"/>
                <a:sym typeface="Arial"/>
              </a:defRPr>
            </a:lvl4pPr>
            <a:lvl5pPr marL="0" marR="0" lvl="4" indent="0" algn="l" rtl="0">
              <a:spcBef>
                <a:spcPts val="0"/>
              </a:spcBef>
              <a:buNone/>
              <a:defRPr sz="1800" b="0" i="0" u="none" strike="noStrike" cap="none">
                <a:solidFill>
                  <a:srgbClr val="888888"/>
                </a:solidFill>
                <a:latin typeface="Arial"/>
                <a:ea typeface="Arial"/>
                <a:cs typeface="Arial"/>
                <a:sym typeface="Arial"/>
              </a:defRPr>
            </a:lvl5pPr>
            <a:lvl6pPr marL="0" marR="0" lvl="5" indent="0" algn="l" rtl="0">
              <a:spcBef>
                <a:spcPts val="0"/>
              </a:spcBef>
              <a:buNone/>
              <a:defRPr sz="1800" b="0" i="0" u="none" strike="noStrike" cap="none">
                <a:solidFill>
                  <a:srgbClr val="888888"/>
                </a:solidFill>
                <a:latin typeface="Arial"/>
                <a:ea typeface="Arial"/>
                <a:cs typeface="Arial"/>
                <a:sym typeface="Arial"/>
              </a:defRPr>
            </a:lvl6pPr>
            <a:lvl7pPr marL="0" marR="0" lvl="6" indent="0" algn="l" rtl="0">
              <a:spcBef>
                <a:spcPts val="0"/>
              </a:spcBef>
              <a:buNone/>
              <a:defRPr sz="1800" b="0" i="0" u="none" strike="noStrike" cap="none">
                <a:solidFill>
                  <a:srgbClr val="888888"/>
                </a:solidFill>
                <a:latin typeface="Arial"/>
                <a:ea typeface="Arial"/>
                <a:cs typeface="Arial"/>
                <a:sym typeface="Arial"/>
              </a:defRPr>
            </a:lvl7pPr>
            <a:lvl8pPr marL="0" marR="0" lvl="7" indent="0" algn="l" rtl="0">
              <a:spcBef>
                <a:spcPts val="0"/>
              </a:spcBef>
              <a:buNone/>
              <a:defRPr sz="1800" b="0" i="0" u="none" strike="noStrike" cap="none">
                <a:solidFill>
                  <a:srgbClr val="888888"/>
                </a:solidFill>
                <a:latin typeface="Arial"/>
                <a:ea typeface="Arial"/>
                <a:cs typeface="Arial"/>
                <a:sym typeface="Arial"/>
              </a:defRPr>
            </a:lvl8pPr>
            <a:lvl9pPr marL="0" marR="0" lvl="8" indent="0" algn="l" rtl="0">
              <a:spcBef>
                <a:spcPts val="0"/>
              </a:spcBef>
              <a:buNone/>
              <a:defRPr sz="18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696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4" name="Google Shape;34;p3"/>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noAutofit/>
          </a:bodyPr>
          <a:lstStyle>
            <a:lvl1pPr marL="457200" lvl="0" indent="-320040" algn="l">
              <a:lnSpc>
                <a:spcPct val="100000"/>
              </a:lnSpc>
              <a:spcBef>
                <a:spcPts val="1000"/>
              </a:spcBef>
              <a:spcAft>
                <a:spcPts val="0"/>
              </a:spcAft>
              <a:buSzPts val="1440"/>
              <a:buChar char="▶"/>
              <a:defRPr/>
            </a:lvl1pPr>
            <a:lvl2pPr marL="914400" lvl="1" indent="-309880" algn="l">
              <a:lnSpc>
                <a:spcPct val="100000"/>
              </a:lnSpc>
              <a:spcBef>
                <a:spcPts val="1000"/>
              </a:spcBef>
              <a:spcAft>
                <a:spcPts val="0"/>
              </a:spcAft>
              <a:buSzPts val="1280"/>
              <a:buChar char="▶"/>
              <a:defRPr/>
            </a:lvl2pPr>
            <a:lvl3pPr marL="1371600" lvl="2" indent="-299719" algn="l">
              <a:lnSpc>
                <a:spcPct val="100000"/>
              </a:lnSpc>
              <a:spcBef>
                <a:spcPts val="1000"/>
              </a:spcBef>
              <a:spcAft>
                <a:spcPts val="0"/>
              </a:spcAft>
              <a:buSzPts val="1120"/>
              <a:buChar char="▶"/>
              <a:defRPr/>
            </a:lvl3pPr>
            <a:lvl4pPr marL="1828800" lvl="3" indent="-289560" algn="l">
              <a:lnSpc>
                <a:spcPct val="100000"/>
              </a:lnSpc>
              <a:spcBef>
                <a:spcPts val="1000"/>
              </a:spcBef>
              <a:spcAft>
                <a:spcPts val="0"/>
              </a:spcAft>
              <a:buSzPts val="960"/>
              <a:buChar char="▶"/>
              <a:defRPr/>
            </a:lvl4pPr>
            <a:lvl5pPr marL="2286000" lvl="4" indent="-289560" algn="l">
              <a:lnSpc>
                <a:spcPct val="100000"/>
              </a:lnSpc>
              <a:spcBef>
                <a:spcPts val="1000"/>
              </a:spcBef>
              <a:spcAft>
                <a:spcPts val="0"/>
              </a:spcAft>
              <a:buSzPts val="960"/>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endParaRPr/>
          </a:p>
        </p:txBody>
      </p:sp>
      <p:sp>
        <p:nvSpPr>
          <p:cNvPr id="35" name="Google Shape;35;p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9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6" name="Google Shape;36;p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Arial"/>
                <a:ea typeface="Arial"/>
                <a:cs typeface="Arial"/>
                <a:sym typeface="Arial"/>
              </a:defRPr>
            </a:lvl1pPr>
            <a:lvl2pPr marL="0" marR="0" lvl="1" indent="0" algn="l" rtl="0">
              <a:spcBef>
                <a:spcPts val="0"/>
              </a:spcBef>
              <a:buNone/>
              <a:defRPr sz="1800">
                <a:solidFill>
                  <a:srgbClr val="888888"/>
                </a:solidFill>
                <a:latin typeface="Arial"/>
                <a:ea typeface="Arial"/>
                <a:cs typeface="Arial"/>
                <a:sym typeface="Arial"/>
              </a:defRPr>
            </a:lvl2pPr>
            <a:lvl3pPr marL="0" marR="0" lvl="2" indent="0" algn="l" rtl="0">
              <a:spcBef>
                <a:spcPts val="0"/>
              </a:spcBef>
              <a:buNone/>
              <a:defRPr sz="1800">
                <a:solidFill>
                  <a:srgbClr val="888888"/>
                </a:solidFill>
                <a:latin typeface="Arial"/>
                <a:ea typeface="Arial"/>
                <a:cs typeface="Arial"/>
                <a:sym typeface="Arial"/>
              </a:defRPr>
            </a:lvl3pPr>
            <a:lvl4pPr marL="0" marR="0" lvl="3" indent="0" algn="l" rtl="0">
              <a:spcBef>
                <a:spcPts val="0"/>
              </a:spcBef>
              <a:buNone/>
              <a:defRPr sz="1800">
                <a:solidFill>
                  <a:srgbClr val="888888"/>
                </a:solidFill>
                <a:latin typeface="Arial"/>
                <a:ea typeface="Arial"/>
                <a:cs typeface="Arial"/>
                <a:sym typeface="Arial"/>
              </a:defRPr>
            </a:lvl4pPr>
            <a:lvl5pPr marL="0" marR="0" lvl="4" indent="0" algn="l" rtl="0">
              <a:spcBef>
                <a:spcPts val="0"/>
              </a:spcBef>
              <a:buNone/>
              <a:defRPr sz="1800">
                <a:solidFill>
                  <a:srgbClr val="888888"/>
                </a:solidFill>
                <a:latin typeface="Arial"/>
                <a:ea typeface="Arial"/>
                <a:cs typeface="Arial"/>
                <a:sym typeface="Arial"/>
              </a:defRPr>
            </a:lvl5pPr>
            <a:lvl6pPr marL="0" marR="0" lvl="5" indent="0" algn="l" rtl="0">
              <a:spcBef>
                <a:spcPts val="0"/>
              </a:spcBef>
              <a:buNone/>
              <a:defRPr sz="1800">
                <a:solidFill>
                  <a:srgbClr val="888888"/>
                </a:solidFill>
                <a:latin typeface="Arial"/>
                <a:ea typeface="Arial"/>
                <a:cs typeface="Arial"/>
                <a:sym typeface="Arial"/>
              </a:defRPr>
            </a:lvl6pPr>
            <a:lvl7pPr marL="0" marR="0" lvl="6" indent="0" algn="l" rtl="0">
              <a:spcBef>
                <a:spcPts val="0"/>
              </a:spcBef>
              <a:buNone/>
              <a:defRPr sz="1800">
                <a:solidFill>
                  <a:srgbClr val="888888"/>
                </a:solidFill>
                <a:latin typeface="Arial"/>
                <a:ea typeface="Arial"/>
                <a:cs typeface="Arial"/>
                <a:sym typeface="Arial"/>
              </a:defRPr>
            </a:lvl7pPr>
            <a:lvl8pPr marL="0" marR="0" lvl="7" indent="0" algn="l" rtl="0">
              <a:spcBef>
                <a:spcPts val="0"/>
              </a:spcBef>
              <a:buNone/>
              <a:defRPr sz="1800">
                <a:solidFill>
                  <a:srgbClr val="888888"/>
                </a:solidFill>
                <a:latin typeface="Arial"/>
                <a:ea typeface="Arial"/>
                <a:cs typeface="Arial"/>
                <a:sym typeface="Arial"/>
              </a:defRPr>
            </a:lvl8pPr>
            <a:lvl9pPr marL="0" marR="0" lvl="8" indent="0" algn="l" rtl="0">
              <a:spcBef>
                <a:spcPts val="0"/>
              </a:spcBef>
              <a:buNone/>
              <a:defRPr sz="1800">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614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6.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3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4800"/>
              <a:buFont typeface="Calibri"/>
              <a:buNone/>
              <a:defRPr sz="48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cxnSp>
        <p:nvCxnSpPr>
          <p:cNvPr id="17" name="Google Shape;17;p31"/>
          <p:cNvCxnSpPr/>
          <p:nvPr/>
        </p:nvCxnSpPr>
        <p:spPr>
          <a:xfrm>
            <a:off x="1193532" y="1737845"/>
            <a:ext cx="9966960" cy="0"/>
          </a:xfrm>
          <a:prstGeom prst="straightConnector1">
            <a:avLst/>
          </a:prstGeom>
          <a:noFill/>
          <a:ln w="9525" cap="flat" cmpd="sng">
            <a:solidFill>
              <a:srgbClr val="0D85A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1288" y="-8468"/>
            <a:ext cx="12228421" cy="6874935"/>
            <a:chOff x="-8466" y="-8468"/>
            <a:chExt cx="9171316" cy="6874935"/>
          </a:xfrm>
        </p:grpSpPr>
        <p:sp>
          <p:nvSpPr>
            <p:cNvPr id="11" name="Google Shape;11;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12;p1"/>
            <p:cNvCxnSpPr/>
            <p:nvPr/>
          </p:nvCxnSpPr>
          <p:spPr>
            <a:xfrm rot="10800000" flipH="1">
              <a:off x="5130830" y="4175604"/>
              <a:ext cx="4022474" cy="2682396"/>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13" name="Google Shape;13;p1"/>
            <p:cNvCxnSpPr/>
            <p:nvPr/>
          </p:nvCxnSpPr>
          <p:spPr>
            <a:xfrm>
              <a:off x="7042707" y="0"/>
              <a:ext cx="1219199" cy="68580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14" name="Google Shape;14;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019"/>
              </a:srgbClr>
            </a:solidFill>
            <a:ln>
              <a:noFill/>
            </a:ln>
          </p:spPr>
        </p:sp>
        <p:sp>
          <p:nvSpPr>
            <p:cNvPr id="18" name="Google Shape;18;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17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1"/>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pic>
        <p:nvPicPr>
          <p:cNvPr id="24" name="Google Shape;24;p1" descr="APS_CMYK_white_horizontal.png"/>
          <p:cNvPicPr preferRelativeResize="0"/>
          <p:nvPr/>
        </p:nvPicPr>
        <p:blipFill rotWithShape="1">
          <a:blip r:embed="rId17">
            <a:alphaModFix/>
          </a:blip>
          <a:srcRect/>
          <a:stretch/>
        </p:blipFill>
        <p:spPr>
          <a:xfrm>
            <a:off x="10082298" y="6191912"/>
            <a:ext cx="1924129" cy="645818"/>
          </a:xfrm>
          <a:prstGeom prst="rect">
            <a:avLst/>
          </a:prstGeom>
          <a:noFill/>
          <a:ln>
            <a:noFill/>
          </a:ln>
        </p:spPr>
      </p:pic>
      <p:sp>
        <p:nvSpPr>
          <p:cNvPr id="25" name="Google Shape;25;p1"/>
          <p:cNvSpPr txBox="1"/>
          <p:nvPr/>
        </p:nvSpPr>
        <p:spPr>
          <a:xfrm>
            <a:off x="9669388" y="6538420"/>
            <a:ext cx="7335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976207167"/>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4800"/>
              <a:buFont typeface="Calibri"/>
              <a:buNone/>
              <a:defRPr sz="48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1"/>
          <p:cNvCxnSpPr/>
          <p:nvPr/>
        </p:nvCxnSpPr>
        <p:spPr>
          <a:xfrm>
            <a:off x="1193532" y="1737845"/>
            <a:ext cx="9966960" cy="0"/>
          </a:xfrm>
          <a:prstGeom prst="straightConnector1">
            <a:avLst/>
          </a:prstGeom>
          <a:noFill/>
          <a:ln w="9525" cap="flat" cmpd="sng">
            <a:solidFill>
              <a:srgbClr val="0D85AB"/>
            </a:solidFill>
            <a:prstDash val="solid"/>
            <a:round/>
            <a:headEnd type="none" w="sm" len="sm"/>
            <a:tailEnd type="none" w="sm" len="sm"/>
          </a:ln>
        </p:spPr>
      </p:cxnSp>
    </p:spTree>
    <p:extLst>
      <p:ext uri="{BB962C8B-B14F-4D97-AF65-F5344CB8AC3E}">
        <p14:creationId xmlns:p14="http://schemas.microsoft.com/office/powerpoint/2010/main" val="2242179313"/>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533F5-67DB-602C-E86F-BE85B3F849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5E489-56C1-CD73-B2CB-62C623389E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F4C2C-32EC-43A3-D077-C038072D5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9BAC4-DC12-47EC-AAAC-79C2074B2E19}" type="datetimeFigureOut">
              <a:rPr lang="en-US" smtClean="0"/>
              <a:t>2/10/2025</a:t>
            </a:fld>
            <a:endParaRPr lang="en-US"/>
          </a:p>
        </p:txBody>
      </p:sp>
      <p:sp>
        <p:nvSpPr>
          <p:cNvPr id="5" name="Footer Placeholder 4">
            <a:extLst>
              <a:ext uri="{FF2B5EF4-FFF2-40B4-BE49-F238E27FC236}">
                <a16:creationId xmlns:a16="http://schemas.microsoft.com/office/drawing/2014/main" id="{8430B7B7-12B5-8629-93FB-735665A2A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1DF6A-B90F-1909-FF91-9BD619956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00C75-0908-4AE8-B04A-3553D86DE558}" type="slidenum">
              <a:rPr lang="en-US" smtClean="0"/>
              <a:t>‹#›</a:t>
            </a:fld>
            <a:endParaRPr lang="en-US"/>
          </a:p>
        </p:txBody>
      </p:sp>
    </p:spTree>
    <p:extLst>
      <p:ext uri="{BB962C8B-B14F-4D97-AF65-F5344CB8AC3E}">
        <p14:creationId xmlns:p14="http://schemas.microsoft.com/office/powerpoint/2010/main" val="50734591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2/10/2025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rgbClr val="0D85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6124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hf sldNum="0" hdr="0" ftr="0" dt="0"/>
  <p:txStyles>
    <p:titleStyle>
      <a:lvl1pPr algn="l" defTabSz="914400" rtl="0" eaLnBrk="1" latinLnBrk="0" hangingPunct="1">
        <a:lnSpc>
          <a:spcPct val="85000"/>
        </a:lnSpc>
        <a:spcBef>
          <a:spcPct val="0"/>
        </a:spcBef>
        <a:buNone/>
        <a:defRPr sz="4800" kern="1200" spc="-50" baseline="0">
          <a:solidFill>
            <a:srgbClr val="0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shea@maxairmech.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package" Target="../embeddings/Microsoft_Word_Document.docx"/></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4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www.croomphysic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hyperlink" Target="mailto:goteam@apsk12.org?subject=ELiS%20Credential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hyperlink" Target="https://www.atlantapublicschools.us/domain/10250"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6600"/>
              <a:buFont typeface="Calibri"/>
              <a:buNone/>
            </a:pPr>
            <a:r>
              <a:rPr lang="en-US" sz="6600" dirty="0"/>
              <a:t>Board of Directors Meeting</a:t>
            </a:r>
            <a:br>
              <a:rPr lang="en-US" sz="6600" dirty="0"/>
            </a:br>
            <a:r>
              <a:rPr lang="en-US" sz="2800" i="1" dirty="0"/>
              <a:t>Good evening, everyone!  </a:t>
            </a:r>
            <a:br>
              <a:rPr lang="en-US" sz="2800" i="1" dirty="0"/>
            </a:br>
            <a:r>
              <a:rPr lang="en-US" sz="2800" i="1" dirty="0"/>
              <a:t>Thank you for joining us.  We will begin shortly.</a:t>
            </a:r>
            <a:endParaRPr dirty="0"/>
          </a:p>
        </p:txBody>
      </p:sp>
      <p:sp>
        <p:nvSpPr>
          <p:cNvPr id="194" name="Google Shape;194;p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February 13, 2025</a:t>
            </a:r>
            <a:endParaRPr dirty="0"/>
          </a:p>
          <a:p>
            <a:pPr marL="0" lvl="0" indent="0" algn="ctr" rtl="0">
              <a:lnSpc>
                <a:spcPct val="90000"/>
              </a:lnSpc>
              <a:spcBef>
                <a:spcPts val="1400"/>
              </a:spcBef>
              <a:spcAft>
                <a:spcPts val="0"/>
              </a:spcAft>
              <a:buSzPts val="2400"/>
              <a:buNone/>
            </a:pPr>
            <a:r>
              <a:rPr lang="en-US" dirty="0"/>
              <a:t>4 P.M.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2DA46-F6D2-9430-04BC-46AEAC5A8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FF4B9-94AC-3C5E-76C5-28DD296A19B5}"/>
              </a:ext>
            </a:extLst>
          </p:cNvPr>
          <p:cNvSpPr>
            <a:spLocks noGrp="1"/>
          </p:cNvSpPr>
          <p:nvPr>
            <p:ph type="title"/>
          </p:nvPr>
        </p:nvSpPr>
        <p:spPr>
          <a:xfrm>
            <a:off x="6738058" y="1191996"/>
            <a:ext cx="4800798" cy="1141302"/>
          </a:xfrm>
        </p:spPr>
        <p:txBody>
          <a:bodyPr vert="horz" lIns="91440" tIns="45720" rIns="91440" bIns="45720" rtlCol="0" anchor="b">
            <a:noAutofit/>
          </a:bodyPr>
          <a:lstStyle/>
          <a:p>
            <a:r>
              <a:rPr lang="en-US" sz="2800" dirty="0">
                <a:solidFill>
                  <a:schemeClr val="tx1">
                    <a:lumMod val="75000"/>
                    <a:lumOff val="25000"/>
                  </a:schemeClr>
                </a:solidFill>
              </a:rPr>
              <a:t>Nominee:  Brian Shea</a:t>
            </a:r>
          </a:p>
        </p:txBody>
      </p:sp>
      <p:sp>
        <p:nvSpPr>
          <p:cNvPr id="3" name="Content Placeholder 2">
            <a:extLst>
              <a:ext uri="{FF2B5EF4-FFF2-40B4-BE49-F238E27FC236}">
                <a16:creationId xmlns:a16="http://schemas.microsoft.com/office/drawing/2014/main" id="{3A6B0F5E-0F33-2CF8-C502-0DC80DA41CA8}"/>
              </a:ext>
            </a:extLst>
          </p:cNvPr>
          <p:cNvSpPr>
            <a:spLocks noGrp="1"/>
          </p:cNvSpPr>
          <p:nvPr>
            <p:ph sz="quarter" idx="4"/>
          </p:nvPr>
        </p:nvSpPr>
        <p:spPr>
          <a:xfrm>
            <a:off x="6411684" y="2198914"/>
            <a:ext cx="5127172" cy="3670180"/>
          </a:xfrm>
        </p:spPr>
        <p:txBody>
          <a:bodyPr vert="horz" lIns="0" tIns="45720" rIns="0" bIns="45720" rtlCol="0">
            <a:normAutofit/>
          </a:bodyPr>
          <a:lstStyle/>
          <a:p>
            <a:pPr algn="l"/>
            <a:r>
              <a:rPr lang="en-US" dirty="0">
                <a:solidFill>
                  <a:srgbClr val="1F497D"/>
                </a:solidFill>
                <a:latin typeface="Arial Nova Light" panose="020B0304020202020204" pitchFamily="34" charset="0"/>
              </a:rPr>
              <a:t>Project Coordinator</a:t>
            </a:r>
          </a:p>
          <a:p>
            <a:pPr algn="l"/>
            <a:r>
              <a:rPr lang="en-US" sz="1800" b="0" i="0" dirty="0">
                <a:solidFill>
                  <a:srgbClr val="242424"/>
                </a:solidFill>
                <a:effectLst/>
                <a:latin typeface="Calibri" panose="020F0502020204030204" pitchFamily="34" charset="0"/>
                <a:hlinkClick r:id="rId3"/>
              </a:rPr>
              <a:t>bshea@maxairmech.com</a:t>
            </a:r>
            <a:endParaRPr lang="en-US" sz="1800" b="0" i="0" dirty="0">
              <a:solidFill>
                <a:srgbClr val="242424"/>
              </a:solidFill>
              <a:effectLst/>
              <a:latin typeface="Calibri" panose="020F0502020204030204" pitchFamily="34" charset="0"/>
            </a:endParaRPr>
          </a:p>
          <a:p>
            <a:pPr algn="l"/>
            <a:r>
              <a:rPr lang="en-US" sz="1800" b="0" i="0" dirty="0">
                <a:solidFill>
                  <a:srgbClr val="242424"/>
                </a:solidFill>
                <a:effectLst/>
                <a:latin typeface="Calibri" panose="020F0502020204030204" pitchFamily="34" charset="0"/>
              </a:rPr>
              <a:t>404-476-1001</a:t>
            </a:r>
          </a:p>
          <a:p>
            <a:pPr algn="l"/>
            <a:r>
              <a:rPr lang="en-US" sz="1800" b="0" i="0" dirty="0">
                <a:solidFill>
                  <a:srgbClr val="242424"/>
                </a:solidFill>
                <a:effectLst/>
                <a:latin typeface="Calibri" panose="020F0502020204030204" pitchFamily="34" charset="0"/>
              </a:rPr>
              <a:t>Maxairmech.com</a:t>
            </a:r>
          </a:p>
        </p:txBody>
      </p:sp>
      <p:sp>
        <p:nvSpPr>
          <p:cNvPr id="75" name="Slide Number Placeholder 6">
            <a:extLst>
              <a:ext uri="{FF2B5EF4-FFF2-40B4-BE49-F238E27FC236}">
                <a16:creationId xmlns:a16="http://schemas.microsoft.com/office/drawing/2014/main" id="{E76DD35C-DFC2-2888-E5D0-BD82CA5D124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3D6C3DC6-EF6E-8948-BFE6-808D46D584D8}" type="slidenum">
              <a:rPr kumimoji="0" lang="en-US" sz="1050" b="1"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10</a:t>
            </a:fld>
            <a:endParaRPr kumimoji="0" lang="en-US" sz="1050" b="1"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7" name="Picture 6">
            <a:extLst>
              <a:ext uri="{FF2B5EF4-FFF2-40B4-BE49-F238E27FC236}">
                <a16:creationId xmlns:a16="http://schemas.microsoft.com/office/drawing/2014/main" id="{527BF9EC-9C44-CD1A-8FDF-EACB9AD975FD}"/>
              </a:ext>
            </a:extLst>
          </p:cNvPr>
          <p:cNvPicPr>
            <a:picLocks noChangeAspect="1"/>
          </p:cNvPicPr>
          <p:nvPr/>
        </p:nvPicPr>
        <p:blipFill>
          <a:blip r:embed="rId4"/>
          <a:stretch>
            <a:fillRect/>
          </a:stretch>
        </p:blipFill>
        <p:spPr>
          <a:xfrm>
            <a:off x="514514" y="2639410"/>
            <a:ext cx="5008673" cy="1463040"/>
          </a:xfrm>
          <a:prstGeom prst="rect">
            <a:avLst/>
          </a:prstGeom>
        </p:spPr>
      </p:pic>
    </p:spTree>
    <p:extLst>
      <p:ext uri="{BB962C8B-B14F-4D97-AF65-F5344CB8AC3E}">
        <p14:creationId xmlns:p14="http://schemas.microsoft.com/office/powerpoint/2010/main" val="324858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2" name="Google Shape;282;p1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10"/>
          <p:cNvSpPr txBox="1">
            <a:spLocks noGrp="1"/>
          </p:cNvSpPr>
          <p:nvPr>
            <p:ph type="title"/>
          </p:nvPr>
        </p:nvSpPr>
        <p:spPr>
          <a:xfrm>
            <a:off x="492370" y="516835"/>
            <a:ext cx="3084844" cy="210387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Approval of Previous Minutes </a:t>
            </a:r>
            <a:br>
              <a:rPr lang="en-US" sz="3600" dirty="0">
                <a:solidFill>
                  <a:srgbClr val="FFFFFF"/>
                </a:solidFill>
              </a:rPr>
            </a:br>
            <a:r>
              <a:rPr lang="en-US" sz="3600" dirty="0">
                <a:solidFill>
                  <a:srgbClr val="FFFFFF"/>
                </a:solidFill>
              </a:rPr>
              <a:t> </a:t>
            </a:r>
            <a:br>
              <a:rPr lang="en-US" sz="3600" dirty="0">
                <a:solidFill>
                  <a:srgbClr val="FFFFFF"/>
                </a:solidFill>
              </a:rPr>
            </a:br>
            <a:r>
              <a:rPr lang="en-US" sz="3600" dirty="0">
                <a:solidFill>
                  <a:srgbClr val="FFFFFF"/>
                </a:solidFill>
              </a:rPr>
              <a:t>01/30/2025</a:t>
            </a:r>
            <a:endParaRPr dirty="0"/>
          </a:p>
        </p:txBody>
      </p:sp>
      <p:sp>
        <p:nvSpPr>
          <p:cNvPr id="284" name="Google Shape;284;p10"/>
          <p:cNvSpPr txBox="1">
            <a:spLocks noGrp="1"/>
          </p:cNvSpPr>
          <p:nvPr>
            <p:ph type="body" idx="1"/>
          </p:nvPr>
        </p:nvSpPr>
        <p:spPr>
          <a:xfrm>
            <a:off x="492371" y="2653800"/>
            <a:ext cx="3084844" cy="3335519"/>
          </a:xfrm>
          <a:prstGeom prst="rect">
            <a:avLst/>
          </a:prstGeom>
          <a:noFill/>
          <a:ln>
            <a:noFill/>
          </a:ln>
        </p:spPr>
        <p:txBody>
          <a:bodyPr spcFirstLastPara="1" wrap="square" lIns="0" tIns="45700" rIns="0" bIns="45700" anchor="t" anchorCtr="0">
            <a:normAutofit/>
          </a:bodyPr>
          <a:lstStyle/>
          <a:p>
            <a:pPr marL="233363" lvl="0" indent="-138113" algn="l" rtl="0">
              <a:lnSpc>
                <a:spcPct val="90000"/>
              </a:lnSpc>
              <a:spcBef>
                <a:spcPts val="0"/>
              </a:spcBef>
              <a:spcAft>
                <a:spcPts val="0"/>
              </a:spcAft>
              <a:buSzPts val="1500"/>
              <a:buNone/>
            </a:pPr>
            <a:endParaRPr sz="1500" dirty="0">
              <a:solidFill>
                <a:srgbClr val="FFFFFF"/>
              </a:solidFill>
            </a:endParaRPr>
          </a:p>
          <a:p>
            <a:pPr marL="233363" lvl="0" indent="-138113" algn="l" rtl="0">
              <a:lnSpc>
                <a:spcPct val="90000"/>
              </a:lnSpc>
              <a:spcBef>
                <a:spcPts val="1400"/>
              </a:spcBef>
              <a:spcAft>
                <a:spcPts val="0"/>
              </a:spcAft>
              <a:buSzPts val="1500"/>
              <a:buNone/>
            </a:pPr>
            <a:endParaRPr sz="1500" dirty="0">
              <a:solidFill>
                <a:srgbClr val="FFFFFF"/>
              </a:solidFill>
            </a:endParaRPr>
          </a:p>
        </p:txBody>
      </p:sp>
      <p:sp>
        <p:nvSpPr>
          <p:cNvPr id="285" name="Google Shape;285;p1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86" name="Google Shape;286;p10" descr="Top view of laptop, pen and notebook written with text MEETING MINUTES over brown background. Business concept."/>
          <p:cNvPicPr preferRelativeResize="0"/>
          <p:nvPr/>
        </p:nvPicPr>
        <p:blipFill rotWithShape="1">
          <a:blip r:embed="rId3">
            <a:alphaModFix/>
          </a:blip>
          <a:srcRect b="5109"/>
          <a:stretch/>
        </p:blipFill>
        <p:spPr>
          <a:xfrm>
            <a:off x="4742017" y="1015681"/>
            <a:ext cx="6798082" cy="4580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F91E-572E-E6B8-FC1F-520857F47939}"/>
              </a:ext>
            </a:extLst>
          </p:cNvPr>
          <p:cNvSpPr>
            <a:spLocks noGrp="1"/>
          </p:cNvSpPr>
          <p:nvPr>
            <p:ph type="title"/>
          </p:nvPr>
        </p:nvSpPr>
        <p:spPr/>
        <p:txBody>
          <a:bodyPr/>
          <a:lstStyle/>
          <a:p>
            <a:r>
              <a:rPr lang="en-US" dirty="0"/>
              <a:t>Meeting Dates</a:t>
            </a:r>
          </a:p>
        </p:txBody>
      </p:sp>
      <p:sp>
        <p:nvSpPr>
          <p:cNvPr id="3" name="Text Placeholder 2">
            <a:extLst>
              <a:ext uri="{FF2B5EF4-FFF2-40B4-BE49-F238E27FC236}">
                <a16:creationId xmlns:a16="http://schemas.microsoft.com/office/drawing/2014/main" id="{F180ABE3-F085-B681-A473-47100AD80D25}"/>
              </a:ext>
            </a:extLst>
          </p:cNvPr>
          <p:cNvSpPr>
            <a:spLocks noGrp="1"/>
          </p:cNvSpPr>
          <p:nvPr>
            <p:ph type="body" idx="1"/>
          </p:nvPr>
        </p:nvSpPr>
        <p:spPr/>
        <p:txBody>
          <a:bodyPr/>
          <a:lstStyle/>
          <a:p>
            <a:pPr algn="l" fontAlgn="base"/>
            <a:r>
              <a:rPr lang="en-US" b="0" i="1" dirty="0">
                <a:solidFill>
                  <a:schemeClr val="accent3"/>
                </a:solidFill>
                <a:effectLst/>
                <a:latin typeface="Calibri" panose="020F0502020204030204" pitchFamily="34" charset="0"/>
              </a:rPr>
              <a:t> </a:t>
            </a:r>
            <a:r>
              <a:rPr lang="en-US" sz="1800" b="0" i="1" dirty="0">
                <a:solidFill>
                  <a:schemeClr val="accent3"/>
                </a:solidFill>
                <a:effectLst/>
                <a:latin typeface="Aptos" panose="020B0004020202020204" pitchFamily="34" charset="0"/>
              </a:rPr>
              <a:t>09/26/2024  4 p.m.              Organizational Meeting</a:t>
            </a:r>
          </a:p>
          <a:p>
            <a:pPr algn="l" fontAlgn="base"/>
            <a:r>
              <a:rPr lang="en-US" sz="1800" b="0" i="1" dirty="0">
                <a:solidFill>
                  <a:schemeClr val="accent3"/>
                </a:solidFill>
                <a:effectLst/>
                <a:latin typeface="Aptos" panose="020B0004020202020204" pitchFamily="34" charset="0"/>
              </a:rPr>
              <a:t>10/30/2024  4 p.m.                Board Training</a:t>
            </a:r>
          </a:p>
          <a:p>
            <a:pPr algn="l" fontAlgn="base"/>
            <a:r>
              <a:rPr lang="en-US" sz="1800" b="0" i="1" dirty="0">
                <a:solidFill>
                  <a:schemeClr val="accent3"/>
                </a:solidFill>
                <a:effectLst/>
                <a:latin typeface="Aptos" panose="020B0004020202020204" pitchFamily="34" charset="0"/>
              </a:rPr>
              <a:t>01/30/2025  </a:t>
            </a:r>
            <a:r>
              <a:rPr lang="en-US" sz="1800" i="1" dirty="0">
                <a:solidFill>
                  <a:schemeClr val="accent3"/>
                </a:solidFill>
                <a:latin typeface="Aptos" panose="020B0004020202020204" pitchFamily="34" charset="0"/>
              </a:rPr>
              <a:t>2</a:t>
            </a:r>
            <a:r>
              <a:rPr lang="en-US" sz="1800" b="0" i="1" dirty="0">
                <a:solidFill>
                  <a:schemeClr val="accent3"/>
                </a:solidFill>
                <a:effectLst/>
                <a:latin typeface="Aptos" panose="020B0004020202020204" pitchFamily="34" charset="0"/>
              </a:rPr>
              <a:t> </a:t>
            </a:r>
            <a:r>
              <a:rPr lang="en-US" sz="1800" i="1" dirty="0">
                <a:solidFill>
                  <a:schemeClr val="accent3"/>
                </a:solidFill>
                <a:latin typeface="Aptos" panose="020B0004020202020204" pitchFamily="34" charset="0"/>
              </a:rPr>
              <a:t>p</a:t>
            </a:r>
            <a:r>
              <a:rPr lang="en-US" sz="1800" b="0" i="1" dirty="0">
                <a:solidFill>
                  <a:schemeClr val="accent3"/>
                </a:solidFill>
                <a:effectLst/>
                <a:latin typeface="Aptos" panose="020B0004020202020204" pitchFamily="34" charset="0"/>
              </a:rPr>
              <a:t>.m. - </a:t>
            </a:r>
            <a:r>
              <a:rPr lang="en-US" sz="1800" i="1" dirty="0">
                <a:solidFill>
                  <a:schemeClr val="accent3"/>
                </a:solidFill>
                <a:latin typeface="Aptos" panose="020B0004020202020204" pitchFamily="34" charset="0"/>
              </a:rPr>
              <a:t>3:30</a:t>
            </a:r>
            <a:r>
              <a:rPr lang="en-US" sz="1800" b="0" i="1" dirty="0">
                <a:solidFill>
                  <a:schemeClr val="accent3"/>
                </a:solidFill>
                <a:effectLst/>
                <a:latin typeface="Aptos" panose="020B0004020202020204" pitchFamily="34" charset="0"/>
              </a:rPr>
              <a:t> p.m.     Internal Review (Certification Renewal)  </a:t>
            </a:r>
          </a:p>
          <a:p>
            <a:pPr algn="l" fontAlgn="base"/>
            <a:r>
              <a:rPr lang="en-US" sz="1800" b="0" i="1" dirty="0">
                <a:solidFill>
                  <a:schemeClr val="accent3"/>
                </a:solidFill>
                <a:effectLst/>
                <a:latin typeface="Aptos" panose="020B0004020202020204" pitchFamily="34" charset="0"/>
              </a:rPr>
              <a:t>02/13/2025   4 p.m.              Budget Meeting</a:t>
            </a:r>
          </a:p>
          <a:p>
            <a:pPr algn="l" fontAlgn="base"/>
            <a:r>
              <a:rPr lang="en-US" sz="1800" b="0" i="0" dirty="0">
                <a:solidFill>
                  <a:srgbClr val="000000"/>
                </a:solidFill>
                <a:effectLst/>
                <a:latin typeface="Aptos" panose="020B0004020202020204" pitchFamily="34" charset="0"/>
              </a:rPr>
              <a:t>02/27/2025   4 p.m.              Budget Approval Meeting</a:t>
            </a:r>
          </a:p>
          <a:p>
            <a:pPr marL="101600" indent="0" algn="l" fontAlgn="base">
              <a:buNone/>
            </a:pPr>
            <a:r>
              <a:rPr lang="en-US" sz="1800" b="0" i="0" dirty="0">
                <a:solidFill>
                  <a:srgbClr val="000000"/>
                </a:solidFill>
                <a:effectLst/>
                <a:latin typeface="Aptos" panose="020B0004020202020204" pitchFamily="34" charset="0"/>
              </a:rPr>
              <a:t>        </a:t>
            </a:r>
            <a:r>
              <a:rPr lang="en-US" sz="1800" b="0" i="0" strike="sngStrike" dirty="0">
                <a:solidFill>
                  <a:srgbClr val="000000"/>
                </a:solidFill>
                <a:effectLst/>
                <a:highlight>
                  <a:srgbClr val="FFFF00"/>
                </a:highlight>
                <a:latin typeface="Aptos" panose="020B0004020202020204" pitchFamily="34" charset="0"/>
              </a:rPr>
              <a:t>03/06/2025   4 p.m.              Budget Meeting</a:t>
            </a:r>
          </a:p>
          <a:p>
            <a:pPr algn="l" fontAlgn="base"/>
            <a:r>
              <a:rPr lang="en-US" sz="1800" b="0" i="0" dirty="0">
                <a:solidFill>
                  <a:srgbClr val="000000"/>
                </a:solidFill>
                <a:effectLst/>
                <a:latin typeface="Aptos" panose="020B0004020202020204" pitchFamily="34" charset="0"/>
              </a:rPr>
              <a:t>03/13/2025  </a:t>
            </a:r>
            <a:r>
              <a:rPr lang="en-US" sz="1800" b="0" i="1" dirty="0">
                <a:solidFill>
                  <a:srgbClr val="000000"/>
                </a:solidFill>
                <a:effectLst/>
                <a:latin typeface="Aptos" panose="020B0004020202020204" pitchFamily="34" charset="0"/>
              </a:rPr>
              <a:t>               	          </a:t>
            </a:r>
            <a:r>
              <a:rPr lang="en-US" sz="1800" b="0" i="0" dirty="0">
                <a:solidFill>
                  <a:srgbClr val="000000"/>
                </a:solidFill>
                <a:effectLst/>
                <a:latin typeface="Aptos" panose="020B0004020202020204" pitchFamily="34" charset="0"/>
              </a:rPr>
              <a:t>External Review (Certification Renewal) </a:t>
            </a:r>
            <a:r>
              <a:rPr lang="en-US" sz="1800" b="1" i="1" dirty="0">
                <a:solidFill>
                  <a:srgbClr val="000000"/>
                </a:solidFill>
                <a:effectLst/>
                <a:latin typeface="Aptos" panose="020B0004020202020204" pitchFamily="34" charset="0"/>
              </a:rPr>
              <a:t>**In-Person**</a:t>
            </a:r>
            <a:endParaRPr lang="en-US" sz="1800" b="0" i="0" dirty="0">
              <a:solidFill>
                <a:srgbClr val="000000"/>
              </a:solidFill>
              <a:effectLst/>
              <a:latin typeface="Aptos" panose="020B0004020202020204" pitchFamily="34" charset="0"/>
            </a:endParaRPr>
          </a:p>
          <a:p>
            <a:br>
              <a:rPr lang="en-US" dirty="0"/>
            </a:br>
            <a:endParaRPr lang="en-US" dirty="0"/>
          </a:p>
        </p:txBody>
      </p:sp>
    </p:spTree>
    <p:extLst>
      <p:ext uri="{BB962C8B-B14F-4D97-AF65-F5344CB8AC3E}">
        <p14:creationId xmlns:p14="http://schemas.microsoft.com/office/powerpoint/2010/main" val="353886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8" name="Slide Number Placeholder 7"/>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3D6C3DC6-EF6E-8948-BFE6-808D46D584D8}" type="slidenum">
              <a:rPr kumimoji="0" lang="en-US" sz="105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050" b="0" i="0" u="none" strike="noStrike" kern="0" cap="none" spc="0" normalizeH="0" baseline="0" noProof="0" dirty="0">
              <a:ln>
                <a:noFill/>
              </a:ln>
              <a:solidFill>
                <a:srgbClr val="FFFFFF"/>
              </a:solidFill>
              <a:effectLst/>
              <a:uLnTx/>
              <a:uFillTx/>
              <a:latin typeface="Calibri"/>
              <a:cs typeface="Calibri"/>
              <a:sym typeface="Calibri"/>
            </a:endParaRPr>
          </a:p>
        </p:txBody>
      </p:sp>
      <p:graphicFrame>
        <p:nvGraphicFramePr>
          <p:cNvPr id="2" name="Object 1">
            <a:extLst>
              <a:ext uri="{FF2B5EF4-FFF2-40B4-BE49-F238E27FC236}">
                <a16:creationId xmlns:a16="http://schemas.microsoft.com/office/drawing/2014/main" id="{F2EF2D9C-5CC7-4186-B866-46F63B0323DB}"/>
              </a:ext>
            </a:extLst>
          </p:cNvPr>
          <p:cNvGraphicFramePr>
            <a:graphicFrameLocks noChangeAspect="1"/>
          </p:cNvGraphicFramePr>
          <p:nvPr>
            <p:extLst>
              <p:ext uri="{D42A27DB-BD31-4B8C-83A1-F6EECF244321}">
                <p14:modId xmlns:p14="http://schemas.microsoft.com/office/powerpoint/2010/main" val="2102287975"/>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Document" r:id="rId4" imgW="9400167" imgH="7631743" progId="Word.Document.12">
                  <p:embed/>
                </p:oleObj>
              </mc:Choice>
              <mc:Fallback>
                <p:oleObj name="Document" r:id="rId4" imgW="9400167" imgH="7631743" progId="Word.Document.12">
                  <p:embed/>
                  <p:pic>
                    <p:nvPicPr>
                      <p:cNvPr id="0" name=""/>
                      <p:cNvPicPr/>
                      <p:nvPr/>
                    </p:nvPicPr>
                    <p:blipFill>
                      <a:blip r:embed="rId5"/>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312873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B84B3D-1260-44E8-AD03-B38BDB6C0A07}"/>
              </a:ext>
            </a:extLst>
          </p:cNvPr>
          <p:cNvSpPr>
            <a:spLocks noGrp="1"/>
          </p:cNvSpPr>
          <p:nvPr>
            <p:ph type="sldNum"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 typeface="Arial"/>
              <a:buNone/>
              <a:tabLst/>
              <a:defRPr/>
            </a:pPr>
            <a:fld id="{3D6C3DC6-EF6E-8948-BFE6-808D46D584D8}" type="slidenum">
              <a:rPr kumimoji="0" lang="en-US" sz="825" b="0" i="1" u="none" strike="noStrike" kern="1200" cap="none" spc="0" normalizeH="0" baseline="0" noProof="0">
                <a:ln>
                  <a:noFill/>
                </a:ln>
                <a:solidFill>
                  <a:srgbClr val="F5F5F5"/>
                </a:solidFill>
                <a:effectLst/>
                <a:uLnTx/>
                <a:uFillTx/>
                <a:latin typeface="Century Schoolbook" panose="02040604050505020304"/>
                <a:ea typeface="+mn-ea"/>
                <a:cs typeface="Calibri"/>
                <a:sym typeface="Calibri"/>
              </a:rPr>
              <a:pPr marL="0" marR="0" lvl="0" indent="0" algn="r" defTabSz="457200" rtl="0" eaLnBrk="1" fontAlgn="auto" latinLnBrk="0" hangingPunct="1">
                <a:lnSpc>
                  <a:spcPct val="100000"/>
                </a:lnSpc>
                <a:spcBef>
                  <a:spcPts val="0"/>
                </a:spcBef>
                <a:spcAft>
                  <a:spcPts val="600"/>
                </a:spcAft>
                <a:buClrTx/>
                <a:buSzTx/>
                <a:buFont typeface="Arial"/>
                <a:buNone/>
                <a:tabLst/>
                <a:defRPr/>
              </a:pPr>
              <a:t>14</a:t>
            </a:fld>
            <a:endParaRPr kumimoji="0" lang="en-US" sz="825" b="0" i="1" u="none" strike="noStrike" kern="1200" cap="none" spc="0" normalizeH="0" baseline="0" noProof="0">
              <a:ln>
                <a:noFill/>
              </a:ln>
              <a:solidFill>
                <a:srgbClr val="F5F5F5"/>
              </a:solidFill>
              <a:effectLst/>
              <a:uLnTx/>
              <a:uFillTx/>
              <a:latin typeface="Century Schoolbook" panose="02040604050505020304"/>
              <a:ea typeface="+mn-ea"/>
              <a:cs typeface="Calibri"/>
              <a:sym typeface="Calibri"/>
            </a:endParaRPr>
          </a:p>
        </p:txBody>
      </p:sp>
      <p:sp>
        <p:nvSpPr>
          <p:cNvPr id="2" name="Title 1">
            <a:extLst>
              <a:ext uri="{FF2B5EF4-FFF2-40B4-BE49-F238E27FC236}">
                <a16:creationId xmlns:a16="http://schemas.microsoft.com/office/drawing/2014/main" id="{4577AB70-0636-4BF3-BF14-11D556BCEC92}"/>
              </a:ext>
            </a:extLst>
          </p:cNvPr>
          <p:cNvSpPr>
            <a:spLocks noGrp="1"/>
          </p:cNvSpPr>
          <p:nvPr>
            <p:ph type="title" idx="4294967295"/>
          </p:nvPr>
        </p:nvSpPr>
        <p:spPr>
          <a:xfrm>
            <a:off x="704192" y="764820"/>
            <a:ext cx="2676525" cy="1662386"/>
          </a:xfrm>
        </p:spPr>
        <p:txBody>
          <a:bodyPr>
            <a:normAutofit/>
          </a:bodyPr>
          <a:lstStyle/>
          <a:p>
            <a:r>
              <a:rPr lang="en-US" sz="2400" b="1" dirty="0">
                <a:solidFill>
                  <a:schemeClr val="tx1"/>
                </a:solidFill>
              </a:rPr>
              <a:t>2024-25</a:t>
            </a:r>
            <a:br>
              <a:rPr lang="en-US" sz="2400" b="1" dirty="0">
                <a:solidFill>
                  <a:schemeClr val="tx1"/>
                </a:solidFill>
              </a:rPr>
            </a:br>
            <a:r>
              <a:rPr lang="en-US" sz="2400" b="1" dirty="0">
                <a:solidFill>
                  <a:schemeClr val="tx1"/>
                </a:solidFill>
              </a:rPr>
              <a:t>Approved </a:t>
            </a:r>
            <a:br>
              <a:rPr lang="en-US" sz="2400" b="1" dirty="0">
                <a:solidFill>
                  <a:schemeClr val="tx1"/>
                </a:solidFill>
              </a:rPr>
            </a:br>
            <a:r>
              <a:rPr lang="en-US" sz="2400" b="1" dirty="0">
                <a:solidFill>
                  <a:schemeClr val="tx1"/>
                </a:solidFill>
              </a:rPr>
              <a:t>Ranking of Priorities</a:t>
            </a:r>
          </a:p>
        </p:txBody>
      </p:sp>
      <p:graphicFrame>
        <p:nvGraphicFramePr>
          <p:cNvPr id="6" name="Content Placeholder 2">
            <a:extLst>
              <a:ext uri="{FF2B5EF4-FFF2-40B4-BE49-F238E27FC236}">
                <a16:creationId xmlns:a16="http://schemas.microsoft.com/office/drawing/2014/main" id="{09275EB2-C601-4252-9F57-7A5D8CCA6B31}"/>
              </a:ext>
            </a:extLst>
          </p:cNvPr>
          <p:cNvGraphicFramePr>
            <a:graphicFrameLocks noGrp="1"/>
          </p:cNvGraphicFramePr>
          <p:nvPr>
            <p:ph idx="4294967295"/>
          </p:nvPr>
        </p:nvGraphicFramePr>
        <p:xfrm>
          <a:off x="4258003" y="764820"/>
          <a:ext cx="46863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742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08655579"/>
              </p:ext>
            </p:extLst>
          </p:nvPr>
        </p:nvGraphicFramePr>
        <p:xfrm>
          <a:off x="1488284" y="542240"/>
          <a:ext cx="7723574" cy="4265406"/>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Example Strategies</a:t>
                      </a:r>
                    </a:p>
                  </a:txBody>
                  <a:tcPr/>
                </a:tc>
                <a:extLst>
                  <a:ext uri="{0D108BD9-81ED-4DB2-BD59-A6C34878D82A}">
                    <a16:rowId xmlns:a16="http://schemas.microsoft.com/office/drawing/2014/main" val="10000"/>
                  </a:ext>
                </a:extLst>
              </a:tr>
              <a:tr h="0">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endParaRPr lang="en-US" sz="1400" dirty="0"/>
                    </a:p>
                    <a:p>
                      <a:pPr marL="0" marR="0" lvl="0" indent="0" algn="ctr" defTabSz="685800" rtl="0" eaLnBrk="1" fontAlgn="auto" latinLnBrk="0" hangingPunct="1">
                        <a:lnSpc>
                          <a:spcPct val="107000"/>
                        </a:lnSpc>
                        <a:spcBef>
                          <a:spcPts val="0"/>
                        </a:spcBef>
                        <a:spcAft>
                          <a:spcPts val="800"/>
                        </a:spcAft>
                        <a:buClrTx/>
                        <a:buSzTx/>
                        <a:buFontTx/>
                        <a:buNone/>
                        <a:tabLst/>
                        <a:defRPr/>
                      </a:pPr>
                      <a:r>
                        <a:rPr lang="en-US" sz="1400" dirty="0"/>
                        <a:t>Economic and Workforce Development</a:t>
                      </a:r>
                      <a:endParaRPr lang="en-US" sz="1400" dirty="0">
                        <a:solidFill>
                          <a:prstClr val="white"/>
                        </a:solidFill>
                        <a:ea typeface="Calibri" panose="020F0502020204030204" pitchFamily="34" charset="0"/>
                        <a:cs typeface="Times New Roman" panose="02020603050405020304" pitchFamily="18" charset="0"/>
                      </a:endParaRPr>
                    </a:p>
                    <a:p>
                      <a:pPr algn="ctr">
                        <a:lnSpc>
                          <a:spcPct val="107000"/>
                        </a:lnSpc>
                        <a:spcAft>
                          <a:spcPts val="800"/>
                        </a:spcAft>
                      </a:pPr>
                      <a:endParaRPr lang="en-US" sz="1400" dirty="0">
                        <a:solidFill>
                          <a:prstClr val="white"/>
                        </a:solidFill>
                        <a:ea typeface="Calibri" panose="020F0502020204030204" pitchFamily="34" charset="0"/>
                        <a:cs typeface="Times New Roman" panose="02020603050405020304" pitchFamily="18" charset="0"/>
                      </a:endParaRPr>
                    </a:p>
                  </a:txBody>
                  <a:tcPr/>
                </a:tc>
                <a:tc>
                  <a:txBody>
                    <a:bodyPr/>
                    <a:lstStyle/>
                    <a:p>
                      <a:pPr algn="ctr"/>
                      <a:endParaRPr lang="en-US" sz="1400" dirty="0"/>
                    </a:p>
                    <a:p>
                      <a:pPr algn="ctr"/>
                      <a:r>
                        <a:rPr lang="en-US" sz="1400" dirty="0"/>
                        <a:t>Increase student participation in work-based learning opportunities</a:t>
                      </a:r>
                    </a:p>
                  </a:txBody>
                  <a:tcPr/>
                </a:tc>
                <a:extLst>
                  <a:ext uri="{0D108BD9-81ED-4DB2-BD59-A6C34878D82A}">
                    <a16:rowId xmlns:a16="http://schemas.microsoft.com/office/drawing/2014/main" val="10001"/>
                  </a:ext>
                </a:extLst>
              </a:tr>
              <a:tr h="82562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dirty="0">
                        <a:solidFill>
                          <a:schemeClr val="tx1"/>
                        </a:solidFill>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ea typeface="Calibri" panose="020F0502020204030204" pitchFamily="34" charset="0"/>
                          <a:cs typeface="Times New Roman" panose="02020603050405020304" pitchFamily="18" charset="0"/>
                        </a:rPr>
                        <a:t>Teaching and Assessing for Learning</a:t>
                      </a:r>
                    </a:p>
                    <a:p>
                      <a:pPr algn="ctr"/>
                      <a:endParaRPr 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i="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i="0" dirty="0"/>
                        <a:t>Fund costs associated with increasing dual enrollment participation </a:t>
                      </a:r>
                    </a:p>
                  </a:txBody>
                  <a:tcPr/>
                </a:tc>
                <a:extLst>
                  <a:ext uri="{0D108BD9-81ED-4DB2-BD59-A6C34878D82A}">
                    <a16:rowId xmlns:a16="http://schemas.microsoft.com/office/drawing/2014/main" val="10002"/>
                  </a:ext>
                </a:extLst>
              </a:tr>
              <a:tr h="825623">
                <a:tc>
                  <a:txBody>
                    <a:bodyPr/>
                    <a:lstStyle/>
                    <a:p>
                      <a:pPr algn="ctr"/>
                      <a:endParaRPr lang="en-US" sz="1400" dirty="0"/>
                    </a:p>
                    <a:p>
                      <a:pPr algn="ctr"/>
                      <a:r>
                        <a:rPr lang="en-US" sz="1400" dirty="0"/>
                        <a:t>Strategic Planning and Sustainability </a:t>
                      </a:r>
                    </a:p>
                  </a:txBody>
                  <a:tcPr/>
                </a:tc>
                <a:tc>
                  <a:txBody>
                    <a:bodyPr/>
                    <a:lstStyle/>
                    <a:p>
                      <a:pPr algn="ctr"/>
                      <a:endParaRPr lang="en-US" sz="1400" dirty="0"/>
                    </a:p>
                    <a:p>
                      <a:pPr algn="ctr"/>
                      <a:r>
                        <a:rPr lang="en-US" sz="1400" dirty="0"/>
                        <a:t>Fund costs associated with our marketing plan</a:t>
                      </a:r>
                    </a:p>
                  </a:txBody>
                  <a:tcPr/>
                </a:tc>
                <a:extLst>
                  <a:ext uri="{0D108BD9-81ED-4DB2-BD59-A6C34878D82A}">
                    <a16:rowId xmlns:a16="http://schemas.microsoft.com/office/drawing/2014/main" val="1889886442"/>
                  </a:ext>
                </a:extLst>
              </a:tr>
              <a:tr h="825623">
                <a:tc>
                  <a:txBody>
                    <a:bodyPr/>
                    <a:lstStyle/>
                    <a:p>
                      <a:pPr algn="ctr"/>
                      <a:endParaRPr lang="en-US" sz="1400" dirty="0"/>
                    </a:p>
                    <a:p>
                      <a:pPr algn="ctr"/>
                      <a:r>
                        <a:rPr lang="en-US" sz="1400" dirty="0"/>
                        <a:t>Governance and Leadership</a:t>
                      </a:r>
                    </a:p>
                  </a:txBody>
                  <a:tcPr/>
                </a:tc>
                <a:tc>
                  <a:txBody>
                    <a:bodyPr/>
                    <a:lstStyle/>
                    <a:p>
                      <a:pPr algn="ctr"/>
                      <a:endParaRPr lang="en-US" sz="1400" dirty="0"/>
                    </a:p>
                    <a:p>
                      <a:pPr algn="ctr"/>
                      <a:r>
                        <a:rPr lang="en-US" sz="1400" dirty="0"/>
                        <a:t>ACCA Board Training</a:t>
                      </a:r>
                    </a:p>
                  </a:txBody>
                  <a:tcPr/>
                </a:tc>
                <a:extLst>
                  <a:ext uri="{0D108BD9-81ED-4DB2-BD59-A6C34878D82A}">
                    <a16:rowId xmlns:a16="http://schemas.microsoft.com/office/drawing/2014/main" val="1692774256"/>
                  </a:ext>
                </a:extLst>
              </a:tr>
            </a:tbl>
          </a:graphicData>
        </a:graphic>
      </p:graphicFrame>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3D6C3DC6-EF6E-8948-BFE6-808D46D584D8}" type="slidenum">
              <a:rPr kumimoji="0" lang="en-US" sz="105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05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172883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B84B3D-1260-44E8-AD03-B38BDB6C0A07}"/>
              </a:ext>
            </a:extLst>
          </p:cNvPr>
          <p:cNvSpPr>
            <a:spLocks noGrp="1"/>
          </p:cNvSpPr>
          <p:nvPr>
            <p:ph type="sldNum" idx="12"/>
          </p:nvPr>
        </p:nvSpPr>
        <p:spPr/>
        <p:txBody>
          <a:bodyPr>
            <a:normAutofit/>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3D6C3DC6-EF6E-8948-BFE6-808D46D584D8}" type="slidenum">
              <a:rPr kumimoji="0" lang="en-US" sz="105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16</a:t>
            </a:fld>
            <a:endParaRPr kumimoji="0" lang="en-US" sz="1050" b="0" i="0" u="none" strike="noStrike" kern="0" cap="none" spc="0" normalizeH="0" baseline="0" noProof="0">
              <a:ln>
                <a:noFill/>
              </a:ln>
              <a:solidFill>
                <a:srgbClr val="FFFFFF"/>
              </a:solidFill>
              <a:effectLst/>
              <a:uLnTx/>
              <a:uFillTx/>
              <a:latin typeface="Calibri"/>
              <a:cs typeface="Calibri"/>
              <a:sym typeface="Calibri"/>
            </a:endParaRPr>
          </a:p>
        </p:txBody>
      </p:sp>
      <p:sp>
        <p:nvSpPr>
          <p:cNvPr id="2" name="Title 1">
            <a:extLst>
              <a:ext uri="{FF2B5EF4-FFF2-40B4-BE49-F238E27FC236}">
                <a16:creationId xmlns:a16="http://schemas.microsoft.com/office/drawing/2014/main" id="{4577AB70-0636-4BF3-BF14-11D556BCEC92}"/>
              </a:ext>
            </a:extLst>
          </p:cNvPr>
          <p:cNvSpPr>
            <a:spLocks noGrp="1"/>
          </p:cNvSpPr>
          <p:nvPr>
            <p:ph type="title" idx="4294967295"/>
          </p:nvPr>
        </p:nvSpPr>
        <p:spPr>
          <a:xfrm>
            <a:off x="756745" y="1282262"/>
            <a:ext cx="2676525" cy="4103304"/>
          </a:xfrm>
        </p:spPr>
        <p:txBody>
          <a:bodyPr>
            <a:noAutofit/>
          </a:bodyPr>
          <a:lstStyle/>
          <a:p>
            <a:br>
              <a:rPr lang="en-US" sz="1800" dirty="0"/>
            </a:br>
            <a:r>
              <a:rPr lang="en-US" sz="1800" dirty="0"/>
              <a:t>1.  Which priority should be ranked #1?  </a:t>
            </a:r>
            <a:r>
              <a:rPr lang="en-US" sz="1800" i="1" dirty="0"/>
              <a:t>Why?</a:t>
            </a:r>
            <a:br>
              <a:rPr lang="en-US" sz="1800" i="1" dirty="0"/>
            </a:br>
            <a:br>
              <a:rPr lang="en-US" sz="1800" dirty="0"/>
            </a:br>
            <a:r>
              <a:rPr lang="en-US" sz="1800" dirty="0"/>
              <a:t>2.  Which priority should be ranked #2?  </a:t>
            </a:r>
            <a:r>
              <a:rPr lang="en-US" sz="1800" i="1" dirty="0"/>
              <a:t>Why?</a:t>
            </a:r>
            <a:br>
              <a:rPr lang="en-US" sz="1800" i="1" dirty="0"/>
            </a:br>
            <a:br>
              <a:rPr lang="en-US" sz="1800" dirty="0"/>
            </a:br>
            <a:r>
              <a:rPr lang="en-US" sz="1800" dirty="0"/>
              <a:t>3.  Which priority should be ranked #3?  </a:t>
            </a:r>
            <a:r>
              <a:rPr lang="en-US" sz="1800" i="1" dirty="0"/>
              <a:t>Why?</a:t>
            </a:r>
            <a:br>
              <a:rPr lang="en-US" sz="1800" i="1" dirty="0"/>
            </a:br>
            <a:br>
              <a:rPr lang="en-US" sz="1800" dirty="0"/>
            </a:br>
            <a:r>
              <a:rPr lang="en-US" sz="1800" dirty="0"/>
              <a:t>4.  Which priority should be ranked #4?  </a:t>
            </a:r>
            <a:r>
              <a:rPr lang="en-US" sz="1800" i="1" dirty="0"/>
              <a:t>Why?</a:t>
            </a:r>
            <a:br>
              <a:rPr lang="en-US" sz="1800" i="1" dirty="0"/>
            </a:br>
            <a:br>
              <a:rPr lang="en-US" sz="1800" dirty="0"/>
            </a:br>
            <a:r>
              <a:rPr lang="en-US" sz="1800" dirty="0"/>
              <a:t>After discussion, please share your final recommendation in the Chat Box</a:t>
            </a:r>
          </a:p>
        </p:txBody>
      </p:sp>
      <p:graphicFrame>
        <p:nvGraphicFramePr>
          <p:cNvPr id="6" name="Content Placeholder 2">
            <a:extLst>
              <a:ext uri="{FF2B5EF4-FFF2-40B4-BE49-F238E27FC236}">
                <a16:creationId xmlns:a16="http://schemas.microsoft.com/office/drawing/2014/main" id="{09275EB2-C601-4252-9F57-7A5D8CCA6B31}"/>
              </a:ext>
            </a:extLst>
          </p:cNvPr>
          <p:cNvGraphicFramePr>
            <a:graphicFrameLocks noGrp="1"/>
          </p:cNvGraphicFramePr>
          <p:nvPr>
            <p:ph idx="4294967295"/>
          </p:nvPr>
        </p:nvGraphicFramePr>
        <p:xfrm>
          <a:off x="5077810" y="737393"/>
          <a:ext cx="46863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40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3"/>
          <p:cNvSpPr txBox="1">
            <a:spLocks noGrp="1"/>
          </p:cNvSpPr>
          <p:nvPr>
            <p:ph type="ctrTitle"/>
          </p:nvPr>
        </p:nvSpPr>
        <p:spPr>
          <a:xfrm>
            <a:off x="664392" y="1020470"/>
            <a:ext cx="10236242" cy="65421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US" sz="4400"/>
              <a:t>GO Team Budget Process FY26</a:t>
            </a:r>
            <a:endParaRPr/>
          </a:p>
        </p:txBody>
      </p:sp>
      <p:pic>
        <p:nvPicPr>
          <p:cNvPr id="212" name="Google Shape;212;p23"/>
          <p:cNvPicPr preferRelativeResize="0"/>
          <p:nvPr/>
        </p:nvPicPr>
        <p:blipFill rotWithShape="1">
          <a:blip r:embed="rId3">
            <a:alphaModFix/>
          </a:blip>
          <a:srcRect/>
          <a:stretch/>
        </p:blipFill>
        <p:spPr>
          <a:xfrm>
            <a:off x="3170960" y="2565855"/>
            <a:ext cx="5412643" cy="29902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223" name="Google Shape;223;p25"/>
          <p:cNvGrpSpPr/>
          <p:nvPr/>
        </p:nvGrpSpPr>
        <p:grpSpPr>
          <a:xfrm>
            <a:off x="316549" y="1726375"/>
            <a:ext cx="9682912" cy="3164289"/>
            <a:chOff x="5003" y="110748"/>
            <a:chExt cx="9682912" cy="3164289"/>
          </a:xfrm>
        </p:grpSpPr>
        <p:sp>
          <p:nvSpPr>
            <p:cNvPr id="224" name="Google Shape;224;p25"/>
            <p:cNvSpPr/>
            <p:nvPr/>
          </p:nvSpPr>
          <p:spPr>
            <a:xfrm rot="5400000">
              <a:off x="226075" y="2067105"/>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25"/>
            <p:cNvSpPr/>
            <p:nvPr/>
          </p:nvSpPr>
          <p:spPr>
            <a:xfrm>
              <a:off x="114919" y="2398172"/>
              <a:ext cx="1000349"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25"/>
            <p:cNvSpPr txBox="1"/>
            <p:nvPr/>
          </p:nvSpPr>
          <p:spPr>
            <a:xfrm>
              <a:off x="114919" y="2398172"/>
              <a:ext cx="1000349"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Step 1                             </a:t>
              </a: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Update Strategic Plan &amp; Rank Priorities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7" name="Google Shape;227;p25"/>
            <p:cNvSpPr/>
            <p:nvPr/>
          </p:nvSpPr>
          <p:spPr>
            <a:xfrm>
              <a:off x="926524" y="1985529"/>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25"/>
            <p:cNvSpPr/>
            <p:nvPr/>
          </p:nvSpPr>
          <p:spPr>
            <a:xfrm rot="5400000">
              <a:off x="1450699" y="1764071"/>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25"/>
            <p:cNvSpPr/>
            <p:nvPr/>
          </p:nvSpPr>
          <p:spPr>
            <a:xfrm>
              <a:off x="1339543" y="2095138"/>
              <a:ext cx="1000349"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25"/>
            <p:cNvSpPr txBox="1"/>
            <p:nvPr/>
          </p:nvSpPr>
          <p:spPr>
            <a:xfrm>
              <a:off x="1339543" y="2095138"/>
              <a:ext cx="1000349"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Step 2 </a:t>
              </a:r>
              <a:r>
                <a:rPr kumimoji="0" lang="en-US" sz="1400" b="0" i="0" u="sng" strike="noStrike" kern="0" cap="none" spc="0" normalizeH="0" baseline="0" noProof="0">
                  <a:ln>
                    <a:noFill/>
                  </a:ln>
                  <a:solidFill>
                    <a:srgbClr val="000000"/>
                  </a:solidFill>
                  <a:effectLst/>
                  <a:uLnTx/>
                  <a:uFillTx/>
                  <a:latin typeface="Arial"/>
                  <a:ea typeface="Arial"/>
                  <a:cs typeface="Arial"/>
                  <a:sym typeface="Arial"/>
                </a:rPr>
                <a:t>Principals</a:t>
              </a: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 Workshop   FY 26 Budget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560"/>
                </a:spcBef>
                <a:spcAft>
                  <a:spcPts val="0"/>
                </a:spcAft>
                <a:buClr>
                  <a:srgbClr val="FF0000"/>
                </a:buClr>
                <a:buSzPts val="1200"/>
                <a:buFont typeface="Calibri"/>
                <a:buNone/>
                <a:tabLst/>
                <a:defRPr/>
              </a:pPr>
              <a:r>
                <a:rPr kumimoji="0" lang="en-US" sz="1200" b="0" i="0" u="none" strike="noStrike" kern="0" cap="none" spc="0" normalizeH="0" baseline="0" noProof="0">
                  <a:ln>
                    <a:noFill/>
                  </a:ln>
                  <a:solidFill>
                    <a:srgbClr val="FF0000"/>
                  </a:solidFill>
                  <a:effectLst/>
                  <a:uLnTx/>
                  <a:uFillTx/>
                  <a:latin typeface="Calibri"/>
                  <a:ea typeface="Calibri"/>
                  <a:cs typeface="Calibri"/>
                  <a:sym typeface="Calibri"/>
                </a:rPr>
                <a:t>January 15th </a:t>
              </a:r>
              <a:r>
                <a:rPr kumimoji="0" lang="en-US" sz="1200" b="0" i="0" u="none" strike="noStrike" kern="0" cap="none" spc="0" normalizeH="0" baseline="30000" noProof="0">
                  <a:ln>
                    <a:noFill/>
                  </a:ln>
                  <a:solidFill>
                    <a:srgbClr val="FF0000"/>
                  </a:solidFill>
                  <a:effectLst/>
                  <a:uLnTx/>
                  <a:uFillTx/>
                  <a:latin typeface="Calibri"/>
                  <a:ea typeface="Calibri"/>
                  <a:cs typeface="Calibri"/>
                  <a:sym typeface="Calibri"/>
                </a:rPr>
                <a:t> </a:t>
              </a:r>
              <a:endParaRPr kumimoji="0" sz="1200" b="0" i="0" u="none" strike="noStrike" kern="0" cap="none" spc="0" normalizeH="0" baseline="0" noProof="0">
                <a:ln>
                  <a:noFill/>
                </a:ln>
                <a:solidFill>
                  <a:srgbClr val="FF0000"/>
                </a:solidFill>
                <a:effectLst/>
                <a:uLnTx/>
                <a:uFillTx/>
                <a:latin typeface="Calibri"/>
                <a:ea typeface="Calibri"/>
                <a:cs typeface="Calibri"/>
                <a:sym typeface="Calibri"/>
              </a:endParaRPr>
            </a:p>
          </p:txBody>
        </p:sp>
        <p:sp>
          <p:nvSpPr>
            <p:cNvPr id="231" name="Google Shape;231;p25"/>
            <p:cNvSpPr/>
            <p:nvPr/>
          </p:nvSpPr>
          <p:spPr>
            <a:xfrm>
              <a:off x="2151148" y="1682495"/>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25"/>
            <p:cNvSpPr/>
            <p:nvPr/>
          </p:nvSpPr>
          <p:spPr>
            <a:xfrm rot="5400000">
              <a:off x="2675323" y="1461036"/>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25"/>
            <p:cNvSpPr/>
            <p:nvPr/>
          </p:nvSpPr>
          <p:spPr>
            <a:xfrm>
              <a:off x="2564167" y="1792103"/>
              <a:ext cx="1000349"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25"/>
            <p:cNvSpPr txBox="1"/>
            <p:nvPr/>
          </p:nvSpPr>
          <p:spPr>
            <a:xfrm>
              <a:off x="2564167" y="1792103"/>
              <a:ext cx="1000349"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Step 3              </a:t>
              </a:r>
              <a:r>
                <a:rPr kumimoji="0" lang="en-US" sz="1400" b="0" i="0" u="sng" strike="noStrike" kern="0" cap="none" spc="0" normalizeH="0" baseline="0" noProof="0" dirty="0">
                  <a:ln>
                    <a:noFill/>
                  </a:ln>
                  <a:solidFill>
                    <a:srgbClr val="000000"/>
                  </a:solidFill>
                  <a:effectLst/>
                  <a:uLnTx/>
                  <a:uFillTx/>
                  <a:latin typeface="Arial"/>
                  <a:ea typeface="Arial"/>
                  <a:cs typeface="Arial"/>
                  <a:sym typeface="Arial"/>
                </a:rPr>
                <a:t>GO Team</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Initial Budget Session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560"/>
                </a:spcBef>
                <a:spcAft>
                  <a:spcPts val="0"/>
                </a:spcAft>
                <a:buClr>
                  <a:srgbClr val="FF0000"/>
                </a:buClr>
                <a:buSzPts val="1200"/>
                <a:buFont typeface="Arial"/>
                <a:buNone/>
                <a:tabLst/>
                <a:defRPr/>
              </a:pP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February 13th</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420"/>
                </a:spcBef>
                <a:spcAft>
                  <a:spcPts val="0"/>
                </a:spcAft>
                <a:buClr>
                  <a:srgbClr val="FF0000"/>
                </a:buClr>
                <a:buSzPts val="1200"/>
                <a:buFont typeface="Calibri"/>
                <a:buNone/>
                <a:tabLst/>
                <a:defRPr/>
              </a:pP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 </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35" name="Google Shape;235;p25"/>
            <p:cNvSpPr/>
            <p:nvPr/>
          </p:nvSpPr>
          <p:spPr>
            <a:xfrm>
              <a:off x="3375772" y="1379461"/>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25"/>
            <p:cNvSpPr/>
            <p:nvPr/>
          </p:nvSpPr>
          <p:spPr>
            <a:xfrm rot="5400000">
              <a:off x="3899946" y="1101812"/>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25"/>
            <p:cNvSpPr/>
            <p:nvPr/>
          </p:nvSpPr>
          <p:spPr>
            <a:xfrm>
              <a:off x="3782584" y="1443454"/>
              <a:ext cx="1115380" cy="98924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25"/>
            <p:cNvSpPr txBox="1"/>
            <p:nvPr/>
          </p:nvSpPr>
          <p:spPr>
            <a:xfrm>
              <a:off x="3782584" y="1443454"/>
              <a:ext cx="1115380" cy="989244"/>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Step 4         </a:t>
              </a: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 </a:t>
              </a:r>
              <a:r>
                <a:rPr kumimoji="0" lang="en-US" sz="1400" b="0" i="0" u="sng" strike="noStrike" kern="0" cap="none" spc="0" normalizeH="0" baseline="0" noProof="0">
                  <a:ln>
                    <a:noFill/>
                  </a:ln>
                  <a:solidFill>
                    <a:srgbClr val="000000"/>
                  </a:solidFill>
                  <a:effectLst/>
                  <a:uLnTx/>
                  <a:uFillTx/>
                  <a:latin typeface="Arial"/>
                  <a:ea typeface="Arial"/>
                  <a:cs typeface="Arial"/>
                  <a:sym typeface="Arial"/>
                </a:rPr>
                <a:t>Principals</a:t>
              </a: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    Cluster Supt. Discussions</a:t>
              </a:r>
              <a:endParaRPr kumimoji="0" sz="1200" b="0" i="0" u="none" strike="noStrike" kern="0" cap="none" spc="0" normalizeH="0" baseline="0" noProof="0">
                <a:ln>
                  <a:noFill/>
                </a:ln>
                <a:solidFill>
                  <a:srgbClr val="FF0000"/>
                </a:solidFill>
                <a:effectLst/>
                <a:uLnTx/>
                <a:uFillTx/>
                <a:latin typeface="Times New Roman"/>
                <a:ea typeface="Times New Roman"/>
                <a:cs typeface="Times New Roman"/>
                <a:sym typeface="Times New Roman"/>
              </a:endParaRPr>
            </a:p>
          </p:txBody>
        </p:sp>
        <p:sp>
          <p:nvSpPr>
            <p:cNvPr id="239" name="Google Shape;239;p25"/>
            <p:cNvSpPr/>
            <p:nvPr/>
          </p:nvSpPr>
          <p:spPr>
            <a:xfrm>
              <a:off x="4600396" y="1020237"/>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25"/>
            <p:cNvSpPr/>
            <p:nvPr/>
          </p:nvSpPr>
          <p:spPr>
            <a:xfrm rot="5400000">
              <a:off x="5124570" y="798778"/>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25"/>
            <p:cNvSpPr/>
            <p:nvPr/>
          </p:nvSpPr>
          <p:spPr>
            <a:xfrm>
              <a:off x="5013415" y="1129845"/>
              <a:ext cx="1000349"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25"/>
            <p:cNvSpPr txBox="1"/>
            <p:nvPr/>
          </p:nvSpPr>
          <p:spPr>
            <a:xfrm>
              <a:off x="5013415" y="1129845"/>
              <a:ext cx="1000349"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Step 5</a:t>
              </a:r>
              <a:r>
                <a:rPr kumimoji="0" lang="en-US" sz="1600" b="1" i="0" u="none" strike="noStrike" kern="0" cap="none" spc="0" normalizeH="0" baseline="0" noProof="0" dirty="0">
                  <a:ln>
                    <a:noFill/>
                  </a:ln>
                  <a:solidFill>
                    <a:srgbClr val="FF0000"/>
                  </a:solidFill>
                  <a:effectLst/>
                  <a:uLnTx/>
                  <a:uFillTx/>
                  <a:latin typeface="Arial"/>
                  <a:ea typeface="Arial"/>
                  <a:cs typeface="Arial"/>
                  <a:sym typeface="Arial"/>
                </a:rPr>
                <a:t>* </a:t>
              </a:r>
              <a:r>
                <a:rPr kumimoji="0" lang="en-US" sz="12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400" b="0" i="0" u="sng" strike="noStrike" kern="0" cap="none" spc="0" normalizeH="0" baseline="0" noProof="0" dirty="0">
                  <a:ln>
                    <a:noFill/>
                  </a:ln>
                  <a:solidFill>
                    <a:srgbClr val="000000"/>
                  </a:solidFill>
                  <a:effectLst/>
                  <a:uLnTx/>
                  <a:uFillTx/>
                  <a:latin typeface="Arial"/>
                  <a:ea typeface="Arial"/>
                  <a:cs typeface="Arial"/>
                  <a:sym typeface="Arial"/>
                </a:rPr>
                <a:t>GO Team</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Feedback Mtg. </a:t>
              </a: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        </a:t>
              </a:r>
              <a:r>
                <a:rPr lang="en-US" sz="1200" dirty="0">
                  <a:solidFill>
                    <a:srgbClr val="FF0000"/>
                  </a:solidFill>
                  <a:latin typeface="Calibri"/>
                  <a:cs typeface="Calibri"/>
                  <a:sym typeface="Calibri"/>
                </a:rPr>
                <a:t>F</a:t>
              </a:r>
              <a:r>
                <a:rPr kumimoji="0" lang="en-US" sz="1200" b="0" i="0" u="none" strike="noStrike" kern="0" cap="none" spc="0" normalizeH="0" baseline="0" noProof="0" dirty="0" err="1">
                  <a:ln>
                    <a:noFill/>
                  </a:ln>
                  <a:solidFill>
                    <a:srgbClr val="FF0000"/>
                  </a:solidFill>
                  <a:effectLst/>
                  <a:uLnTx/>
                  <a:uFillTx/>
                  <a:latin typeface="Calibri"/>
                  <a:ea typeface="Calibri"/>
                  <a:cs typeface="Calibri"/>
                  <a:sym typeface="Calibri"/>
                </a:rPr>
                <a:t>ebruary</a:t>
              </a: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 13</a:t>
              </a:r>
              <a:r>
                <a:rPr kumimoji="0" lang="en-US" sz="1200" b="0" i="0" u="none" strike="noStrike" kern="0" cap="none" spc="0" normalizeH="0" baseline="30000" noProof="0" dirty="0">
                  <a:ln>
                    <a:noFill/>
                  </a:ln>
                  <a:solidFill>
                    <a:srgbClr val="FF0000"/>
                  </a:solidFill>
                  <a:effectLst/>
                  <a:uLnTx/>
                  <a:uFillTx/>
                  <a:latin typeface="Calibri"/>
                  <a:ea typeface="Calibri"/>
                  <a:cs typeface="Calibri"/>
                  <a:sym typeface="Calibri"/>
                </a:rPr>
                <a:t>th</a:t>
              </a: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3" name="Google Shape;243;p25"/>
            <p:cNvSpPr/>
            <p:nvPr/>
          </p:nvSpPr>
          <p:spPr>
            <a:xfrm>
              <a:off x="5825019" y="717202"/>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25"/>
            <p:cNvSpPr/>
            <p:nvPr/>
          </p:nvSpPr>
          <p:spPr>
            <a:xfrm rot="5400000">
              <a:off x="6349194" y="495744"/>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25"/>
            <p:cNvSpPr/>
            <p:nvPr/>
          </p:nvSpPr>
          <p:spPr>
            <a:xfrm>
              <a:off x="6260811" y="858360"/>
              <a:ext cx="1015945"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25"/>
            <p:cNvSpPr txBox="1"/>
            <p:nvPr/>
          </p:nvSpPr>
          <p:spPr>
            <a:xfrm>
              <a:off x="6260811" y="858360"/>
              <a:ext cx="1015945"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Step 6  </a:t>
              </a:r>
              <a:r>
                <a:rPr kumimoji="0" lang="en-US" sz="12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Cluster Supt. Review </a:t>
              </a: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February</a:t>
              </a:r>
              <a:r>
                <a:rPr kumimoji="0" lang="en-US" sz="1200" b="0" i="0" u="none" strike="noStrike" kern="0" cap="none" spc="0" normalizeH="0" baseline="0" noProof="0" dirty="0">
                  <a:ln>
                    <a:noFill/>
                  </a:ln>
                  <a:solidFill>
                    <a:srgbClr val="FF0000"/>
                  </a:solidFill>
                  <a:effectLst/>
                  <a:uLnTx/>
                  <a:uFillTx/>
                  <a:latin typeface="Arial"/>
                  <a:ea typeface="Arial"/>
                  <a:cs typeface="Arial"/>
                  <a:sym typeface="Arial"/>
                </a:rPr>
                <a:t> </a:t>
              </a: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17th-21st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7" name="Google Shape;247;p25"/>
            <p:cNvSpPr/>
            <p:nvPr/>
          </p:nvSpPr>
          <p:spPr>
            <a:xfrm>
              <a:off x="7049643" y="414168"/>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25"/>
            <p:cNvSpPr/>
            <p:nvPr/>
          </p:nvSpPr>
          <p:spPr>
            <a:xfrm rot="5400000">
              <a:off x="7573818" y="192709"/>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25"/>
            <p:cNvSpPr/>
            <p:nvPr/>
          </p:nvSpPr>
          <p:spPr>
            <a:xfrm>
              <a:off x="7471040" y="487132"/>
              <a:ext cx="1140068"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25"/>
            <p:cNvSpPr txBox="1"/>
            <p:nvPr/>
          </p:nvSpPr>
          <p:spPr>
            <a:xfrm>
              <a:off x="7471040" y="487132"/>
              <a:ext cx="1140068"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Step 7               </a:t>
              </a:r>
              <a:r>
                <a:rPr kumimoji="0" lang="en-US" sz="1400" b="0" i="0" u="sng" strike="noStrike" kern="0" cap="none" spc="0" normalizeH="0" baseline="0" noProof="0" dirty="0">
                  <a:ln>
                    <a:noFill/>
                  </a:ln>
                  <a:solidFill>
                    <a:srgbClr val="000000"/>
                  </a:solidFill>
                  <a:effectLst/>
                  <a:uLnTx/>
                  <a:uFillTx/>
                  <a:latin typeface="Arial"/>
                  <a:ea typeface="Arial"/>
                  <a:cs typeface="Arial"/>
                  <a:sym typeface="Arial"/>
                </a:rPr>
                <a:t>Principals</a:t>
              </a: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HR Staffing Conferences Begin</a:t>
              </a:r>
              <a:endParaRPr kumimoji="0" sz="120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560"/>
                </a:spcBef>
                <a:spcAft>
                  <a:spcPts val="0"/>
                </a:spcAft>
                <a:buClr>
                  <a:srgbClr val="FF0000"/>
                </a:buClr>
                <a:buSzPts val="1200"/>
                <a:buFont typeface="Calibri"/>
                <a:buNone/>
                <a:tabLst/>
                <a:defRPr/>
              </a:pP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Feb. </a:t>
              </a:r>
              <a:r>
                <a:rPr lang="en-US" sz="1200" dirty="0">
                  <a:solidFill>
                    <a:srgbClr val="FF0000"/>
                  </a:solidFill>
                  <a:latin typeface="Calibri"/>
                  <a:ea typeface="Calibri"/>
                  <a:cs typeface="Calibri"/>
                  <a:sym typeface="Calibri"/>
                </a:rPr>
                <a:t>26</a:t>
              </a:r>
              <a:r>
                <a:rPr kumimoji="0" lang="en-US" sz="1200" b="0" i="0" u="none" strike="noStrike" kern="0" cap="none" spc="0" normalizeH="0" baseline="0" noProof="0" dirty="0" err="1">
                  <a:ln>
                    <a:noFill/>
                  </a:ln>
                  <a:solidFill>
                    <a:srgbClr val="FF0000"/>
                  </a:solidFill>
                  <a:effectLst/>
                  <a:uLnTx/>
                  <a:uFillTx/>
                  <a:latin typeface="Calibri"/>
                  <a:ea typeface="Calibri"/>
                  <a:cs typeface="Calibri"/>
                  <a:sym typeface="Calibri"/>
                </a:rPr>
                <a:t>th</a:t>
              </a: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   </a:t>
              </a:r>
              <a:endParaRPr kumimoji="0" sz="1200" b="0" i="0" u="none" strike="noStrike" kern="0" cap="none" spc="0" normalizeH="0" baseline="0" noProof="0" dirty="0">
                <a:ln>
                  <a:noFill/>
                </a:ln>
                <a:solidFill>
                  <a:srgbClr val="FF0000"/>
                </a:solidFill>
                <a:effectLst/>
                <a:uLnTx/>
                <a:uFillTx/>
                <a:latin typeface="Calibri"/>
                <a:ea typeface="Calibri"/>
                <a:cs typeface="Calibri"/>
                <a:sym typeface="Calibri"/>
              </a:endParaRPr>
            </a:p>
          </p:txBody>
        </p:sp>
        <p:sp>
          <p:nvSpPr>
            <p:cNvPr id="251" name="Google Shape;251;p25"/>
            <p:cNvSpPr/>
            <p:nvPr/>
          </p:nvSpPr>
          <p:spPr>
            <a:xfrm>
              <a:off x="8274267" y="111134"/>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25"/>
            <p:cNvSpPr/>
            <p:nvPr/>
          </p:nvSpPr>
          <p:spPr>
            <a:xfrm rot="5400000">
              <a:off x="8798442" y="-110324"/>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25"/>
            <p:cNvSpPr/>
            <p:nvPr/>
          </p:nvSpPr>
          <p:spPr>
            <a:xfrm>
              <a:off x="8687566" y="170673"/>
              <a:ext cx="1000349"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25"/>
            <p:cNvSpPr txBox="1"/>
            <p:nvPr/>
          </p:nvSpPr>
          <p:spPr>
            <a:xfrm>
              <a:off x="8687566" y="170673"/>
              <a:ext cx="1000349"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Step 8</a:t>
              </a:r>
              <a:r>
                <a:rPr kumimoji="0" lang="en-US" sz="1600" b="1" i="0" u="none" strike="noStrike" kern="0" cap="none" spc="0" normalizeH="0" baseline="0" noProof="0" dirty="0">
                  <a:ln>
                    <a:noFill/>
                  </a:ln>
                  <a:solidFill>
                    <a:srgbClr val="FF0000"/>
                  </a:solidFill>
                  <a:effectLst/>
                  <a:uLnTx/>
                  <a:uFillTx/>
                  <a:latin typeface="Arial"/>
                  <a:ea typeface="Arial"/>
                  <a:cs typeface="Arial"/>
                  <a:sym typeface="Arial"/>
                </a:rPr>
                <a:t>*</a:t>
              </a: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400" b="0" i="0" u="sng" strike="noStrike" kern="0" cap="none" spc="0" normalizeH="0" baseline="0" noProof="0" dirty="0">
                  <a:ln>
                    <a:noFill/>
                  </a:ln>
                  <a:solidFill>
                    <a:srgbClr val="000000"/>
                  </a:solidFill>
                  <a:effectLst/>
                  <a:uLnTx/>
                  <a:uFillTx/>
                  <a:latin typeface="Arial"/>
                  <a:ea typeface="Arial"/>
                  <a:cs typeface="Arial"/>
                  <a:sym typeface="Arial"/>
                </a:rPr>
                <a:t>GO Team</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Final Budget Approval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560"/>
                </a:spcBef>
                <a:spcAft>
                  <a:spcPts val="0"/>
                </a:spcAft>
                <a:buClr>
                  <a:srgbClr val="FF0000"/>
                </a:buClr>
                <a:buSzPts val="1200"/>
                <a:buFont typeface="Calibri"/>
                <a:buNone/>
                <a:tabLst/>
                <a:defRPr/>
              </a:pPr>
              <a:r>
                <a:rPr lang="en-US" sz="1200" dirty="0">
                  <a:solidFill>
                    <a:srgbClr val="FF0000"/>
                  </a:solidFill>
                  <a:latin typeface="Calibri"/>
                  <a:ea typeface="Calibri"/>
                  <a:cs typeface="Calibri"/>
                  <a:sym typeface="Calibri"/>
                </a:rPr>
                <a:t>Feb.</a:t>
              </a: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 </a:t>
              </a:r>
              <a:r>
                <a:rPr lang="en-US" sz="1200" dirty="0">
                  <a:solidFill>
                    <a:srgbClr val="FF0000"/>
                  </a:solidFill>
                  <a:latin typeface="Calibri"/>
                  <a:ea typeface="Calibri"/>
                  <a:cs typeface="Calibri"/>
                  <a:sym typeface="Calibri"/>
                </a:rPr>
                <a:t>27</a:t>
              </a:r>
              <a:r>
                <a:rPr kumimoji="0" lang="en-US" sz="1200" b="0" i="0" u="none" strike="noStrike" kern="0" cap="none" spc="0" normalizeH="0" baseline="0" noProof="0" dirty="0" err="1">
                  <a:ln>
                    <a:noFill/>
                  </a:ln>
                  <a:solidFill>
                    <a:srgbClr val="FF0000"/>
                  </a:solidFill>
                  <a:effectLst/>
                  <a:uLnTx/>
                  <a:uFillTx/>
                  <a:latin typeface="Calibri"/>
                  <a:ea typeface="Calibri"/>
                  <a:cs typeface="Calibri"/>
                  <a:sym typeface="Calibri"/>
                </a:rPr>
                <a:t>th</a:t>
              </a:r>
              <a:endParaRPr kumimoji="0" sz="1200" b="1" i="0" u="none" strike="noStrike" kern="0" cap="none" spc="0" normalizeH="0" baseline="0" noProof="0" dirty="0">
                <a:ln>
                  <a:noFill/>
                </a:ln>
                <a:solidFill>
                  <a:srgbClr val="FF0000"/>
                </a:solidFill>
                <a:effectLst/>
                <a:uLnTx/>
                <a:uFillTx/>
                <a:latin typeface="Arial"/>
                <a:ea typeface="Arial"/>
                <a:cs typeface="Arial"/>
                <a:sym typeface="Arial"/>
              </a:endParaRPr>
            </a:p>
          </p:txBody>
        </p:sp>
      </p:grpSp>
      <p:pic>
        <p:nvPicPr>
          <p:cNvPr id="255" name="Google Shape;255;p25"/>
          <p:cNvPicPr preferRelativeResize="0"/>
          <p:nvPr/>
        </p:nvPicPr>
        <p:blipFill rotWithShape="1">
          <a:blip r:embed="rId3">
            <a:alphaModFix/>
          </a:blip>
          <a:srcRect/>
          <a:stretch/>
        </p:blipFill>
        <p:spPr>
          <a:xfrm>
            <a:off x="7311808" y="4444161"/>
            <a:ext cx="1710659" cy="2091180"/>
          </a:xfrm>
          <a:prstGeom prst="rect">
            <a:avLst/>
          </a:prstGeom>
          <a:noFill/>
          <a:ln>
            <a:noFill/>
          </a:ln>
        </p:spPr>
      </p:pic>
      <p:sp>
        <p:nvSpPr>
          <p:cNvPr id="257" name="Google Shape;257;p25"/>
          <p:cNvSpPr/>
          <p:nvPr/>
        </p:nvSpPr>
        <p:spPr>
          <a:xfrm>
            <a:off x="576786" y="5777448"/>
            <a:ext cx="6122594" cy="58477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GO Teams are encouraged to have ongoing conversations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0000"/>
              </a:buClr>
              <a:buSzPts val="1800"/>
              <a:buFont typeface="Calibri"/>
              <a:buNone/>
              <a:tabLst/>
              <a:defRPr/>
            </a:pPr>
            <a:r>
              <a:rPr kumimoji="0" lang="en-US" sz="1800" b="1" i="0" u="none" strike="noStrike" kern="0" cap="none" spc="0" normalizeH="0" baseline="0" noProof="0">
                <a:ln>
                  <a:noFill/>
                </a:ln>
                <a:solidFill>
                  <a:srgbClr val="FF0000"/>
                </a:solidFill>
                <a:effectLst/>
                <a:uLnTx/>
                <a:uFillTx/>
                <a:latin typeface="Calibri"/>
                <a:ea typeface="Calibri"/>
                <a:cs typeface="Calibri"/>
                <a:sym typeface="Calibri"/>
              </a:rPr>
              <a:t>*</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GO Teams will need to take</a:t>
            </a: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400" b="1" i="0" u="none" strike="noStrike" kern="0" cap="none" spc="0" normalizeH="0" baseline="0" noProof="0">
                <a:ln>
                  <a:noFill/>
                </a:ln>
                <a:solidFill>
                  <a:srgbClr val="FF0000"/>
                </a:solidFill>
                <a:effectLst/>
                <a:uLnTx/>
                <a:uFillTx/>
                <a:latin typeface="Calibri"/>
                <a:ea typeface="Calibri"/>
                <a:cs typeface="Calibri"/>
                <a:sym typeface="Calibri"/>
              </a:rPr>
              <a:t>ACTION</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on the budget at these meetings.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8" name="Google Shape;258;p25"/>
          <p:cNvSpPr txBox="1"/>
          <p:nvPr/>
        </p:nvSpPr>
        <p:spPr>
          <a:xfrm>
            <a:off x="124933" y="322659"/>
            <a:ext cx="8741665" cy="1108768"/>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Trebuchet MS"/>
              <a:buNone/>
              <a:tabLst/>
              <a:defRPr/>
            </a:pPr>
            <a:r>
              <a:rPr kumimoji="0" lang="en-US" sz="4000" b="1" i="0" u="none" strike="noStrike" kern="0" cap="none" spc="0" normalizeH="0" baseline="0" noProof="0">
                <a:ln>
                  <a:noFill/>
                </a:ln>
                <a:solidFill>
                  <a:srgbClr val="000000"/>
                </a:solidFill>
                <a:effectLst/>
                <a:uLnTx/>
                <a:uFillTx/>
                <a:latin typeface="Trebuchet MS"/>
                <a:ea typeface="Trebuchet MS"/>
                <a:cs typeface="Trebuchet MS"/>
                <a:sym typeface="Trebuchet MS"/>
              </a:rPr>
              <a:t>Overview of FY26 GO Team Budget Process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FCC1CA71-2157-E263-4C90-36F29FB2EE1F}"/>
              </a:ext>
            </a:extLst>
          </p:cNvPr>
          <p:cNvPicPr>
            <a:picLocks noChangeAspect="1"/>
          </p:cNvPicPr>
          <p:nvPr/>
        </p:nvPicPr>
        <p:blipFill>
          <a:blip r:embed="rId4"/>
          <a:stretch>
            <a:fillRect/>
          </a:stretch>
        </p:blipFill>
        <p:spPr>
          <a:xfrm>
            <a:off x="2919550" y="1916551"/>
            <a:ext cx="762066" cy="11095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3"/>
          <p:cNvSpPr txBox="1">
            <a:spLocks noGrp="1"/>
          </p:cNvSpPr>
          <p:nvPr>
            <p:ph type="title"/>
          </p:nvPr>
        </p:nvSpPr>
        <p:spPr>
          <a:xfrm>
            <a:off x="609600" y="0"/>
            <a:ext cx="10972799"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4400" b="1" i="0" u="sng" strike="noStrike" cap="none">
                <a:solidFill>
                  <a:schemeClr val="dk1"/>
                </a:solidFill>
                <a:latin typeface="Calibri"/>
                <a:ea typeface="Calibri"/>
                <a:cs typeface="Calibri"/>
                <a:sym typeface="Calibri"/>
              </a:rPr>
              <a:t>Budget Allocation Meeting</a:t>
            </a:r>
            <a:endParaRPr/>
          </a:p>
        </p:txBody>
      </p:sp>
      <p:sp>
        <p:nvSpPr>
          <p:cNvPr id="315" name="Google Shape;315;p33"/>
          <p:cNvSpPr txBox="1">
            <a:spLocks noGrp="1"/>
          </p:cNvSpPr>
          <p:nvPr>
            <p:ph type="body" idx="1"/>
          </p:nvPr>
        </p:nvSpPr>
        <p:spPr>
          <a:xfrm>
            <a:off x="400832" y="955676"/>
            <a:ext cx="9687804" cy="4591743"/>
          </a:xfrm>
          <a:prstGeom prst="rect">
            <a:avLst/>
          </a:prstGeom>
          <a:noFill/>
          <a:ln>
            <a:noFill/>
          </a:ln>
        </p:spPr>
        <p:txBody>
          <a:bodyPr spcFirstLastPara="1" wrap="square" lIns="91425" tIns="45700" rIns="91425" bIns="45700" anchor="t" anchorCtr="0">
            <a:noAutofit/>
          </a:bodyPr>
          <a:lstStyle/>
          <a:p>
            <a:pPr marL="63500" marR="0" lvl="0" indent="0" algn="l" rtl="0">
              <a:lnSpc>
                <a:spcPct val="100000"/>
              </a:lnSpc>
              <a:spcBef>
                <a:spcPts val="0"/>
              </a:spcBef>
              <a:spcAft>
                <a:spcPts val="0"/>
              </a:spcAft>
              <a:buSzPts val="2500"/>
              <a:buNone/>
            </a:pPr>
            <a:r>
              <a:rPr lang="en-US" sz="2500" b="1" u="sng" dirty="0"/>
              <a:t>What</a:t>
            </a:r>
            <a:endParaRPr dirty="0"/>
          </a:p>
          <a:p>
            <a:pPr marL="457200" lvl="0" indent="-393700" algn="l" rtl="0">
              <a:lnSpc>
                <a:spcPct val="100000"/>
              </a:lnSpc>
              <a:spcBef>
                <a:spcPts val="0"/>
              </a:spcBef>
              <a:spcAft>
                <a:spcPts val="0"/>
              </a:spcAft>
              <a:buSzPts val="2500"/>
              <a:buChar char="▶"/>
            </a:pPr>
            <a:r>
              <a:rPr lang="en-US" sz="2500" dirty="0"/>
              <a:t>During the first GO Team meeting the principal will </a:t>
            </a:r>
            <a:r>
              <a:rPr lang="en-US" sz="2500" u="sng" dirty="0"/>
              <a:t>provide an overview of the budget and </a:t>
            </a:r>
            <a:r>
              <a:rPr lang="en-US" sz="2500" u="sng" dirty="0">
                <a:solidFill>
                  <a:srgbClr val="FF0000"/>
                </a:solidFill>
              </a:rPr>
              <a:t>position allocations.</a:t>
            </a:r>
            <a:endParaRPr dirty="0"/>
          </a:p>
          <a:p>
            <a:pPr marL="63500" lvl="0" indent="0" algn="l" rtl="0">
              <a:lnSpc>
                <a:spcPct val="100000"/>
              </a:lnSpc>
              <a:spcBef>
                <a:spcPts val="800"/>
              </a:spcBef>
              <a:spcAft>
                <a:spcPts val="0"/>
              </a:spcAft>
              <a:buSzPts val="2500"/>
              <a:buNone/>
            </a:pPr>
            <a:r>
              <a:rPr lang="en-US" sz="2500" b="1" u="sng" dirty="0"/>
              <a:t>Why</a:t>
            </a:r>
            <a:endParaRPr dirty="0"/>
          </a:p>
          <a:p>
            <a:pPr marL="457200" lvl="0" indent="-393700" algn="l" rtl="0">
              <a:lnSpc>
                <a:spcPct val="100000"/>
              </a:lnSpc>
              <a:spcBef>
                <a:spcPts val="800"/>
              </a:spcBef>
              <a:spcAft>
                <a:spcPts val="0"/>
              </a:spcAft>
              <a:buSzPts val="2500"/>
              <a:buChar char="▶"/>
            </a:pPr>
            <a:r>
              <a:rPr lang="en-US" sz="2500" dirty="0"/>
              <a:t>This meeting provides an opportunity for the principal and GO Team to ensure alignment on the school’s key strategic priorities, gain a deeper understanding of the budget and position allocations and provide input to drive the development of the draft budget. </a:t>
            </a:r>
            <a:endParaRPr dirty="0"/>
          </a:p>
          <a:p>
            <a:pPr marL="63500" lvl="0" indent="0" algn="l" rtl="0">
              <a:lnSpc>
                <a:spcPct val="100000"/>
              </a:lnSpc>
              <a:spcBef>
                <a:spcPts val="800"/>
              </a:spcBef>
              <a:spcAft>
                <a:spcPts val="0"/>
              </a:spcAft>
              <a:buSzPts val="2500"/>
              <a:buNone/>
            </a:pPr>
            <a:r>
              <a:rPr lang="en-US" sz="2500" b="1" u="sng" dirty="0"/>
              <a:t>When</a:t>
            </a:r>
            <a:endParaRPr dirty="0"/>
          </a:p>
          <a:p>
            <a:pPr marL="520700" lvl="0" indent="-457200" algn="l" rtl="0">
              <a:lnSpc>
                <a:spcPct val="100000"/>
              </a:lnSpc>
              <a:spcBef>
                <a:spcPts val="800"/>
              </a:spcBef>
              <a:spcAft>
                <a:spcPts val="0"/>
              </a:spcAft>
              <a:buSzPts val="2500"/>
              <a:buChar char="▶"/>
            </a:pPr>
            <a:r>
              <a:rPr lang="en-US" sz="2500" dirty="0">
                <a:solidFill>
                  <a:schemeClr val="dk1"/>
                </a:solidFill>
                <a:latin typeface="Calibri"/>
                <a:ea typeface="Calibri"/>
                <a:cs typeface="Calibri"/>
                <a:sym typeface="Calibri"/>
              </a:rPr>
              <a:t>January 15th-</a:t>
            </a:r>
            <a:r>
              <a:rPr lang="en-US" sz="2500" b="0" i="0" u="none" strike="noStrike" cap="none" dirty="0">
                <a:solidFill>
                  <a:schemeClr val="dk1"/>
                </a:solidFill>
                <a:latin typeface="Calibri"/>
                <a:ea typeface="Calibri"/>
                <a:cs typeface="Calibri"/>
                <a:sym typeface="Calibri"/>
              </a:rPr>
              <a:t> Early February</a:t>
            </a:r>
            <a:endParaRPr sz="2500" b="0" i="0" u="none" strike="noStrike" cap="none" dirty="0">
              <a:solidFill>
                <a:schemeClr val="dk1"/>
              </a:solidFill>
              <a:latin typeface="Calibri"/>
              <a:ea typeface="Calibri"/>
              <a:cs typeface="Calibri"/>
              <a:sym typeface="Calibri"/>
            </a:endParaRPr>
          </a:p>
        </p:txBody>
      </p:sp>
      <p:sp>
        <p:nvSpPr>
          <p:cNvPr id="316" name="Google Shape;316;p3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300"/>
              <a:buFont typeface="Calibri"/>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300"/>
                <a:buFont typeface="Calibri"/>
                <a:buNone/>
                <a:tabLst/>
                <a:defRPr/>
              </a:pPr>
              <a:t>19</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612371" y="395506"/>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dirty="0"/>
              <a:t>Welcome Board Members &amp; Visitors!</a:t>
            </a:r>
            <a:endParaRPr dirty="0"/>
          </a:p>
        </p:txBody>
      </p:sp>
      <p:pic>
        <p:nvPicPr>
          <p:cNvPr id="200" name="Google Shape;200;p2" descr="A picture containing sitting, drawing&#10;&#10;Description automatically generated"/>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0" y="-167951"/>
            <a:ext cx="10972799"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4400" b="1" i="0" u="sng" strike="noStrike" cap="none">
                <a:solidFill>
                  <a:schemeClr val="dk1"/>
                </a:solidFill>
                <a:latin typeface="Calibri"/>
                <a:ea typeface="Calibri"/>
                <a:cs typeface="Calibri"/>
                <a:sym typeface="Calibri"/>
              </a:rPr>
              <a:t>Budget Feedback Meeting</a:t>
            </a:r>
            <a:endParaRPr/>
          </a:p>
        </p:txBody>
      </p:sp>
      <p:sp>
        <p:nvSpPr>
          <p:cNvPr id="322" name="Google Shape;322;p34"/>
          <p:cNvSpPr txBox="1">
            <a:spLocks noGrp="1"/>
          </p:cNvSpPr>
          <p:nvPr>
            <p:ph type="body" idx="1"/>
          </p:nvPr>
        </p:nvSpPr>
        <p:spPr>
          <a:xfrm>
            <a:off x="359080" y="903477"/>
            <a:ext cx="9343993" cy="5954523"/>
          </a:xfrm>
          <a:prstGeom prst="rect">
            <a:avLst/>
          </a:prstGeom>
          <a:noFill/>
          <a:ln>
            <a:noFill/>
          </a:ln>
        </p:spPr>
        <p:txBody>
          <a:bodyPr spcFirstLastPara="1" wrap="square" lIns="91425" tIns="45700" rIns="91425" bIns="45700" anchor="t" anchorCtr="0">
            <a:noAutofit/>
          </a:bodyPr>
          <a:lstStyle/>
          <a:p>
            <a:pPr marL="63500" marR="0" lvl="0" indent="0" algn="l" rtl="0">
              <a:lnSpc>
                <a:spcPct val="100000"/>
              </a:lnSpc>
              <a:spcBef>
                <a:spcPts val="0"/>
              </a:spcBef>
              <a:spcAft>
                <a:spcPts val="0"/>
              </a:spcAft>
              <a:buSzPts val="2000"/>
              <a:buNone/>
            </a:pPr>
            <a:r>
              <a:rPr lang="en-US" sz="2000" b="1" u="sng"/>
              <a:t>What</a:t>
            </a:r>
            <a:endParaRPr/>
          </a:p>
          <a:p>
            <a:pPr marL="457200" lvl="0" indent="-393700" algn="l" rtl="0">
              <a:lnSpc>
                <a:spcPct val="100000"/>
              </a:lnSpc>
              <a:spcBef>
                <a:spcPts val="0"/>
              </a:spcBef>
              <a:spcAft>
                <a:spcPts val="0"/>
              </a:spcAft>
              <a:buSzPts val="2000"/>
              <a:buChar char="▶"/>
            </a:pPr>
            <a:r>
              <a:rPr lang="en-US" sz="2000"/>
              <a:t>During the GO Team Feedback meeting the principal will share the 25-26 Strategic Plan Breakout, provide an overview of the school’s draft budget, </a:t>
            </a:r>
            <a:r>
              <a:rPr lang="en-US" sz="2000" u="sng">
                <a:solidFill>
                  <a:srgbClr val="FF0000"/>
                </a:solidFill>
              </a:rPr>
              <a:t>share updated tabs from the Excel template, and review/collaborate with the GO Team on the comments/notes to explain the use of school-level flexibility in budget allocations.</a:t>
            </a:r>
            <a:endParaRPr sz="2000"/>
          </a:p>
          <a:p>
            <a:pPr marL="63500" lvl="0" indent="0" algn="l" rtl="0">
              <a:lnSpc>
                <a:spcPct val="114999"/>
              </a:lnSpc>
              <a:spcBef>
                <a:spcPts val="800"/>
              </a:spcBef>
              <a:spcAft>
                <a:spcPts val="0"/>
              </a:spcAft>
              <a:buSzPts val="1440"/>
              <a:buNone/>
            </a:pPr>
            <a:r>
              <a:rPr lang="en-US" sz="2000" b="1" u="sng"/>
              <a:t>Why</a:t>
            </a:r>
            <a:endParaRPr sz="2000"/>
          </a:p>
          <a:p>
            <a:pPr marL="457200" lvl="0" indent="-393700" algn="l" rtl="0">
              <a:lnSpc>
                <a:spcPct val="114999"/>
              </a:lnSpc>
              <a:spcBef>
                <a:spcPts val="800"/>
              </a:spcBef>
              <a:spcAft>
                <a:spcPts val="0"/>
              </a:spcAft>
              <a:buSzPts val="2000"/>
              <a:buChar char="▶"/>
            </a:pPr>
            <a:r>
              <a:rPr lang="en-US" sz="2000"/>
              <a:t>This meeting provides an opportunity for GO Teams to discuss the principal’s proposed budget and how it supports the school's programmatic needs and key strategic priorities for the 25-26 school year. It also provides the GO Team the opportunity to review and provide feedback on proposed use of school-level flexibility. </a:t>
            </a:r>
            <a:endParaRPr/>
          </a:p>
          <a:p>
            <a:pPr marL="63500" lvl="0" indent="0" algn="l" rtl="0">
              <a:lnSpc>
                <a:spcPct val="115000"/>
              </a:lnSpc>
              <a:spcBef>
                <a:spcPts val="800"/>
              </a:spcBef>
              <a:spcAft>
                <a:spcPts val="0"/>
              </a:spcAft>
              <a:buSzPts val="2000"/>
              <a:buNone/>
            </a:pPr>
            <a:r>
              <a:rPr lang="en-US" sz="2000" b="1" u="sng"/>
              <a:t>When</a:t>
            </a:r>
            <a:r>
              <a:rPr lang="en-US" sz="2000"/>
              <a:t> </a:t>
            </a:r>
            <a:endParaRPr/>
          </a:p>
          <a:p>
            <a:pPr marL="520700" lvl="0" indent="-457200" algn="l" rtl="0">
              <a:lnSpc>
                <a:spcPct val="115000"/>
              </a:lnSpc>
              <a:spcBef>
                <a:spcPts val="800"/>
              </a:spcBef>
              <a:spcAft>
                <a:spcPts val="0"/>
              </a:spcAft>
              <a:buSzPts val="2000"/>
              <a:buChar char="▶"/>
            </a:pPr>
            <a:r>
              <a:rPr lang="en-US" sz="2000"/>
              <a:t>Early February- February 14th,</a:t>
            </a:r>
            <a:r>
              <a:rPr lang="en-US" sz="2000">
                <a:solidFill>
                  <a:schemeClr val="dk1"/>
                </a:solidFill>
              </a:rPr>
              <a:t> </a:t>
            </a:r>
            <a:r>
              <a:rPr lang="en-US" sz="2000" b="1" u="sng">
                <a:solidFill>
                  <a:srgbClr val="FF0000"/>
                </a:solidFill>
              </a:rPr>
              <a:t>before</a:t>
            </a:r>
            <a:r>
              <a:rPr lang="en-US" sz="2000" b="0" i="0" u="none" strike="noStrike" cap="none">
                <a:solidFill>
                  <a:schemeClr val="dk1"/>
                </a:solidFill>
              </a:rPr>
              <a:t> </a:t>
            </a:r>
            <a:r>
              <a:rPr lang="en-US" sz="2000"/>
              <a:t>Cluster Superintendent review.</a:t>
            </a:r>
            <a:r>
              <a:rPr lang="en-US" sz="2000">
                <a:solidFill>
                  <a:schemeClr val="dk1"/>
                </a:solidFill>
              </a:rPr>
              <a:t>  </a:t>
            </a:r>
            <a:endParaRPr sz="2000">
              <a:solidFill>
                <a:schemeClr val="dk1"/>
              </a:solidFill>
            </a:endParaRPr>
          </a:p>
        </p:txBody>
      </p:sp>
      <p:sp>
        <p:nvSpPr>
          <p:cNvPr id="323" name="Google Shape;323;p3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300"/>
              <a:buFont typeface="Calibri"/>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300"/>
                <a:buFont typeface="Calibri"/>
                <a:buNone/>
                <a:tabLst/>
                <a:defRPr/>
              </a:pPr>
              <a:t>20</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5680599" y="112999"/>
            <a:ext cx="2443655" cy="1153642"/>
          </a:xfrm>
        </p:spPr>
        <p:txBody>
          <a:bodyPr>
            <a:noAutofit/>
          </a:bodyPr>
          <a:lstStyle/>
          <a:p>
            <a:r>
              <a:rPr lang="en-US" sz="2400" b="1" dirty="0">
                <a:solidFill>
                  <a:schemeClr val="accent2"/>
                </a:solidFill>
              </a:rPr>
              <a:t>FY26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331076" y="112999"/>
            <a:ext cx="3263462" cy="6745001"/>
          </a:xfrm>
        </p:spPr>
        <p:txBody>
          <a:bodyPr>
            <a:normAutofit fontScale="70000" lnSpcReduction="20000"/>
          </a:bodyPr>
          <a:lstStyle/>
          <a:p>
            <a:r>
              <a:rPr lang="en-US" sz="2500" b="1" u="sng" dirty="0">
                <a:solidFill>
                  <a:schemeClr val="bg1"/>
                </a:solidFill>
                <a:latin typeface="Calibri" panose="020F0502020204030204" pitchFamily="34" charset="0"/>
                <a:cs typeface="Calibri" panose="020F0502020204030204" pitchFamily="34" charset="0"/>
              </a:rPr>
              <a:t>Principal’s Role</a:t>
            </a:r>
          </a:p>
          <a:p>
            <a:pPr marL="128588" indent="-128588">
              <a:lnSpc>
                <a:spcPct val="11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28588" indent="-128588">
              <a:lnSpc>
                <a:spcPct val="11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28588" indent="-128588">
              <a:lnSpc>
                <a:spcPct val="11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Focus on the day-to-day operations</a:t>
            </a:r>
          </a:p>
          <a:p>
            <a:pPr marL="128588" indent="-128588">
              <a:lnSpc>
                <a:spcPct val="11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Serve as the expert on the school</a:t>
            </a:r>
          </a:p>
          <a:p>
            <a:pPr marL="128588" indent="-128588">
              <a:lnSpc>
                <a:spcPct val="11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Hire quality instructional and support personnel</a:t>
            </a:r>
          </a:p>
          <a:p>
            <a:endParaRPr lang="en-US" sz="2500" dirty="0">
              <a:latin typeface="Calibri" panose="020F0502020204030204" pitchFamily="34" charset="0"/>
              <a:cs typeface="Calibri" panose="020F0502020204030204" pitchFamily="34" charset="0"/>
            </a:endParaRPr>
          </a:p>
          <a:p>
            <a:r>
              <a:rPr lang="en-US" sz="2500" b="1" u="sng" dirty="0">
                <a:solidFill>
                  <a:schemeClr val="bg1"/>
                </a:solidFill>
                <a:latin typeface="Calibri" panose="020F0502020204030204" pitchFamily="34" charset="0"/>
                <a:cs typeface="Calibri" panose="020F0502020204030204" pitchFamily="34" charset="0"/>
              </a:rPr>
              <a:t>The GO Team’s Role</a:t>
            </a:r>
          </a:p>
          <a:p>
            <a:pPr marL="128588" indent="-128588">
              <a:lnSpc>
                <a:spcPct val="12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Focus on the big picture</a:t>
            </a:r>
          </a:p>
          <a:p>
            <a:pPr marL="128588" indent="-128588">
              <a:lnSpc>
                <a:spcPct val="12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Ensure that the budget is aligned to the school’s mission and vision and that resources are allocated to support key strategic priorities</a:t>
            </a:r>
          </a:p>
          <a:p>
            <a:endParaRPr lang="en-US" sz="2500" dirty="0">
              <a:latin typeface="Calibri" panose="020F0502020204030204" pitchFamily="34" charset="0"/>
              <a:cs typeface="Calibri" panose="020F0502020204030204" pitchFamily="34" charset="0"/>
            </a:endParaRPr>
          </a:p>
          <a:p>
            <a:endParaRPr lang="en-US" sz="2500" dirty="0">
              <a:latin typeface="Calibri" panose="020F0502020204030204" pitchFamily="34" charset="0"/>
              <a:cs typeface="Calibri" panose="020F0502020204030204" pitchFamily="34" charset="0"/>
            </a:endParaRPr>
          </a:p>
          <a:p>
            <a:endParaRPr lang="en-US" sz="2500"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666875" y="5637610"/>
            <a:ext cx="555498" cy="205740"/>
          </a:xfrm>
        </p:spPr>
        <p:txBody>
          <a:bodyPr anchor="ctr">
            <a:normAutofit fontScale="40000" lnSpcReduction="20000"/>
          </a:bodyPr>
          <a:lstStyle/>
          <a:p>
            <a:pPr marL="0" marR="0" lvl="0" indent="0" algn="r" defTabSz="342900" rtl="0" eaLnBrk="1" fontAlgn="auto" latinLnBrk="0" hangingPunct="1">
              <a:lnSpc>
                <a:spcPct val="100000"/>
              </a:lnSpc>
              <a:spcBef>
                <a:spcPts val="0"/>
              </a:spcBef>
              <a:spcAft>
                <a:spcPts val="450"/>
              </a:spcAft>
              <a:buClr>
                <a:srgbClr val="000000"/>
              </a:buClr>
              <a:buSzTx/>
              <a:buFont typeface="Arial"/>
              <a:buNone/>
              <a:tabLst/>
              <a:defRPr/>
            </a:pPr>
            <a:fld id="{AEC10A0C-BB77-FD4A-8FA4-D4334D01E3A4}" type="slidenum">
              <a:rPr kumimoji="0" lang="en-US" sz="1050" b="0" i="0" u="none" strike="noStrike" kern="0" cap="none" spc="0" normalizeH="0" baseline="0" noProof="0">
                <a:ln>
                  <a:noFill/>
                </a:ln>
                <a:solidFill>
                  <a:srgbClr val="159839"/>
                </a:solidFill>
                <a:effectLst/>
                <a:uLnTx/>
                <a:uFillTx/>
                <a:latin typeface="Calibri"/>
                <a:cs typeface="Calibri"/>
                <a:sym typeface="Calibri"/>
              </a:rPr>
              <a:pPr marL="0" marR="0" lvl="0" indent="0" algn="r" defTabSz="342900" rtl="0" eaLnBrk="1" fontAlgn="auto" latinLnBrk="0" hangingPunct="1">
                <a:lnSpc>
                  <a:spcPct val="100000"/>
                </a:lnSpc>
                <a:spcBef>
                  <a:spcPts val="0"/>
                </a:spcBef>
                <a:spcAft>
                  <a:spcPts val="450"/>
                </a:spcAft>
                <a:buClr>
                  <a:srgbClr val="000000"/>
                </a:buClr>
                <a:buSzTx/>
                <a:buFont typeface="Arial"/>
                <a:buNone/>
                <a:tabLst/>
                <a:defRPr/>
              </a:pPr>
              <a:t>21</a:t>
            </a:fld>
            <a:endParaRPr kumimoji="0" lang="en-US" sz="1050" b="0" i="0" u="none" strike="noStrike" kern="0" cap="none" spc="0" normalizeH="0" baseline="0" noProof="0">
              <a:ln>
                <a:noFill/>
              </a:ln>
              <a:solidFill>
                <a:srgbClr val="159839"/>
              </a:solidFill>
              <a:effectLst/>
              <a:uLnTx/>
              <a:uFillTx/>
              <a:latin typeface="Calibri"/>
              <a:cs typeface="Calibri"/>
              <a:sym typeface="Calibri"/>
            </a:endParaRPr>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3"/>
          <a:srcRect t="3534" r="46898"/>
          <a:stretch/>
        </p:blipFill>
        <p:spPr>
          <a:xfrm>
            <a:off x="5489401" y="1804842"/>
            <a:ext cx="2929386" cy="4054223"/>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263897" y="1604305"/>
            <a:ext cx="590082" cy="12091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
                <a:srgbClr val="000000"/>
              </a:buClr>
              <a:buSzTx/>
              <a:buFont typeface="Arial"/>
              <a:buNone/>
              <a:tabLst/>
              <a:defRPr/>
            </a:pPr>
            <a:endParaRPr kumimoji="0" lang="en-US" sz="1350" b="0" i="0" u="none" strike="noStrike" kern="0" cap="none" spc="0" normalizeH="0" baseline="0" noProof="0">
              <a:ln>
                <a:noFill/>
              </a:ln>
              <a:solidFill>
                <a:prstClr val="white"/>
              </a:solidFill>
              <a:effectLst/>
              <a:uLnTx/>
              <a:uFillTx/>
              <a:latin typeface="Sabon Next LT"/>
              <a:ea typeface="+mn-ea"/>
              <a:cs typeface="+mn-cs"/>
              <a:sym typeface="Arial"/>
            </a:endParaRPr>
          </a:p>
        </p:txBody>
      </p:sp>
      <p:sp>
        <p:nvSpPr>
          <p:cNvPr id="7" name="Arrow: Down 6">
            <a:extLst>
              <a:ext uri="{FF2B5EF4-FFF2-40B4-BE49-F238E27FC236}">
                <a16:creationId xmlns:a16="http://schemas.microsoft.com/office/drawing/2014/main" id="{5D5C3359-5B4D-38F6-A140-99299D4DE4E6}"/>
              </a:ext>
            </a:extLst>
          </p:cNvPr>
          <p:cNvSpPr/>
          <p:nvPr/>
        </p:nvSpPr>
        <p:spPr>
          <a:xfrm rot="2126405">
            <a:off x="7845124" y="1642891"/>
            <a:ext cx="558260" cy="11720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
                <a:srgbClr val="000000"/>
              </a:buClr>
              <a:buSzTx/>
              <a:buFont typeface="Arial"/>
              <a:buNone/>
              <a:tabLst/>
              <a:defRPr/>
            </a:pPr>
            <a:endParaRPr kumimoji="0" lang="en-US" sz="1350" b="0" i="0" u="none" strike="noStrike" kern="0" cap="none" spc="0" normalizeH="0" baseline="0" noProof="0">
              <a:ln>
                <a:noFill/>
              </a:ln>
              <a:solidFill>
                <a:prstClr val="white"/>
              </a:solidFill>
              <a:effectLst/>
              <a:uLnTx/>
              <a:uFillTx/>
              <a:latin typeface="Sabon Next LT"/>
              <a:ea typeface="+mn-ea"/>
              <a:cs typeface="+mn-cs"/>
              <a:sym typeface="Arial"/>
            </a:endParaRPr>
          </a:p>
        </p:txBody>
      </p:sp>
    </p:spTree>
    <p:extLst>
      <p:ext uri="{BB962C8B-B14F-4D97-AF65-F5344CB8AC3E}">
        <p14:creationId xmlns:p14="http://schemas.microsoft.com/office/powerpoint/2010/main" val="1270704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B84B3D-1260-44E8-AD03-B38BDB6C0A07}"/>
              </a:ext>
            </a:extLst>
          </p:cNvPr>
          <p:cNvSpPr>
            <a:spLocks noGrp="1"/>
          </p:cNvSpPr>
          <p:nvPr>
            <p:ph type="sldNum"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 typeface="Arial"/>
              <a:buNone/>
              <a:tabLst/>
              <a:defRPr/>
            </a:pPr>
            <a:fld id="{3D6C3DC6-EF6E-8948-BFE6-808D46D584D8}" type="slidenum">
              <a:rPr kumimoji="0" lang="en-US" sz="825" b="0" i="1" u="none" strike="noStrike" kern="1200" cap="none" spc="0" normalizeH="0" baseline="0" noProof="0">
                <a:ln>
                  <a:noFill/>
                </a:ln>
                <a:solidFill>
                  <a:srgbClr val="F5F5F5"/>
                </a:solidFill>
                <a:effectLst/>
                <a:uLnTx/>
                <a:uFillTx/>
                <a:latin typeface="Century Schoolbook" panose="02040604050505020304"/>
                <a:ea typeface="+mn-ea"/>
                <a:cs typeface="Calibri"/>
                <a:sym typeface="Calibri"/>
              </a:rPr>
              <a:pPr marL="0" marR="0" lvl="0" indent="0" algn="r" defTabSz="457200" rtl="0" eaLnBrk="1" fontAlgn="auto" latinLnBrk="0" hangingPunct="1">
                <a:lnSpc>
                  <a:spcPct val="100000"/>
                </a:lnSpc>
                <a:spcBef>
                  <a:spcPts val="0"/>
                </a:spcBef>
                <a:spcAft>
                  <a:spcPts val="600"/>
                </a:spcAft>
                <a:buClrTx/>
                <a:buSzTx/>
                <a:buFont typeface="Arial"/>
                <a:buNone/>
                <a:tabLst/>
                <a:defRPr/>
              </a:pPr>
              <a:t>22</a:t>
            </a:fld>
            <a:endParaRPr kumimoji="0" lang="en-US" sz="825" b="0" i="1" u="none" strike="noStrike" kern="1200" cap="none" spc="0" normalizeH="0" baseline="0" noProof="0">
              <a:ln>
                <a:noFill/>
              </a:ln>
              <a:solidFill>
                <a:srgbClr val="F5F5F5"/>
              </a:solidFill>
              <a:effectLst/>
              <a:uLnTx/>
              <a:uFillTx/>
              <a:latin typeface="Century Schoolbook" panose="02040604050505020304"/>
              <a:ea typeface="+mn-ea"/>
              <a:cs typeface="Calibri"/>
              <a:sym typeface="Calibri"/>
            </a:endParaRPr>
          </a:p>
        </p:txBody>
      </p:sp>
      <p:sp>
        <p:nvSpPr>
          <p:cNvPr id="2" name="Title 1">
            <a:extLst>
              <a:ext uri="{FF2B5EF4-FFF2-40B4-BE49-F238E27FC236}">
                <a16:creationId xmlns:a16="http://schemas.microsoft.com/office/drawing/2014/main" id="{4577AB70-0636-4BF3-BF14-11D556BCEC92}"/>
              </a:ext>
            </a:extLst>
          </p:cNvPr>
          <p:cNvSpPr>
            <a:spLocks noGrp="1"/>
          </p:cNvSpPr>
          <p:nvPr>
            <p:ph type="title" idx="4294967295"/>
          </p:nvPr>
        </p:nvSpPr>
        <p:spPr>
          <a:xfrm>
            <a:off x="704192" y="764820"/>
            <a:ext cx="2676525" cy="1662386"/>
          </a:xfrm>
        </p:spPr>
        <p:txBody>
          <a:bodyPr>
            <a:normAutofit/>
          </a:bodyPr>
          <a:lstStyle/>
          <a:p>
            <a:r>
              <a:rPr lang="en-US" sz="2400" b="1" dirty="0">
                <a:solidFill>
                  <a:schemeClr val="tx1"/>
                </a:solidFill>
              </a:rPr>
              <a:t>2025-26</a:t>
            </a:r>
            <a:br>
              <a:rPr lang="en-US" sz="2400" b="1" dirty="0">
                <a:solidFill>
                  <a:schemeClr val="tx1"/>
                </a:solidFill>
              </a:rPr>
            </a:br>
            <a:r>
              <a:rPr lang="en-US" sz="2400" b="1" dirty="0">
                <a:solidFill>
                  <a:schemeClr val="tx1"/>
                </a:solidFill>
              </a:rPr>
              <a:t>Approved </a:t>
            </a:r>
            <a:br>
              <a:rPr lang="en-US" sz="2400" b="1" dirty="0">
                <a:solidFill>
                  <a:schemeClr val="tx1"/>
                </a:solidFill>
              </a:rPr>
            </a:br>
            <a:r>
              <a:rPr lang="en-US" sz="2400" b="1" dirty="0">
                <a:solidFill>
                  <a:schemeClr val="tx1"/>
                </a:solidFill>
              </a:rPr>
              <a:t>Ranking of Priorities</a:t>
            </a:r>
          </a:p>
        </p:txBody>
      </p:sp>
      <p:graphicFrame>
        <p:nvGraphicFramePr>
          <p:cNvPr id="6" name="Content Placeholder 2">
            <a:extLst>
              <a:ext uri="{FF2B5EF4-FFF2-40B4-BE49-F238E27FC236}">
                <a16:creationId xmlns:a16="http://schemas.microsoft.com/office/drawing/2014/main" id="{09275EB2-C601-4252-9F57-7A5D8CCA6B31}"/>
              </a:ext>
            </a:extLst>
          </p:cNvPr>
          <p:cNvGraphicFramePr>
            <a:graphicFrameLocks noGrp="1"/>
          </p:cNvGraphicFramePr>
          <p:nvPr>
            <p:ph idx="4294967295"/>
            <p:extLst>
              <p:ext uri="{D42A27DB-BD31-4B8C-83A1-F6EECF244321}">
                <p14:modId xmlns:p14="http://schemas.microsoft.com/office/powerpoint/2010/main" val="926189302"/>
              </p:ext>
            </p:extLst>
          </p:nvPr>
        </p:nvGraphicFramePr>
        <p:xfrm>
          <a:off x="4258003" y="764820"/>
          <a:ext cx="46863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3494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TextBox 1"/>
          <p:cNvSpPr txBox="1"/>
          <p:nvPr/>
        </p:nvSpPr>
        <p:spPr>
          <a:xfrm>
            <a:off x="3531871" y="3198167"/>
            <a:ext cx="5050583" cy="461665"/>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
                <a:srgbClr val="000000"/>
              </a:buClr>
              <a:buSzTx/>
              <a:buFont typeface="Arial"/>
              <a:buNone/>
              <a:tabLst/>
              <a:defRPr/>
            </a:pPr>
            <a:r>
              <a:rPr lang="en-US" sz="2400" b="1" dirty="0">
                <a:solidFill>
                  <a:prstClr val="black"/>
                </a:solidFill>
                <a:latin typeface="Arial Black"/>
              </a:rPr>
              <a:t>FY2026 Budget Allocation</a:t>
            </a:r>
            <a:endParaRPr kumimoji="0" lang="en-US" sz="2400" b="1" i="0" u="none" strike="noStrike" kern="0" cap="none" spc="0" normalizeH="0" baseline="0" noProof="0" dirty="0">
              <a:ln>
                <a:noFill/>
              </a:ln>
              <a:solidFill>
                <a:prstClr val="black"/>
              </a:solidFill>
              <a:effectLst/>
              <a:uLnTx/>
              <a:uFillTx/>
              <a:latin typeface="Arial Black"/>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
                <a:srgbClr val="000000"/>
              </a:buClr>
              <a:buSzTx/>
              <a:buFont typeface="Arial"/>
              <a:buNone/>
              <a:tabLst/>
              <a:defRPr/>
            </a:pPr>
            <a:fld id="{3D6C3DC6-EF6E-8948-BFE6-808D46D584D8}" type="slidenum">
              <a:rPr kumimoji="0" lang="en-US" sz="1050" b="0" i="0" u="none" strike="noStrike" kern="0" cap="none" spc="0" normalizeH="0" baseline="0" noProof="0">
                <a:ln>
                  <a:noFill/>
                </a:ln>
                <a:solidFill>
                  <a:srgbClr val="F5F5F5"/>
                </a:solidFill>
                <a:effectLst/>
                <a:uLnTx/>
                <a:uFillTx/>
                <a:latin typeface="Calibri"/>
                <a:cs typeface="Calibri"/>
                <a:sym typeface="Calibri"/>
              </a:rPr>
              <a:pPr marL="0" marR="0" lvl="0" indent="0" algn="r" defTabSz="3429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050" b="0" i="0" u="none" strike="noStrike" kern="0" cap="none" spc="0" normalizeH="0" baseline="0" noProof="0">
              <a:ln>
                <a:noFill/>
              </a:ln>
              <a:solidFill>
                <a:srgbClr val="F5F5F5"/>
              </a:solidFill>
              <a:effectLst/>
              <a:uLnTx/>
              <a:uFillTx/>
              <a:latin typeface="Calibri"/>
              <a:cs typeface="Calibri"/>
              <a:sym typeface="Calibri"/>
            </a:endParaRPr>
          </a:p>
        </p:txBody>
      </p:sp>
    </p:spTree>
    <p:extLst>
      <p:ext uri="{BB962C8B-B14F-4D97-AF65-F5344CB8AC3E}">
        <p14:creationId xmlns:p14="http://schemas.microsoft.com/office/powerpoint/2010/main" val="3677961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
                <a:srgbClr val="000000"/>
              </a:buClr>
              <a:buSzTx/>
              <a:buFont typeface="Arial"/>
              <a:buNone/>
              <a:tabLst/>
              <a:defRPr/>
            </a:pPr>
            <a:fld id="{3D6C3DC6-EF6E-8948-BFE6-808D46D584D8}" type="slidenum">
              <a:rPr kumimoji="0" lang="en-US" sz="1050" b="0" i="0" u="none" strike="noStrike" kern="0" cap="none" spc="0" normalizeH="0" baseline="0" noProof="0">
                <a:ln>
                  <a:noFill/>
                </a:ln>
                <a:solidFill>
                  <a:srgbClr val="F5F5F5"/>
                </a:solidFill>
                <a:effectLst/>
                <a:uLnTx/>
                <a:uFillTx/>
                <a:latin typeface="Calibri"/>
                <a:cs typeface="Calibri"/>
                <a:sym typeface="Calibri"/>
              </a:rPr>
              <a:pPr marL="0" marR="0" lvl="0" indent="0" algn="r" defTabSz="3429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050" b="0" i="0" u="none" strike="noStrike" kern="0" cap="none" spc="0" normalizeH="0" baseline="0" noProof="0">
              <a:ln>
                <a:noFill/>
              </a:ln>
              <a:solidFill>
                <a:srgbClr val="F5F5F5"/>
              </a:solidFill>
              <a:effectLst/>
              <a:uLnTx/>
              <a:uFillTx/>
              <a:latin typeface="Calibri"/>
              <a:cs typeface="Calibri"/>
              <a:sym typeface="Calibri"/>
            </a:endParaRPr>
          </a:p>
        </p:txBody>
      </p:sp>
      <p:sp>
        <p:nvSpPr>
          <p:cNvPr id="4" name="Title 1"/>
          <p:cNvSpPr txBox="1">
            <a:spLocks/>
          </p:cNvSpPr>
          <p:nvPr/>
        </p:nvSpPr>
        <p:spPr>
          <a:xfrm>
            <a:off x="3217127" y="946818"/>
            <a:ext cx="6172200" cy="29278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342900" rtl="0" eaLnBrk="1" fontAlgn="auto" latinLnBrk="0" hangingPunct="1">
              <a:lnSpc>
                <a:spcPct val="100000"/>
              </a:lnSpc>
              <a:spcBef>
                <a:spcPct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D47B22"/>
                </a:solidFill>
                <a:effectLst/>
                <a:uLnTx/>
                <a:uFillTx/>
                <a:latin typeface="Calibri"/>
                <a:ea typeface="+mj-ea"/>
                <a:cs typeface="+mj-cs"/>
                <a:sym typeface="Arial"/>
              </a:rPr>
              <a:t>School Allocation</a:t>
            </a:r>
          </a:p>
        </p:txBody>
      </p:sp>
      <p:pic>
        <p:nvPicPr>
          <p:cNvPr id="5" name="Picture 4">
            <a:extLst>
              <a:ext uri="{FF2B5EF4-FFF2-40B4-BE49-F238E27FC236}">
                <a16:creationId xmlns:a16="http://schemas.microsoft.com/office/drawing/2014/main" id="{C78A09EF-BA57-E73C-973E-8B1FB1794AC6}"/>
              </a:ext>
            </a:extLst>
          </p:cNvPr>
          <p:cNvPicPr>
            <a:picLocks noChangeAspect="1"/>
          </p:cNvPicPr>
          <p:nvPr/>
        </p:nvPicPr>
        <p:blipFill>
          <a:blip r:embed="rId3"/>
          <a:stretch>
            <a:fillRect/>
          </a:stretch>
        </p:blipFill>
        <p:spPr>
          <a:xfrm>
            <a:off x="42862" y="602702"/>
            <a:ext cx="12106275" cy="5505450"/>
          </a:xfrm>
          <a:prstGeom prst="rect">
            <a:avLst/>
          </a:prstGeom>
        </p:spPr>
      </p:pic>
    </p:spTree>
    <p:extLst>
      <p:ext uri="{BB962C8B-B14F-4D97-AF65-F5344CB8AC3E}">
        <p14:creationId xmlns:p14="http://schemas.microsoft.com/office/powerpoint/2010/main" val="2736637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AF9D-31F5-715B-743F-A59426ACACCD}"/>
              </a:ext>
            </a:extLst>
          </p:cNvPr>
          <p:cNvSpPr>
            <a:spLocks noGrp="1"/>
          </p:cNvSpPr>
          <p:nvPr>
            <p:ph type="title"/>
          </p:nvPr>
        </p:nvSpPr>
        <p:spPr/>
        <p:txBody>
          <a:bodyPr/>
          <a:lstStyle/>
          <a:p>
            <a:r>
              <a:rPr lang="en-US" dirty="0"/>
              <a:t>Summary Tab</a:t>
            </a:r>
          </a:p>
        </p:txBody>
      </p:sp>
      <p:sp>
        <p:nvSpPr>
          <p:cNvPr id="3" name="Text Placeholder 2">
            <a:extLst>
              <a:ext uri="{FF2B5EF4-FFF2-40B4-BE49-F238E27FC236}">
                <a16:creationId xmlns:a16="http://schemas.microsoft.com/office/drawing/2014/main" id="{690E9F03-9EF9-677C-2EB2-F7F8E7830D16}"/>
              </a:ext>
            </a:extLst>
          </p:cNvPr>
          <p:cNvSpPr>
            <a:spLocks noGrp="1"/>
          </p:cNvSpPr>
          <p:nvPr>
            <p:ph type="body" idx="1"/>
          </p:nvPr>
        </p:nvSpPr>
        <p:spPr/>
        <p:txBody>
          <a:bodyPr/>
          <a:lstStyle/>
          <a:p>
            <a:endParaRPr lang="en-US" dirty="0"/>
          </a:p>
        </p:txBody>
      </p:sp>
      <p:graphicFrame>
        <p:nvGraphicFramePr>
          <p:cNvPr id="4" name="Table 3">
            <a:extLst>
              <a:ext uri="{FF2B5EF4-FFF2-40B4-BE49-F238E27FC236}">
                <a16:creationId xmlns:a16="http://schemas.microsoft.com/office/drawing/2014/main" id="{92F29676-A4ED-248D-B700-16676D2D03E0}"/>
              </a:ext>
            </a:extLst>
          </p:cNvPr>
          <p:cNvGraphicFramePr>
            <a:graphicFrameLocks noGrp="1"/>
          </p:cNvGraphicFramePr>
          <p:nvPr>
            <p:extLst>
              <p:ext uri="{D42A27DB-BD31-4B8C-83A1-F6EECF244321}">
                <p14:modId xmlns:p14="http://schemas.microsoft.com/office/powerpoint/2010/main" val="2348733750"/>
              </p:ext>
            </p:extLst>
          </p:nvPr>
        </p:nvGraphicFramePr>
        <p:xfrm>
          <a:off x="1096964" y="3713226"/>
          <a:ext cx="11704321" cy="1371600"/>
        </p:xfrm>
        <a:graphic>
          <a:graphicData uri="http://schemas.openxmlformats.org/drawingml/2006/table">
            <a:tbl>
              <a:tblPr/>
              <a:tblGrid>
                <a:gridCol w="2670945">
                  <a:extLst>
                    <a:ext uri="{9D8B030D-6E8A-4147-A177-3AD203B41FA5}">
                      <a16:colId xmlns:a16="http://schemas.microsoft.com/office/drawing/2014/main" val="3210574020"/>
                    </a:ext>
                  </a:extLst>
                </a:gridCol>
                <a:gridCol w="2156922">
                  <a:extLst>
                    <a:ext uri="{9D8B030D-6E8A-4147-A177-3AD203B41FA5}">
                      <a16:colId xmlns:a16="http://schemas.microsoft.com/office/drawing/2014/main" val="2734532775"/>
                    </a:ext>
                  </a:extLst>
                </a:gridCol>
                <a:gridCol w="705535">
                  <a:extLst>
                    <a:ext uri="{9D8B030D-6E8A-4147-A177-3AD203B41FA5}">
                      <a16:colId xmlns:a16="http://schemas.microsoft.com/office/drawing/2014/main" val="207199867"/>
                    </a:ext>
                  </a:extLst>
                </a:gridCol>
                <a:gridCol w="604743">
                  <a:extLst>
                    <a:ext uri="{9D8B030D-6E8A-4147-A177-3AD203B41FA5}">
                      <a16:colId xmlns:a16="http://schemas.microsoft.com/office/drawing/2014/main" val="3246731292"/>
                    </a:ext>
                  </a:extLst>
                </a:gridCol>
                <a:gridCol w="645048">
                  <a:extLst>
                    <a:ext uri="{9D8B030D-6E8A-4147-A177-3AD203B41FA5}">
                      <a16:colId xmlns:a16="http://schemas.microsoft.com/office/drawing/2014/main" val="3926250901"/>
                    </a:ext>
                  </a:extLst>
                </a:gridCol>
                <a:gridCol w="937352">
                  <a:extLst>
                    <a:ext uri="{9D8B030D-6E8A-4147-A177-3AD203B41FA5}">
                      <a16:colId xmlns:a16="http://schemas.microsoft.com/office/drawing/2014/main" val="2026517643"/>
                    </a:ext>
                  </a:extLst>
                </a:gridCol>
                <a:gridCol w="634987">
                  <a:extLst>
                    <a:ext uri="{9D8B030D-6E8A-4147-A177-3AD203B41FA5}">
                      <a16:colId xmlns:a16="http://schemas.microsoft.com/office/drawing/2014/main" val="3008272428"/>
                    </a:ext>
                  </a:extLst>
                </a:gridCol>
                <a:gridCol w="715620">
                  <a:extLst>
                    <a:ext uri="{9D8B030D-6E8A-4147-A177-3AD203B41FA5}">
                      <a16:colId xmlns:a16="http://schemas.microsoft.com/office/drawing/2014/main" val="1076715052"/>
                    </a:ext>
                  </a:extLst>
                </a:gridCol>
                <a:gridCol w="1020513">
                  <a:extLst>
                    <a:ext uri="{9D8B030D-6E8A-4147-A177-3AD203B41FA5}">
                      <a16:colId xmlns:a16="http://schemas.microsoft.com/office/drawing/2014/main" val="2683040995"/>
                    </a:ext>
                  </a:extLst>
                </a:gridCol>
                <a:gridCol w="1612656">
                  <a:extLst>
                    <a:ext uri="{9D8B030D-6E8A-4147-A177-3AD203B41FA5}">
                      <a16:colId xmlns:a16="http://schemas.microsoft.com/office/drawing/2014/main" val="2235293377"/>
                    </a:ext>
                  </a:extLst>
                </a:gridCol>
              </a:tblGrid>
              <a:tr h="685800">
                <a:tc>
                  <a:txBody>
                    <a:bodyPr/>
                    <a:lstStyle/>
                    <a:p>
                      <a:pPr algn="l" fontAlgn="b"/>
                      <a:r>
                        <a:rPr lang="en-US" sz="700" b="0" i="0" u="none" strike="noStrike">
                          <a:effectLst/>
                          <a:latin typeface="Arial" panose="020B0604020202020204" pitchFamily="34" charset="0"/>
                        </a:rPr>
                        <a:t>Teacher CTE 9-12</a:t>
                      </a: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700" b="0" i="0" u="none" strike="noStrike">
                          <a:effectLst/>
                          <a:latin typeface="Arial" panose="020B0604020202020204" pitchFamily="34" charset="0"/>
                        </a:rPr>
                        <a:t>100240560973011</a:t>
                      </a:r>
                    </a:p>
                  </a:txBody>
                  <a:tcPr marL="6021" marR="6021" marT="6021" marB="28902"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6021" marR="6021" marT="6021" marB="28902"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6021" marR="6021" marT="6021" marB="28902"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12.00 </a:t>
                      </a: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$131,970 </a:t>
                      </a:r>
                    </a:p>
                  </a:txBody>
                  <a:tcPr marL="6021" marR="6021" marT="6021" marB="28902"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12.00 </a:t>
                      </a: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0" u="none" strike="noStrike">
                          <a:effectLst/>
                          <a:latin typeface="Arial" panose="020B0604020202020204" pitchFamily="34" charset="0"/>
                        </a:rPr>
                        <a:t> $1,583,640 </a:t>
                      </a: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solidFill>
                            <a:srgbClr val="9C0006"/>
                          </a:solidFill>
                          <a:effectLst/>
                          <a:latin typeface="Arial" panose="020B0604020202020204" pitchFamily="34" charset="0"/>
                        </a:rPr>
                        <a:t> $(1,583,640)</a:t>
                      </a:r>
                    </a:p>
                  </a:txBody>
                  <a:tcPr marL="6021" marR="6021" marT="6021" marB="28902" anchor="b">
                    <a:lnL>
                      <a:noFill/>
                    </a:lnL>
                    <a:lnR>
                      <a:noFill/>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700" b="0" i="0" u="none" strike="noStrike">
                          <a:solidFill>
                            <a:srgbClr val="000000"/>
                          </a:solidFill>
                          <a:effectLst/>
                          <a:latin typeface="Arial" panose="020B0604020202020204" pitchFamily="34" charset="0"/>
                        </a:rPr>
                        <a:t>  </a:t>
                      </a: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1693467"/>
                  </a:ext>
                </a:extLst>
              </a:tr>
              <a:tr h="685800">
                <a:tc>
                  <a:txBody>
                    <a:bodyPr/>
                    <a:lstStyle/>
                    <a:p>
                      <a:pPr algn="l" fontAlgn="b"/>
                      <a:r>
                        <a:rPr lang="en-US" sz="700" b="0" i="0" u="none" strike="noStrike">
                          <a:effectLst/>
                          <a:latin typeface="Arial" panose="020B0604020202020204" pitchFamily="34" charset="0"/>
                        </a:rPr>
                        <a:t>Teacher CTE 9-12 School Funded</a:t>
                      </a: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700" b="0" i="0" u="none" strike="noStrike">
                          <a:effectLst/>
                          <a:latin typeface="Arial" panose="020B0604020202020204" pitchFamily="34" charset="0"/>
                        </a:rPr>
                        <a:t>100240560971041</a:t>
                      </a: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$131,970 </a:t>
                      </a: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700" b="0" i="0" u="none" strike="noStrike">
                        <a:effectLst/>
                        <a:latin typeface="Arial" panose="020B0604020202020204" pitchFamily="34" charset="0"/>
                      </a:endParaRP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solidFill>
                            <a:srgbClr val="9C0006"/>
                          </a:solidFill>
                          <a:effectLst/>
                          <a:latin typeface="Arial" panose="020B0604020202020204" pitchFamily="34" charset="0"/>
                        </a:rPr>
                        <a:t> $(131,970)</a:t>
                      </a: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700" b="0" i="0" u="none" strike="noStrike" dirty="0">
                        <a:solidFill>
                          <a:srgbClr val="000000"/>
                        </a:solidFill>
                        <a:effectLst/>
                        <a:latin typeface="Arial" panose="020B0604020202020204" pitchFamily="34" charset="0"/>
                      </a:endParaRPr>
                    </a:p>
                  </a:txBody>
                  <a:tcPr marL="6021" marR="6021" marT="6021" marB="28902"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46158"/>
                  </a:ext>
                </a:extLst>
              </a:tr>
            </a:tbl>
          </a:graphicData>
        </a:graphic>
      </p:graphicFrame>
    </p:spTree>
    <p:extLst>
      <p:ext uri="{BB962C8B-B14F-4D97-AF65-F5344CB8AC3E}">
        <p14:creationId xmlns:p14="http://schemas.microsoft.com/office/powerpoint/2010/main" val="4152486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64263" y="666312"/>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1723556" y="1072200"/>
            <a:ext cx="83299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1" u="none" strike="noStrike" kern="0" cap="none" spc="0" normalizeH="0" baseline="0" noProof="0" dirty="0">
                <a:ln>
                  <a:noFill/>
                </a:ln>
                <a:solidFill>
                  <a:srgbClr val="000000"/>
                </a:solidFill>
                <a:effectLst/>
                <a:uLnTx/>
                <a:uFillTx/>
                <a:latin typeface="Arial"/>
                <a:cs typeface="Arial"/>
                <a:sym typeface="Arial"/>
              </a:rPr>
              <a:t>Description of Strategic Plan Breakout Categories</a:t>
            </a:r>
          </a:p>
        </p:txBody>
      </p:sp>
      <p:sp>
        <p:nvSpPr>
          <p:cNvPr id="12" name="Title 11">
            <a:extLst>
              <a:ext uri="{FF2B5EF4-FFF2-40B4-BE49-F238E27FC236}">
                <a16:creationId xmlns:a16="http://schemas.microsoft.com/office/drawing/2014/main" id="{DC57E321-6225-0A86-70C1-1517D0291C5C}"/>
              </a:ext>
            </a:extLst>
          </p:cNvPr>
          <p:cNvSpPr>
            <a:spLocks noGrp="1"/>
          </p:cNvSpPr>
          <p:nvPr>
            <p:ph type="title"/>
          </p:nvPr>
        </p:nvSpPr>
        <p:spPr>
          <a:xfrm>
            <a:off x="266963" y="835965"/>
            <a:ext cx="10058400" cy="1450757"/>
          </a:xfrm>
        </p:spPr>
        <p:txBody>
          <a:bodyPr/>
          <a:lstStyle/>
          <a:p>
            <a:endParaRPr lang="en-US" dirty="0"/>
          </a:p>
        </p:txBody>
      </p:sp>
      <p:sp>
        <p:nvSpPr>
          <p:cNvPr id="13" name="Text Placeholder 12">
            <a:extLst>
              <a:ext uri="{FF2B5EF4-FFF2-40B4-BE49-F238E27FC236}">
                <a16:creationId xmlns:a16="http://schemas.microsoft.com/office/drawing/2014/main" id="{1699B167-0F0D-A226-EAF4-1F05DAA07640}"/>
              </a:ext>
            </a:extLst>
          </p:cNvPr>
          <p:cNvSpPr>
            <a:spLocks noGrp="1"/>
          </p:cNvSpPr>
          <p:nvPr>
            <p:ph type="body" idx="1"/>
          </p:nvPr>
        </p:nvSpPr>
        <p:spPr/>
        <p:txBody>
          <a:bodyPr/>
          <a:lstStyle/>
          <a:p>
            <a:pPr algn="ctr"/>
            <a:r>
              <a:rPr lang="en-US" b="1" dirty="0">
                <a:solidFill>
                  <a:schemeClr val="accent5"/>
                </a:solidFill>
              </a:rPr>
              <a:t>Option A</a:t>
            </a:r>
          </a:p>
        </p:txBody>
      </p:sp>
      <p:sp>
        <p:nvSpPr>
          <p:cNvPr id="14" name="Text Placeholder 13">
            <a:extLst>
              <a:ext uri="{FF2B5EF4-FFF2-40B4-BE49-F238E27FC236}">
                <a16:creationId xmlns:a16="http://schemas.microsoft.com/office/drawing/2014/main" id="{20D02132-8B48-1C4A-C85D-476F5FA6B4C1}"/>
              </a:ext>
            </a:extLst>
          </p:cNvPr>
          <p:cNvSpPr>
            <a:spLocks noGrp="1"/>
          </p:cNvSpPr>
          <p:nvPr>
            <p:ph type="body" idx="2"/>
          </p:nvPr>
        </p:nvSpPr>
        <p:spPr/>
        <p:txBody>
          <a:bodyPr>
            <a:normAutofit fontScale="85000" lnSpcReduction="20000"/>
          </a:bodyPr>
          <a:lstStyle/>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Priorities</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FY26 funding </a:t>
            </a:r>
            <a:r>
              <a:rPr kumimoji="0" lang="en-US" sz="24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priorities</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from the school’s strategic plan, ranked by the order of importance. </a:t>
            </a: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Strategies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Lays out specific objectives for schools improvement.</a:t>
            </a: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Request</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 “The Ask”.  What needs to be funded in order to support the strategy?  </a:t>
            </a: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Amount</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What is the cost associated with the Request?</a:t>
            </a: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endParaRPr lang="en-US" dirty="0"/>
          </a:p>
        </p:txBody>
      </p:sp>
      <p:sp>
        <p:nvSpPr>
          <p:cNvPr id="15" name="Text Placeholder 14">
            <a:extLst>
              <a:ext uri="{FF2B5EF4-FFF2-40B4-BE49-F238E27FC236}">
                <a16:creationId xmlns:a16="http://schemas.microsoft.com/office/drawing/2014/main" id="{84E34A1E-8467-11FF-D3D0-D7B8FC1DAE43}"/>
              </a:ext>
            </a:extLst>
          </p:cNvPr>
          <p:cNvSpPr>
            <a:spLocks noGrp="1"/>
          </p:cNvSpPr>
          <p:nvPr>
            <p:ph type="body" idx="3"/>
          </p:nvPr>
        </p:nvSpPr>
        <p:spPr/>
        <p:txBody>
          <a:bodyPr/>
          <a:lstStyle/>
          <a:p>
            <a:pPr algn="ctr"/>
            <a:r>
              <a:rPr lang="en-US" b="1" dirty="0">
                <a:solidFill>
                  <a:schemeClr val="accent5"/>
                </a:solidFill>
              </a:rPr>
              <a:t>Option B</a:t>
            </a:r>
          </a:p>
        </p:txBody>
      </p:sp>
      <p:sp>
        <p:nvSpPr>
          <p:cNvPr id="16" name="Text Placeholder 15">
            <a:extLst>
              <a:ext uri="{FF2B5EF4-FFF2-40B4-BE49-F238E27FC236}">
                <a16:creationId xmlns:a16="http://schemas.microsoft.com/office/drawing/2014/main" id="{B605FE34-2064-9AC0-DF29-C2E6C864A814}"/>
              </a:ext>
            </a:extLst>
          </p:cNvPr>
          <p:cNvSpPr>
            <a:spLocks noGrp="1"/>
          </p:cNvSpPr>
          <p:nvPr>
            <p:ph type="body" idx="4"/>
          </p:nvPr>
        </p:nvSpPr>
        <p:spPr/>
        <p:txBody>
          <a:bodyPr>
            <a:normAutofit fontScale="85000" lnSpcReduction="20000"/>
          </a:bodyPr>
          <a:lstStyle/>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Priorities</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FY26 funding </a:t>
            </a:r>
            <a:r>
              <a:rPr kumimoji="0" lang="en-US" sz="24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priorities</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from the school’s strategic plan, ranked by the order of importance. </a:t>
            </a: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Strategies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Lays out specific objectives for schools improvement.</a:t>
            </a: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Request</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 “The Ask”.  What needs to be funded in order to support the strategy?  </a:t>
            </a: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Amount</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What is the cost associated with the Request?</a:t>
            </a:r>
          </a:p>
          <a:p>
            <a:pPr marL="742950" marR="0" lvl="0"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3D6C3DC6-EF6E-8948-BFE6-808D46D584D8}" type="slidenum">
              <a:rPr kumimoji="0" lang="en-US" sz="105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05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4119372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B2DC4-AB8A-006F-4D66-676C68215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9E4C1-F182-FBC6-2D67-5E5855EF735F}"/>
              </a:ext>
            </a:extLst>
          </p:cNvPr>
          <p:cNvSpPr>
            <a:spLocks noGrp="1"/>
          </p:cNvSpPr>
          <p:nvPr>
            <p:ph type="title"/>
          </p:nvPr>
        </p:nvSpPr>
        <p:spPr/>
        <p:txBody>
          <a:bodyPr/>
          <a:lstStyle/>
          <a:p>
            <a:r>
              <a:rPr lang="en-US" dirty="0"/>
              <a:t>Option A</a:t>
            </a:r>
          </a:p>
        </p:txBody>
      </p:sp>
      <p:sp>
        <p:nvSpPr>
          <p:cNvPr id="5" name="Text Placeholder 4">
            <a:extLst>
              <a:ext uri="{FF2B5EF4-FFF2-40B4-BE49-F238E27FC236}">
                <a16:creationId xmlns:a16="http://schemas.microsoft.com/office/drawing/2014/main" id="{5F392941-4588-CB7B-2A6F-4C18ABF6B9AA}"/>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5D352D00-0ACC-5568-1D1C-F976E7D65FD8}"/>
              </a:ext>
            </a:extLst>
          </p:cNvPr>
          <p:cNvPicPr>
            <a:picLocks noChangeAspect="1"/>
          </p:cNvPicPr>
          <p:nvPr/>
        </p:nvPicPr>
        <p:blipFill>
          <a:blip r:embed="rId3"/>
          <a:stretch>
            <a:fillRect/>
          </a:stretch>
        </p:blipFill>
        <p:spPr>
          <a:xfrm>
            <a:off x="4414607" y="2476500"/>
            <a:ext cx="2400300" cy="1905000"/>
          </a:xfrm>
          <a:prstGeom prst="rect">
            <a:avLst/>
          </a:prstGeom>
        </p:spPr>
      </p:pic>
    </p:spTree>
    <p:extLst>
      <p:ext uri="{BB962C8B-B14F-4D97-AF65-F5344CB8AC3E}">
        <p14:creationId xmlns:p14="http://schemas.microsoft.com/office/powerpoint/2010/main" val="1339428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496299021"/>
              </p:ext>
            </p:extLst>
          </p:nvPr>
        </p:nvGraphicFramePr>
        <p:xfrm>
          <a:off x="1945532" y="678241"/>
          <a:ext cx="6111908" cy="5339053"/>
        </p:xfrm>
        <a:graphic>
          <a:graphicData uri="http://schemas.openxmlformats.org/drawingml/2006/table">
            <a:tbl>
              <a:tblPr firstRow="1" bandRow="1">
                <a:tableStyleId>{5C22544A-7EE6-4342-B048-85BDC9FD1C3A}</a:tableStyleId>
              </a:tblPr>
              <a:tblGrid>
                <a:gridCol w="1527975">
                  <a:extLst>
                    <a:ext uri="{9D8B030D-6E8A-4147-A177-3AD203B41FA5}">
                      <a16:colId xmlns:a16="http://schemas.microsoft.com/office/drawing/2014/main" val="20000"/>
                    </a:ext>
                  </a:extLst>
                </a:gridCol>
                <a:gridCol w="1699404">
                  <a:extLst>
                    <a:ext uri="{9D8B030D-6E8A-4147-A177-3AD203B41FA5}">
                      <a16:colId xmlns:a16="http://schemas.microsoft.com/office/drawing/2014/main" val="20002"/>
                    </a:ext>
                  </a:extLst>
                </a:gridCol>
                <a:gridCol w="1967490">
                  <a:extLst>
                    <a:ext uri="{9D8B030D-6E8A-4147-A177-3AD203B41FA5}">
                      <a16:colId xmlns:a16="http://schemas.microsoft.com/office/drawing/2014/main" val="20003"/>
                    </a:ext>
                  </a:extLst>
                </a:gridCol>
                <a:gridCol w="917039">
                  <a:extLst>
                    <a:ext uri="{9D8B030D-6E8A-4147-A177-3AD203B41FA5}">
                      <a16:colId xmlns:a16="http://schemas.microsoft.com/office/drawing/2014/main" val="20005"/>
                    </a:ext>
                  </a:extLst>
                </a:gridCol>
              </a:tblGrid>
              <a:tr h="285847">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5053206">
                <a:tc>
                  <a:txBody>
                    <a:bodyPr/>
                    <a:lstStyle/>
                    <a:p>
                      <a:pPr algn="ctr"/>
                      <a:r>
                        <a:rPr lang="en-US" sz="900" dirty="0">
                          <a:latin typeface="+mn-lt"/>
                        </a:rPr>
                        <a:t>Teaching and Assessing for Learning</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S3-A1</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Establish a culture that promotes the success of students in the work force, including soft skills, employability skills, and financial literacy.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S3-A5</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Establish shared accountability and collaboration between the GCCA and its partners to improve student learning.</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S3-A6</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Ensure access to support to address the physical, social, financial and emotional needs of GCCA students.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mn-lt"/>
                        <a:cs typeface="Arial" panose="020B0604020202020204" pitchFamily="34" charset="0"/>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Arial" panose="020B0604020202020204" pitchFamily="34" charset="0"/>
                        </a:rPr>
                        <a:t>Support the growing dual enrollment classes offered on ACCA’s campus</a:t>
                      </a:r>
                    </a:p>
                    <a:p>
                      <a:pPr marL="0" marR="0" indent="0" algn="ctr" defTabSz="6858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Arial" panose="020B0604020202020204" pitchFamily="34" charset="0"/>
                        </a:rPr>
                        <a:t>(materials/supplies, lab equipment and maintenance costs)</a:t>
                      </a: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dirty="0">
                        <a:latin typeface="+mn-l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latin typeface="+mn-lt"/>
                        </a:rPr>
                        <a:t>Hire two full-time subs to support dual enrollment</a:t>
                      </a:r>
                    </a:p>
                    <a:p>
                      <a:pPr algn="ctr"/>
                      <a:endParaRPr lang="en-US" sz="1200" b="1" dirty="0"/>
                    </a:p>
                    <a:p>
                      <a:pPr algn="ctr"/>
                      <a:endParaRPr lang="en-US" sz="1200" b="1" dirty="0"/>
                    </a:p>
                    <a:p>
                      <a:pPr algn="ctr"/>
                      <a:endParaRPr lang="en-US" sz="1200" b="1" dirty="0"/>
                    </a:p>
                  </a:txBody>
                  <a:tcPr marL="68580" marR="68580" marT="34290" marB="34290" anchor="ctr"/>
                </a:tc>
                <a:tc>
                  <a:txBody>
                    <a:bodyPr/>
                    <a:lstStyle/>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$123,120  </a:t>
                      </a: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p>
                    <a:p>
                      <a:pPr algn="ctr"/>
                      <a:endParaRPr lang="en-US" sz="1200" b="1" dirty="0"/>
                    </a:p>
                    <a:p>
                      <a:pPr algn="ctr"/>
                      <a:endParaRPr lang="en-US" sz="1200" b="1" dirty="0"/>
                    </a:p>
                    <a:p>
                      <a:pPr algn="ctr"/>
                      <a:r>
                        <a:rPr lang="en-US" sz="1200" b="1" dirty="0"/>
                        <a:t>$85,819</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  </a:t>
                      </a:r>
                    </a:p>
                    <a:p>
                      <a:pPr algn="ctr"/>
                      <a:endParaRPr lang="en-US" sz="1200" b="1" dirty="0"/>
                    </a:p>
                    <a:p>
                      <a:pPr algn="ctr"/>
                      <a:endParaRPr lang="en-US" sz="1200" b="1" dirty="0"/>
                    </a:p>
                    <a:p>
                      <a:pPr algn="ctr"/>
                      <a:endParaRPr lang="en-US" sz="1200" b="1" dirty="0"/>
                    </a:p>
                  </a:txBody>
                  <a:tcPr marL="68580" marR="68580" marT="34290" marB="34290"/>
                </a:tc>
                <a:extLst>
                  <a:ext uri="{0D108BD9-81ED-4DB2-BD59-A6C34878D82A}">
                    <a16:rowId xmlns:a16="http://schemas.microsoft.com/office/drawing/2014/main" val="10002"/>
                  </a:ext>
                </a:extLst>
              </a:tr>
            </a:tbl>
          </a:graphicData>
        </a:graphic>
      </p:graphicFrame>
      <p:sp>
        <p:nvSpPr>
          <p:cNvPr id="12" name="TextBox 11"/>
          <p:cNvSpPr txBox="1"/>
          <p:nvPr/>
        </p:nvSpPr>
        <p:spPr>
          <a:xfrm>
            <a:off x="3155906" y="34050"/>
            <a:ext cx="567170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prstClr val="black"/>
                </a:solidFill>
                <a:effectLst/>
                <a:uLnTx/>
                <a:uFillTx/>
                <a:latin typeface="Century Schoolbook" panose="02040604050505020304"/>
                <a:cs typeface="Arial"/>
                <a:sym typeface="Arial"/>
              </a:rPr>
              <a:t>FY26 Strategic Plan Break-out</a:t>
            </a:r>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3D6C3DC6-EF6E-8948-BFE6-808D46D584D8}" type="slidenum">
              <a:rPr kumimoji="0" lang="en-US" sz="1050" b="0" i="0" u="none" strike="noStrike" kern="0" cap="none" spc="0" normalizeH="0" baseline="0" noProof="0" smtClean="0">
                <a:ln>
                  <a:noFill/>
                </a:ln>
                <a:solidFill>
                  <a:srgbClr val="F5F5F5"/>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050" b="0" i="0" u="none" strike="noStrike" kern="0" cap="none" spc="0" normalizeH="0" baseline="0" noProof="0" dirty="0">
              <a:ln>
                <a:noFill/>
              </a:ln>
              <a:solidFill>
                <a:srgbClr val="F5F5F5"/>
              </a:solidFill>
              <a:effectLst/>
              <a:uLnTx/>
              <a:uFillTx/>
              <a:latin typeface="Calibri"/>
              <a:cs typeface="Calibri"/>
              <a:sym typeface="Calibri"/>
            </a:endParaRPr>
          </a:p>
        </p:txBody>
      </p:sp>
    </p:spTree>
    <p:extLst>
      <p:ext uri="{BB962C8B-B14F-4D97-AF65-F5344CB8AC3E}">
        <p14:creationId xmlns:p14="http://schemas.microsoft.com/office/powerpoint/2010/main" val="54579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74473" y="840706"/>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50" b="0" i="0" u="none" strike="noStrike" kern="0" cap="none" spc="0" normalizeH="0" baseline="0" noProof="0" dirty="0">
              <a:ln>
                <a:noFill/>
              </a:ln>
              <a:solidFill>
                <a:prstClr val="black"/>
              </a:solidFill>
              <a:effectLst/>
              <a:uLnTx/>
              <a:uFillTx/>
              <a:latin typeface="Arial"/>
              <a:ea typeface="+mn-ea"/>
              <a:cs typeface="+mn-cs"/>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70395614"/>
              </p:ext>
            </p:extLst>
          </p:nvPr>
        </p:nvGraphicFramePr>
        <p:xfrm>
          <a:off x="1503894" y="1011004"/>
          <a:ext cx="8272403" cy="5166360"/>
        </p:xfrm>
        <a:graphic>
          <a:graphicData uri="http://schemas.openxmlformats.org/drawingml/2006/table">
            <a:tbl>
              <a:tblPr firstRow="1" bandRow="1">
                <a:tableStyleId>{5C22544A-7EE6-4342-B048-85BDC9FD1C3A}</a:tableStyleId>
              </a:tblPr>
              <a:tblGrid>
                <a:gridCol w="1618169">
                  <a:extLst>
                    <a:ext uri="{9D8B030D-6E8A-4147-A177-3AD203B41FA5}">
                      <a16:colId xmlns:a16="http://schemas.microsoft.com/office/drawing/2014/main" val="20000"/>
                    </a:ext>
                  </a:extLst>
                </a:gridCol>
                <a:gridCol w="1799718">
                  <a:extLst>
                    <a:ext uri="{9D8B030D-6E8A-4147-A177-3AD203B41FA5}">
                      <a16:colId xmlns:a16="http://schemas.microsoft.com/office/drawing/2014/main" val="20001"/>
                    </a:ext>
                  </a:extLst>
                </a:gridCol>
                <a:gridCol w="1799718">
                  <a:extLst>
                    <a:ext uri="{9D8B030D-6E8A-4147-A177-3AD203B41FA5}">
                      <a16:colId xmlns:a16="http://schemas.microsoft.com/office/drawing/2014/main" val="20002"/>
                    </a:ext>
                  </a:extLst>
                </a:gridCol>
                <a:gridCol w="2083628">
                  <a:extLst>
                    <a:ext uri="{9D8B030D-6E8A-4147-A177-3AD203B41FA5}">
                      <a16:colId xmlns:a16="http://schemas.microsoft.com/office/drawing/2014/main" val="20003"/>
                    </a:ext>
                  </a:extLst>
                </a:gridCol>
                <a:gridCol w="971170">
                  <a:extLst>
                    <a:ext uri="{9D8B030D-6E8A-4147-A177-3AD203B41FA5}">
                      <a16:colId xmlns:a16="http://schemas.microsoft.com/office/drawing/2014/main" val="20005"/>
                    </a:ext>
                  </a:extLst>
                </a:gridCol>
              </a:tblGrid>
              <a:tr h="261793">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4524888">
                <a:tc>
                  <a:txBody>
                    <a:bodyPr/>
                    <a:lstStyle/>
                    <a:p>
                      <a:pPr algn="ctr"/>
                      <a:r>
                        <a:rPr lang="en-US" sz="1000" dirty="0">
                          <a:latin typeface="+mn-lt"/>
                        </a:rPr>
                        <a:t>Economic &amp; Workforce Development</a:t>
                      </a:r>
                    </a:p>
                  </a:txBody>
                  <a:tcPr marL="68580" marR="68580" marT="34290" marB="34290" anchor="ctr"/>
                </a:tc>
                <a:tc>
                  <a:txBody>
                    <a:bodyPr/>
                    <a:lstStyle/>
                    <a:p>
                      <a:pPr algn="ctr"/>
                      <a:r>
                        <a:rPr lang="en-US" sz="1000" dirty="0">
                          <a:latin typeface="+mn-lt"/>
                        </a:rPr>
                        <a:t>Personalized Learning </a:t>
                      </a:r>
                    </a:p>
                  </a:txBody>
                  <a:tcPr marL="68580" marR="68580" marT="34290" marB="34290" anchor="ctr"/>
                </a:tc>
                <a:tc>
                  <a:txBody>
                    <a:bodyPr/>
                    <a:lstStyle/>
                    <a:p>
                      <a:r>
                        <a:rPr lang="en-US" sz="1000" b="1" i="0" u="none" strike="noStrike" cap="none" dirty="0">
                          <a:solidFill>
                            <a:schemeClr val="dk1"/>
                          </a:solidFill>
                          <a:effectLst/>
                          <a:latin typeface="+mn-lt"/>
                          <a:ea typeface="+mn-ea"/>
                          <a:cs typeface="+mn-cs"/>
                          <a:sym typeface="Arial"/>
                        </a:rPr>
                        <a:t>S4-A1</a:t>
                      </a:r>
                      <a:endParaRPr lang="en-US" sz="1000" b="0" i="0" u="none" strike="noStrike" cap="none" dirty="0">
                        <a:solidFill>
                          <a:schemeClr val="dk1"/>
                        </a:solidFill>
                        <a:effectLst/>
                        <a:latin typeface="+mn-lt"/>
                        <a:ea typeface="+mn-ea"/>
                        <a:cs typeface="+mn-cs"/>
                        <a:sym typeface="Arial"/>
                      </a:endParaRPr>
                    </a:p>
                    <a:p>
                      <a:r>
                        <a:rPr lang="en-US" sz="1000" b="0" i="0" u="none" strike="noStrike" cap="none" dirty="0">
                          <a:solidFill>
                            <a:schemeClr val="dk1"/>
                          </a:solidFill>
                          <a:effectLst/>
                          <a:latin typeface="+mn-lt"/>
                          <a:ea typeface="+mn-ea"/>
                          <a:cs typeface="+mn-cs"/>
                          <a:sym typeface="Arial"/>
                        </a:rPr>
                        <a:t>Collaborate with employers to develop and promote work-based learning opportunities for students, GCCA faculty, and staff.</a:t>
                      </a:r>
                    </a:p>
                    <a:p>
                      <a:endParaRPr lang="en-US" sz="1000" b="0" i="0" u="none" strike="noStrike" cap="none" dirty="0">
                        <a:solidFill>
                          <a:schemeClr val="dk1"/>
                        </a:solidFill>
                        <a:effectLst/>
                        <a:latin typeface="+mn-lt"/>
                        <a:ea typeface="+mn-ea"/>
                        <a:cs typeface="+mn-cs"/>
                        <a:sym typeface="Arial"/>
                      </a:endParaRPr>
                    </a:p>
                    <a:p>
                      <a:r>
                        <a:rPr lang="en-US" sz="1000" b="1" i="0" u="none" strike="noStrike" cap="none" dirty="0">
                          <a:solidFill>
                            <a:schemeClr val="dk1"/>
                          </a:solidFill>
                          <a:effectLst/>
                          <a:latin typeface="+mn-lt"/>
                          <a:ea typeface="+mn-ea"/>
                          <a:cs typeface="+mn-cs"/>
                          <a:sym typeface="Arial"/>
                        </a:rPr>
                        <a:t>S4-A6 </a:t>
                      </a:r>
                      <a:endParaRPr lang="en-US" sz="1000" b="0" i="0" u="none" strike="noStrike" cap="none" dirty="0">
                        <a:solidFill>
                          <a:schemeClr val="dk1"/>
                        </a:solidFill>
                        <a:effectLst/>
                        <a:latin typeface="+mn-lt"/>
                        <a:ea typeface="+mn-ea"/>
                        <a:cs typeface="+mn-cs"/>
                        <a:sym typeface="Arial"/>
                      </a:endParaRPr>
                    </a:p>
                    <a:p>
                      <a:r>
                        <a:rPr lang="en-US" sz="1000" b="0" i="0" u="none" strike="noStrike" cap="none" dirty="0">
                          <a:solidFill>
                            <a:schemeClr val="dk1"/>
                          </a:solidFill>
                          <a:effectLst/>
                          <a:latin typeface="+mn-lt"/>
                          <a:ea typeface="+mn-ea"/>
                          <a:cs typeface="+mn-cs"/>
                          <a:sym typeface="Arial"/>
                        </a:rPr>
                        <a:t>Provide evidence of innovative practices that ensure students are college and career ready with coursework aligned to the expectations of business and industry.</a:t>
                      </a:r>
                      <a:endParaRPr lang="en-US" sz="10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5685"/>
                        </a:solidFill>
                        <a:effectLst/>
                        <a:uLnTx/>
                        <a:uFillTx/>
                        <a:latin typeface="+mn-lt"/>
                        <a:ea typeface="+mn-ea"/>
                        <a:cs typeface="Arial" panose="020B0604020202020204" pitchFamily="34" charset="0"/>
                        <a:sym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5685"/>
                        </a:solidFill>
                        <a:effectLst/>
                        <a:uLnTx/>
                        <a:uFillTx/>
                        <a:latin typeface="+mn-lt"/>
                        <a:ea typeface="+mn-ea"/>
                        <a:cs typeface="Arial" panose="020B0604020202020204" pitchFamily="34" charset="0"/>
                        <a:sym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5685"/>
                        </a:solidFill>
                        <a:effectLst/>
                        <a:uLnTx/>
                        <a:uFillTx/>
                        <a:latin typeface="+mn-lt"/>
                        <a:ea typeface="+mn-ea"/>
                        <a:cs typeface="Arial" panose="020B0604020202020204" pitchFamily="34" charset="0"/>
                        <a:sym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685"/>
                          </a:solidFill>
                          <a:effectLst/>
                          <a:uLnTx/>
                          <a:uFillTx/>
                          <a:latin typeface="+mn-lt"/>
                          <a:ea typeface="+mn-ea"/>
                          <a:cs typeface="Arial" panose="020B0604020202020204" pitchFamily="34" charset="0"/>
                          <a:sym typeface="Arial"/>
                        </a:rPr>
                        <a:t>Support the growing dual enrollment classes offered on ACCA’s campus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685"/>
                          </a:solidFill>
                          <a:effectLst/>
                          <a:uLnTx/>
                          <a:uFillTx/>
                          <a:latin typeface="+mn-lt"/>
                          <a:ea typeface="+mn-ea"/>
                          <a:cs typeface="Arial" panose="020B0604020202020204" pitchFamily="34" charset="0"/>
                          <a:sym typeface="Arial"/>
                        </a:rPr>
                        <a:t>(materials/supplies, lab equipment and maintenance costs)</a:t>
                      </a:r>
                      <a:endParaRPr kumimoji="0" lang="en-US" sz="1200" b="1" i="0" u="none" strike="noStrike" kern="0" cap="none" spc="0" normalizeH="0" baseline="0" noProof="0" dirty="0">
                        <a:ln>
                          <a:noFill/>
                        </a:ln>
                        <a:solidFill>
                          <a:srgbClr val="005685"/>
                        </a:solidFill>
                        <a:effectLst/>
                        <a:uLnTx/>
                        <a:uFillTx/>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dirty="0">
                        <a:ln>
                          <a:noFill/>
                        </a:ln>
                        <a:solidFill>
                          <a:srgbClr val="005685"/>
                        </a:solidFill>
                        <a:effectLst/>
                        <a:uLnTx/>
                        <a:uFillTx/>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t>Fund transportation for the summer career exposure camp, field trips, work-based learning opportunities, and students taking classes on Atlanta Tech’s campus (Marta).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algn="ctr"/>
                      <a:endParaRPr lang="en-US" sz="1400" b="1" dirty="0">
                        <a:latin typeface="+mn-lt"/>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5685"/>
                          </a:solidFill>
                          <a:effectLst/>
                          <a:uLnTx/>
                          <a:uFillTx/>
                          <a:latin typeface="+mn-lt"/>
                          <a:ea typeface="+mn-ea"/>
                          <a:cs typeface="+mn-cs"/>
                          <a:sym typeface="Arial"/>
                        </a:rPr>
                        <a:t>$123,120  </a:t>
                      </a: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r>
                        <a:rPr lang="en-US" sz="1400" b="1" dirty="0">
                          <a:latin typeface="+mn-lt"/>
                        </a:rPr>
                        <a:t>$55,000</a:t>
                      </a: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12" name="TextBox 11"/>
          <p:cNvSpPr txBox="1"/>
          <p:nvPr/>
        </p:nvSpPr>
        <p:spPr>
          <a:xfrm>
            <a:off x="3574687" y="281641"/>
            <a:ext cx="567170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prstClr val="black"/>
                </a:solidFill>
                <a:effectLst/>
                <a:uLnTx/>
                <a:uFillTx/>
                <a:latin typeface="Century Schoolbook" panose="02040604050505020304"/>
                <a:cs typeface="Arial"/>
                <a:sym typeface="Arial"/>
              </a:rPr>
              <a:t>FY25 Strategic Plan Break-out</a:t>
            </a:r>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3D6C3DC6-EF6E-8948-BFE6-808D46D584D8}" type="slidenum">
              <a:rPr kumimoji="0" lang="en-US" sz="1050" b="0" i="0" u="none" strike="noStrike" kern="0" cap="none" spc="0" normalizeH="0" baseline="0" noProof="0" smtClean="0">
                <a:ln>
                  <a:noFill/>
                </a:ln>
                <a:solidFill>
                  <a:srgbClr val="F5F5F5"/>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050" b="0" i="0" u="none" strike="noStrike" kern="0" cap="none" spc="0" normalizeH="0" baseline="0" noProof="0" dirty="0">
              <a:ln>
                <a:noFill/>
              </a:ln>
              <a:solidFill>
                <a:srgbClr val="F5F5F5"/>
              </a:solidFill>
              <a:effectLst/>
              <a:uLnTx/>
              <a:uFillTx/>
              <a:latin typeface="Calibri"/>
              <a:cs typeface="Calibri"/>
              <a:sym typeface="Calibri"/>
            </a:endParaRPr>
          </a:p>
        </p:txBody>
      </p:sp>
    </p:spTree>
    <p:extLst>
      <p:ext uri="{BB962C8B-B14F-4D97-AF65-F5344CB8AC3E}">
        <p14:creationId xmlns:p14="http://schemas.microsoft.com/office/powerpoint/2010/main" val="292010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D66A-C1A0-46ED-BBB6-15ECFE97E5DB}"/>
              </a:ext>
            </a:extLst>
          </p:cNvPr>
          <p:cNvSpPr>
            <a:spLocks noGrp="1"/>
          </p:cNvSpPr>
          <p:nvPr>
            <p:ph type="title"/>
          </p:nvPr>
        </p:nvSpPr>
        <p:spPr>
          <a:xfrm>
            <a:off x="6411686" y="634947"/>
            <a:ext cx="4800798" cy="1141302"/>
          </a:xfrm>
        </p:spPr>
        <p:txBody>
          <a:bodyPr vert="horz" lIns="91440" tIns="45720" rIns="91440" bIns="45720" rtlCol="0" anchor="b">
            <a:noAutofit/>
          </a:bodyPr>
          <a:lstStyle/>
          <a:p>
            <a:r>
              <a:rPr lang="en-US" sz="2800" dirty="0">
                <a:solidFill>
                  <a:schemeClr val="tx1">
                    <a:lumMod val="75000"/>
                    <a:lumOff val="25000"/>
                  </a:schemeClr>
                </a:solidFill>
              </a:rPr>
              <a:t>Welcome </a:t>
            </a:r>
            <a:br>
              <a:rPr lang="en-US" sz="2800" dirty="0">
                <a:solidFill>
                  <a:schemeClr val="tx1">
                    <a:lumMod val="75000"/>
                    <a:lumOff val="25000"/>
                  </a:schemeClr>
                </a:solidFill>
              </a:rPr>
            </a:br>
            <a:r>
              <a:rPr lang="en-US" sz="2800" dirty="0">
                <a:solidFill>
                  <a:schemeClr val="tx1">
                    <a:lumMod val="75000"/>
                    <a:lumOff val="25000"/>
                  </a:schemeClr>
                </a:solidFill>
              </a:rPr>
              <a:t>ACCA Board Members </a:t>
            </a:r>
            <a:br>
              <a:rPr lang="en-US" sz="2800" dirty="0">
                <a:solidFill>
                  <a:schemeClr val="tx1">
                    <a:lumMod val="75000"/>
                    <a:lumOff val="25000"/>
                  </a:schemeClr>
                </a:solidFill>
              </a:rPr>
            </a:br>
            <a:r>
              <a:rPr lang="en-US" sz="2800" dirty="0">
                <a:solidFill>
                  <a:schemeClr val="tx1">
                    <a:lumMod val="75000"/>
                    <a:lumOff val="25000"/>
                  </a:schemeClr>
                </a:solidFill>
              </a:rPr>
              <a:t>&amp; Visitors!</a:t>
            </a:r>
          </a:p>
        </p:txBody>
      </p:sp>
      <p:sp>
        <p:nvSpPr>
          <p:cNvPr id="3" name="Content Placeholder 2">
            <a:extLst>
              <a:ext uri="{FF2B5EF4-FFF2-40B4-BE49-F238E27FC236}">
                <a16:creationId xmlns:a16="http://schemas.microsoft.com/office/drawing/2014/main" id="{909C5DF7-1E34-4F68-98DE-46A14EB71997}"/>
              </a:ext>
            </a:extLst>
          </p:cNvPr>
          <p:cNvSpPr>
            <a:spLocks noGrp="1"/>
          </p:cNvSpPr>
          <p:nvPr>
            <p:ph sz="quarter" idx="4"/>
          </p:nvPr>
        </p:nvSpPr>
        <p:spPr>
          <a:xfrm>
            <a:off x="6411684" y="2198914"/>
            <a:ext cx="5127172" cy="3670180"/>
          </a:xfrm>
        </p:spPr>
        <p:txBody>
          <a:bodyPr vert="horz" lIns="0" tIns="45720" rIns="0" bIns="45720" rtlCol="0">
            <a:normAutofit/>
          </a:bodyPr>
          <a:lstStyle/>
          <a:p>
            <a:pPr marL="0" indent="0">
              <a:buNone/>
            </a:pPr>
            <a:r>
              <a:rPr lang="en-US" i="1" dirty="0">
                <a:solidFill>
                  <a:schemeClr val="tx1">
                    <a:lumMod val="75000"/>
                    <a:lumOff val="25000"/>
                  </a:schemeClr>
                </a:solidFill>
              </a:rPr>
              <a:t>Presiding</a:t>
            </a:r>
          </a:p>
          <a:p>
            <a:pPr marL="0" indent="0">
              <a:buNone/>
            </a:pPr>
            <a:r>
              <a:rPr kumimoji="0" lang="en-US" sz="2000" b="0" i="1" u="none" strike="noStrike" kern="0" cap="none" spc="0" normalizeH="0" baseline="0" noProof="0" dirty="0">
                <a:ln>
                  <a:noFill/>
                </a:ln>
                <a:solidFill>
                  <a:srgbClr val="005685">
                    <a:lumMod val="75000"/>
                    <a:lumOff val="25000"/>
                  </a:srgbClr>
                </a:solidFill>
                <a:effectLst/>
                <a:uLnTx/>
                <a:uFillTx/>
                <a:latin typeface="Calibri"/>
                <a:cs typeface="Calibri"/>
                <a:sym typeface="Calibri"/>
              </a:rPr>
              <a:t>ACCA Board of Directors Chair</a:t>
            </a:r>
          </a:p>
          <a:p>
            <a:pPr marL="0" indent="0">
              <a:buFont typeface="Calibri" panose="020F0502020204030204" pitchFamily="34" charset="0"/>
              <a:buNone/>
            </a:pPr>
            <a:r>
              <a:rPr lang="en-US" b="1" dirty="0">
                <a:solidFill>
                  <a:schemeClr val="tx1">
                    <a:lumMod val="75000"/>
                    <a:lumOff val="25000"/>
                  </a:schemeClr>
                </a:solidFill>
              </a:rPr>
              <a:t>Dr. Sonya McCoy-Wilson,</a:t>
            </a:r>
          </a:p>
          <a:p>
            <a:pPr marL="0" indent="0">
              <a:buFont typeface="Calibri" panose="020F0502020204030204" pitchFamily="34" charset="0"/>
              <a:buNone/>
            </a:pPr>
            <a:r>
              <a:rPr lang="en-US" b="1" dirty="0">
                <a:solidFill>
                  <a:schemeClr val="tx1">
                    <a:lumMod val="75000"/>
                    <a:lumOff val="25000"/>
                  </a:schemeClr>
                </a:solidFill>
              </a:rPr>
              <a:t>Associate Vice President of Learning  </a:t>
            </a:r>
          </a:p>
          <a:p>
            <a:pPr marL="0" indent="0">
              <a:buFont typeface="Calibri" panose="020F0502020204030204" pitchFamily="34" charset="0"/>
              <a:buNone/>
            </a:pPr>
            <a:r>
              <a:rPr lang="en-US" b="1" dirty="0">
                <a:solidFill>
                  <a:schemeClr val="tx1">
                    <a:lumMod val="75000"/>
                    <a:lumOff val="25000"/>
                  </a:schemeClr>
                </a:solidFill>
              </a:rPr>
              <a:t>Atlanta Technical College</a:t>
            </a:r>
          </a:p>
          <a:p>
            <a:pPr marL="0" indent="0">
              <a:buFont typeface="Calibri" panose="020F0502020204030204" pitchFamily="34" charset="0"/>
              <a:buNone/>
            </a:pPr>
            <a:endParaRPr lang="en-US" b="1" dirty="0">
              <a:solidFill>
                <a:schemeClr val="tx1">
                  <a:lumMod val="75000"/>
                  <a:lumOff val="25000"/>
                </a:schemeClr>
              </a:solidFill>
            </a:endParaRPr>
          </a:p>
          <a:p>
            <a:pPr marL="0" indent="0">
              <a:buFont typeface="Calibri" panose="020F0502020204030204" pitchFamily="34" charset="0"/>
              <a:buNone/>
            </a:pPr>
            <a:endParaRPr lang="en-US" b="1" dirty="0">
              <a:solidFill>
                <a:schemeClr val="tx1">
                  <a:lumMod val="75000"/>
                  <a:lumOff val="25000"/>
                </a:schemeClr>
              </a:solidFill>
            </a:endParaRPr>
          </a:p>
          <a:p>
            <a:pPr marL="0" indent="0">
              <a:buFont typeface="Calibri" panose="020F0502020204030204" pitchFamily="34" charse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75" name="Slide Number Placeholder 6">
            <a:extLst>
              <a:ext uri="{FF2B5EF4-FFF2-40B4-BE49-F238E27FC236}">
                <a16:creationId xmlns:a16="http://schemas.microsoft.com/office/drawing/2014/main" id="{05DA41C5-48B8-4A1A-B5A1-4DCB9A4CC8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3D6C3DC6-EF6E-8948-BFE6-808D46D584D8}" type="slidenum">
              <a:rPr lang="en-US" b="1"/>
              <a:pPr defTabSz="914400">
                <a:spcAft>
                  <a:spcPts val="600"/>
                </a:spcAft>
                <a:defRPr/>
              </a:pPr>
              <a:t>3</a:t>
            </a:fld>
            <a:endParaRPr lang="en-US" b="1" dirty="0"/>
          </a:p>
        </p:txBody>
      </p:sp>
      <p:pic>
        <p:nvPicPr>
          <p:cNvPr id="5" name="Picture 4">
            <a:extLst>
              <a:ext uri="{FF2B5EF4-FFF2-40B4-BE49-F238E27FC236}">
                <a16:creationId xmlns:a16="http://schemas.microsoft.com/office/drawing/2014/main" id="{422AA204-1A42-2F7A-9033-BF14D3C7819B}"/>
              </a:ext>
            </a:extLst>
          </p:cNvPr>
          <p:cNvPicPr>
            <a:picLocks noChangeAspect="1"/>
          </p:cNvPicPr>
          <p:nvPr/>
        </p:nvPicPr>
        <p:blipFill>
          <a:blip r:embed="rId3"/>
          <a:stretch>
            <a:fillRect/>
          </a:stretch>
        </p:blipFill>
        <p:spPr>
          <a:xfrm>
            <a:off x="-762000" y="0"/>
            <a:ext cx="6858000" cy="6858000"/>
          </a:xfrm>
          <a:prstGeom prst="rect">
            <a:avLst/>
          </a:prstGeom>
        </p:spPr>
      </p:pic>
      <p:pic>
        <p:nvPicPr>
          <p:cNvPr id="6" name="Picture 5">
            <a:extLst>
              <a:ext uri="{FF2B5EF4-FFF2-40B4-BE49-F238E27FC236}">
                <a16:creationId xmlns:a16="http://schemas.microsoft.com/office/drawing/2014/main" id="{BC958C78-2523-0E23-DBDD-047FD064B9E4}"/>
              </a:ext>
            </a:extLst>
          </p:cNvPr>
          <p:cNvPicPr>
            <a:picLocks noChangeAspect="1"/>
          </p:cNvPicPr>
          <p:nvPr/>
        </p:nvPicPr>
        <p:blipFill>
          <a:blip r:embed="rId4"/>
          <a:stretch>
            <a:fillRect/>
          </a:stretch>
        </p:blipFill>
        <p:spPr>
          <a:xfrm>
            <a:off x="9069358" y="4187344"/>
            <a:ext cx="2143125" cy="2143125"/>
          </a:xfrm>
          <a:prstGeom prst="rect">
            <a:avLst/>
          </a:prstGeom>
        </p:spPr>
      </p:pic>
    </p:spTree>
    <p:extLst>
      <p:ext uri="{BB962C8B-B14F-4D97-AF65-F5344CB8AC3E}">
        <p14:creationId xmlns:p14="http://schemas.microsoft.com/office/powerpoint/2010/main" val="2969577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3D6C3DC6-EF6E-8948-BFE6-808D46D584D8}" type="slidenum">
              <a:rPr kumimoji="0" lang="en-US" sz="105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050" b="0" i="0" u="none" strike="noStrike" kern="0" cap="none" spc="0" normalizeH="0" baseline="0" noProof="0" dirty="0">
              <a:ln>
                <a:noFill/>
              </a:ln>
              <a:solidFill>
                <a:srgbClr val="FFFFFF"/>
              </a:solidFill>
              <a:effectLst/>
              <a:uLnTx/>
              <a:uFillTx/>
              <a:latin typeface="Calibri"/>
              <a:cs typeface="Calibri"/>
              <a:sym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671882114"/>
              </p:ext>
            </p:extLst>
          </p:nvPr>
        </p:nvGraphicFramePr>
        <p:xfrm>
          <a:off x="2352807" y="1898299"/>
          <a:ext cx="7196965" cy="3915698"/>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7719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809388">
                <a:tc>
                  <a:txBody>
                    <a:bodyPr/>
                    <a:lstStyle/>
                    <a:p>
                      <a:pPr algn="ctr"/>
                      <a:r>
                        <a:rPr lang="en-US" sz="800" dirty="0"/>
                        <a:t>Strategic Planning and Sustainability</a:t>
                      </a:r>
                    </a:p>
                    <a:p>
                      <a:pPr algn="ctr"/>
                      <a:endParaRPr lang="en-US" sz="800" dirty="0"/>
                    </a:p>
                  </a:txBody>
                  <a:tcPr marL="68580" marR="68580" marT="34290" marB="34290" anchor="ctr"/>
                </a:tc>
                <a:tc>
                  <a:txBody>
                    <a:bodyPr/>
                    <a:lstStyle/>
                    <a:p>
                      <a:pPr algn="ctr"/>
                      <a:r>
                        <a:rPr lang="en-US" sz="800" dirty="0"/>
                        <a:t>Personalized Learning</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S2-A3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Consolidated Marketing Plan: Adopt and implement a marketing plan that includes collaboration with stakeholders.  Suggestions may include, but are not limited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Communication: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•social media</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•website</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•brochures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•flyers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•campus tours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•career fairs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Promotion: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•special populations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•academic advisement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•articulation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•fund raising</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•CTSOs and other student organizations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•career development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•dual enrollment (academic, CTAE, and Accelerated Career)</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mn-lt"/>
                        <a:cs typeface="Arial" panose="020B0604020202020204" pitchFamily="34" charset="0"/>
                      </a:endParaRPr>
                    </a:p>
                  </a:txBody>
                  <a:tcPr marL="68580" marR="68580" marT="34290" marB="34290" anchor="ctr"/>
                </a:tc>
                <a:tc>
                  <a:txBody>
                    <a:bodyPr/>
                    <a:lstStyle/>
                    <a:p>
                      <a:pPr algn="ctr"/>
                      <a:endParaRPr lang="en-US" sz="1200" b="1" dirty="0"/>
                    </a:p>
                    <a:p>
                      <a:pPr algn="ctr"/>
                      <a:endParaRPr lang="en-US" sz="1200" b="1" dirty="0"/>
                    </a:p>
                    <a:p>
                      <a:pPr algn="ctr"/>
                      <a:r>
                        <a:rPr lang="en-US" sz="1200" b="1" dirty="0"/>
                        <a:t>Create additional marketing materials that promote individual pathways and training opportunities</a:t>
                      </a:r>
                    </a:p>
                    <a:p>
                      <a:pPr algn="ctr"/>
                      <a:endParaRPr lang="en-US" sz="1200" b="1" dirty="0"/>
                    </a:p>
                  </a:txBody>
                  <a:tcPr marL="68580" marR="68580" marT="34290" marB="34290" anchor="ctr"/>
                </a:tc>
                <a:tc>
                  <a:txBody>
                    <a:bodyPr/>
                    <a:lstStyle/>
                    <a:p>
                      <a:pPr algn="ctr"/>
                      <a:r>
                        <a:rPr lang="en-US" sz="1200" b="1" dirty="0"/>
                        <a:t>$20,000</a:t>
                      </a:r>
                    </a:p>
                    <a:p>
                      <a:pPr algn="ctr"/>
                      <a:endParaRPr lang="en-US" sz="1200" b="1" dirty="0"/>
                    </a:p>
                  </a:txBody>
                  <a:tcPr marL="68580" marR="68580" marT="34290" marB="34290" anchor="ct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7164539D-93EB-392B-D4E9-3FDDCBE5D764}"/>
              </a:ext>
            </a:extLst>
          </p:cNvPr>
          <p:cNvPicPr>
            <a:picLocks noChangeAspect="1"/>
          </p:cNvPicPr>
          <p:nvPr/>
        </p:nvPicPr>
        <p:blipFill>
          <a:blip r:embed="rId3"/>
          <a:stretch>
            <a:fillRect/>
          </a:stretch>
        </p:blipFill>
        <p:spPr>
          <a:xfrm>
            <a:off x="3037148" y="1044003"/>
            <a:ext cx="5828281" cy="719390"/>
          </a:xfrm>
          <a:prstGeom prst="rect">
            <a:avLst/>
          </a:prstGeom>
        </p:spPr>
      </p:pic>
    </p:spTree>
    <p:extLst>
      <p:ext uri="{BB962C8B-B14F-4D97-AF65-F5344CB8AC3E}">
        <p14:creationId xmlns:p14="http://schemas.microsoft.com/office/powerpoint/2010/main" val="234335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4C34-7865-D28D-D9AE-A601B59B165F}"/>
              </a:ext>
            </a:extLst>
          </p:cNvPr>
          <p:cNvSpPr>
            <a:spLocks noGrp="1"/>
          </p:cNvSpPr>
          <p:nvPr>
            <p:ph type="title"/>
          </p:nvPr>
        </p:nvSpPr>
        <p:spPr/>
        <p:txBody>
          <a:bodyPr/>
          <a:lstStyle/>
          <a:p>
            <a:r>
              <a:rPr lang="en-US" dirty="0"/>
              <a:t>Option A</a:t>
            </a:r>
          </a:p>
        </p:txBody>
      </p:sp>
      <p:sp>
        <p:nvSpPr>
          <p:cNvPr id="5" name="Text Placeholder 4">
            <a:extLst>
              <a:ext uri="{FF2B5EF4-FFF2-40B4-BE49-F238E27FC236}">
                <a16:creationId xmlns:a16="http://schemas.microsoft.com/office/drawing/2014/main" id="{C417D016-0E82-8422-1566-7CF279D8C1C9}"/>
              </a:ext>
            </a:extLst>
          </p:cNvPr>
          <p:cNvSpPr>
            <a:spLocks noGrp="1"/>
          </p:cNvSpPr>
          <p:nvPr>
            <p:ph type="body" idx="1"/>
          </p:nvPr>
        </p:nvSpPr>
        <p:spPr/>
        <p:txBody>
          <a:bodyPr/>
          <a:lstStyle/>
          <a:p>
            <a:r>
              <a:rPr lang="en-US" b="1" dirty="0"/>
              <a:t>Summary</a:t>
            </a:r>
          </a:p>
          <a:p>
            <a:pPr lvl="1"/>
            <a:r>
              <a:rPr lang="en-US" dirty="0"/>
              <a:t>Prioritizes dual enrollment, work-based learning, and summer exposure camp</a:t>
            </a:r>
          </a:p>
          <a:p>
            <a:pPr lvl="1"/>
            <a:r>
              <a:rPr lang="en-US" dirty="0"/>
              <a:t>Abolishment of one teacher position</a:t>
            </a:r>
          </a:p>
        </p:txBody>
      </p:sp>
      <p:pic>
        <p:nvPicPr>
          <p:cNvPr id="4" name="Picture 3">
            <a:extLst>
              <a:ext uri="{FF2B5EF4-FFF2-40B4-BE49-F238E27FC236}">
                <a16:creationId xmlns:a16="http://schemas.microsoft.com/office/drawing/2014/main" id="{4D46D6A8-6CA2-C64E-84F1-28BE29D1B85B}"/>
              </a:ext>
            </a:extLst>
          </p:cNvPr>
          <p:cNvPicPr>
            <a:picLocks noChangeAspect="1"/>
          </p:cNvPicPr>
          <p:nvPr/>
        </p:nvPicPr>
        <p:blipFill>
          <a:blip r:embed="rId3"/>
          <a:stretch>
            <a:fillRect/>
          </a:stretch>
        </p:blipFill>
        <p:spPr>
          <a:xfrm>
            <a:off x="4614304" y="3368565"/>
            <a:ext cx="2400300" cy="1905000"/>
          </a:xfrm>
          <a:prstGeom prst="rect">
            <a:avLst/>
          </a:prstGeom>
        </p:spPr>
      </p:pic>
    </p:spTree>
    <p:extLst>
      <p:ext uri="{BB962C8B-B14F-4D97-AF65-F5344CB8AC3E}">
        <p14:creationId xmlns:p14="http://schemas.microsoft.com/office/powerpoint/2010/main" val="783577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F0C36-2899-21FD-88E8-8DC47531D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F9FAF-AE30-6B73-3491-74810D038F23}"/>
              </a:ext>
            </a:extLst>
          </p:cNvPr>
          <p:cNvSpPr>
            <a:spLocks noGrp="1"/>
          </p:cNvSpPr>
          <p:nvPr>
            <p:ph type="title"/>
          </p:nvPr>
        </p:nvSpPr>
        <p:spPr/>
        <p:txBody>
          <a:bodyPr/>
          <a:lstStyle/>
          <a:p>
            <a:r>
              <a:rPr lang="en-US" dirty="0"/>
              <a:t>Option B</a:t>
            </a:r>
          </a:p>
        </p:txBody>
      </p:sp>
      <p:sp>
        <p:nvSpPr>
          <p:cNvPr id="5" name="Text Placeholder 4">
            <a:extLst>
              <a:ext uri="{FF2B5EF4-FFF2-40B4-BE49-F238E27FC236}">
                <a16:creationId xmlns:a16="http://schemas.microsoft.com/office/drawing/2014/main" id="{6EF6232D-61DB-6FC7-E25C-CCA74B196C04}"/>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E4DBFA11-EB1C-D738-4AB8-DAD6140E55B3}"/>
              </a:ext>
            </a:extLst>
          </p:cNvPr>
          <p:cNvPicPr>
            <a:picLocks noChangeAspect="1"/>
          </p:cNvPicPr>
          <p:nvPr/>
        </p:nvPicPr>
        <p:blipFill>
          <a:blip r:embed="rId3"/>
          <a:stretch>
            <a:fillRect/>
          </a:stretch>
        </p:blipFill>
        <p:spPr>
          <a:xfrm>
            <a:off x="4414607" y="2476500"/>
            <a:ext cx="2400300" cy="1905000"/>
          </a:xfrm>
          <a:prstGeom prst="rect">
            <a:avLst/>
          </a:prstGeom>
        </p:spPr>
      </p:pic>
    </p:spTree>
    <p:extLst>
      <p:ext uri="{BB962C8B-B14F-4D97-AF65-F5344CB8AC3E}">
        <p14:creationId xmlns:p14="http://schemas.microsoft.com/office/powerpoint/2010/main" val="2801022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24C98-5295-D93D-28E0-DCF0764A2E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E7F999A-3C8C-0998-8609-20EC21EDB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a:extLst>
              <a:ext uri="{FF2B5EF4-FFF2-40B4-BE49-F238E27FC236}">
                <a16:creationId xmlns:a16="http://schemas.microsoft.com/office/drawing/2014/main" id="{EB68CB51-B3C7-DA7D-40EC-DCD410F84F1B}"/>
              </a:ext>
            </a:extLst>
          </p:cNvPr>
          <p:cNvGraphicFramePr>
            <a:graphicFrameLocks noGrp="1"/>
          </p:cNvGraphicFramePr>
          <p:nvPr>
            <p:extLst>
              <p:ext uri="{D42A27DB-BD31-4B8C-83A1-F6EECF244321}">
                <p14:modId xmlns:p14="http://schemas.microsoft.com/office/powerpoint/2010/main" val="1310523838"/>
              </p:ext>
            </p:extLst>
          </p:nvPr>
        </p:nvGraphicFramePr>
        <p:xfrm>
          <a:off x="1945532" y="678241"/>
          <a:ext cx="6111908" cy="5339053"/>
        </p:xfrm>
        <a:graphic>
          <a:graphicData uri="http://schemas.openxmlformats.org/drawingml/2006/table">
            <a:tbl>
              <a:tblPr firstRow="1" bandRow="1">
                <a:tableStyleId>{5C22544A-7EE6-4342-B048-85BDC9FD1C3A}</a:tableStyleId>
              </a:tblPr>
              <a:tblGrid>
                <a:gridCol w="1527975">
                  <a:extLst>
                    <a:ext uri="{9D8B030D-6E8A-4147-A177-3AD203B41FA5}">
                      <a16:colId xmlns:a16="http://schemas.microsoft.com/office/drawing/2014/main" val="20000"/>
                    </a:ext>
                  </a:extLst>
                </a:gridCol>
                <a:gridCol w="1699404">
                  <a:extLst>
                    <a:ext uri="{9D8B030D-6E8A-4147-A177-3AD203B41FA5}">
                      <a16:colId xmlns:a16="http://schemas.microsoft.com/office/drawing/2014/main" val="20002"/>
                    </a:ext>
                  </a:extLst>
                </a:gridCol>
                <a:gridCol w="1967490">
                  <a:extLst>
                    <a:ext uri="{9D8B030D-6E8A-4147-A177-3AD203B41FA5}">
                      <a16:colId xmlns:a16="http://schemas.microsoft.com/office/drawing/2014/main" val="20003"/>
                    </a:ext>
                  </a:extLst>
                </a:gridCol>
                <a:gridCol w="917039">
                  <a:extLst>
                    <a:ext uri="{9D8B030D-6E8A-4147-A177-3AD203B41FA5}">
                      <a16:colId xmlns:a16="http://schemas.microsoft.com/office/drawing/2014/main" val="20005"/>
                    </a:ext>
                  </a:extLst>
                </a:gridCol>
              </a:tblGrid>
              <a:tr h="285847">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5053206">
                <a:tc>
                  <a:txBody>
                    <a:bodyPr/>
                    <a:lstStyle/>
                    <a:p>
                      <a:pPr algn="ctr"/>
                      <a:r>
                        <a:rPr lang="en-US" sz="900" dirty="0">
                          <a:latin typeface="+mn-lt"/>
                        </a:rPr>
                        <a:t>Teaching and Assessing for Learning</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S3-A1</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Establish a culture that promotes the success of students in the work force, including soft skills, employability skills, and financial literacy.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S3-A5</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Establish shared accountability and collaboration between the GCCA and its partners to improve student learning.</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S3-A6</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Ensure access to support to address the physical, social, financial and emotional needs of GCCA students.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mn-lt"/>
                        <a:cs typeface="Arial" panose="020B0604020202020204" pitchFamily="34" charset="0"/>
                      </a:endParaRPr>
                    </a:p>
                  </a:txBody>
                  <a:tcPr marL="68580" marR="68580" marT="34290" marB="34290" anchor="ctr"/>
                </a:tc>
                <a:tc>
                  <a:txBody>
                    <a:bodyPr/>
                    <a:lstStyle/>
                    <a:p>
                      <a:pPr algn="ctr"/>
                      <a:r>
                        <a:rPr lang="en-US" sz="1200" b="1" dirty="0">
                          <a:latin typeface="+mn-lt"/>
                        </a:rPr>
                        <a:t>Purchase one </a:t>
                      </a:r>
                    </a:p>
                    <a:p>
                      <a:pPr algn="ctr"/>
                      <a:r>
                        <a:rPr lang="en-US" sz="1200" b="1" dirty="0">
                          <a:latin typeface="+mn-lt"/>
                        </a:rPr>
                        <a:t>School-Funded </a:t>
                      </a:r>
                    </a:p>
                    <a:p>
                      <a:pPr algn="ctr"/>
                      <a:r>
                        <a:rPr lang="en-US" sz="1200" b="1" dirty="0">
                          <a:latin typeface="+mn-lt"/>
                        </a:rPr>
                        <a:t>Teacher</a:t>
                      </a:r>
                    </a:p>
                    <a:p>
                      <a:pPr algn="ctr"/>
                      <a:endParaRPr lang="en-US" sz="1200" b="1" dirty="0">
                        <a:latin typeface="+mn-l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dirty="0">
                        <a:latin typeface="+mn-l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latin typeface="+mn-lt"/>
                        </a:rPr>
                        <a:t>Hire two full-time subs to support dual enrollment</a:t>
                      </a:r>
                    </a:p>
                    <a:p>
                      <a:pPr algn="ctr"/>
                      <a:endParaRPr lang="en-US" sz="1200" b="1" dirty="0"/>
                    </a:p>
                    <a:p>
                      <a:pPr algn="ctr"/>
                      <a:endParaRPr lang="en-US" sz="1200" b="1" dirty="0"/>
                    </a:p>
                    <a:p>
                      <a:pPr algn="ctr"/>
                      <a:endParaRPr lang="en-US" sz="1200" b="1" dirty="0"/>
                    </a:p>
                  </a:txBody>
                  <a:tcPr marL="68580" marR="68580" marT="34290" marB="34290" anchor="ctr"/>
                </a:tc>
                <a:tc>
                  <a:txBody>
                    <a:bodyPr/>
                    <a:lstStyle/>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$131,970  </a:t>
                      </a:r>
                    </a:p>
                    <a:p>
                      <a:pPr algn="ctr"/>
                      <a:endParaRPr lang="en-US" sz="1200" b="1" dirty="0">
                        <a:latin typeface="+mn-lt"/>
                      </a:endParaRPr>
                    </a:p>
                    <a:p>
                      <a:pPr algn="ctr"/>
                      <a:endParaRPr lang="en-US" sz="1200" b="1" dirty="0">
                        <a:latin typeface="+mn-lt"/>
                      </a:endParaRPr>
                    </a:p>
                    <a:p>
                      <a:pPr algn="ctr"/>
                      <a:endParaRPr lang="en-US" sz="1200" b="1" dirty="0"/>
                    </a:p>
                    <a:p>
                      <a:pPr algn="ctr"/>
                      <a:r>
                        <a:rPr lang="en-US" sz="1200" b="1" dirty="0"/>
                        <a:t>$85,819</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  </a:t>
                      </a:r>
                    </a:p>
                    <a:p>
                      <a:pPr algn="ctr"/>
                      <a:endParaRPr lang="en-US" sz="1200" b="1" dirty="0"/>
                    </a:p>
                    <a:p>
                      <a:pPr algn="ctr"/>
                      <a:endParaRPr lang="en-US" sz="1200" b="1" dirty="0"/>
                    </a:p>
                    <a:p>
                      <a:pPr algn="ctr"/>
                      <a:endParaRPr lang="en-US" sz="1200" b="1" dirty="0"/>
                    </a:p>
                  </a:txBody>
                  <a:tcPr marL="68580" marR="68580" marT="34290" marB="34290"/>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9E1D6756-BB52-C8AE-C4F8-E5D36ECB40D5}"/>
              </a:ext>
            </a:extLst>
          </p:cNvPr>
          <p:cNvSpPr txBox="1"/>
          <p:nvPr/>
        </p:nvSpPr>
        <p:spPr>
          <a:xfrm>
            <a:off x="3155906" y="34050"/>
            <a:ext cx="567170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prstClr val="black"/>
                </a:solidFill>
                <a:effectLst/>
                <a:uLnTx/>
                <a:uFillTx/>
                <a:latin typeface="Century Schoolbook" panose="02040604050505020304"/>
                <a:cs typeface="Arial"/>
                <a:sym typeface="Arial"/>
              </a:rPr>
              <a:t>FY26 Strategic Plan Break-out</a:t>
            </a:r>
          </a:p>
        </p:txBody>
      </p:sp>
      <p:sp>
        <p:nvSpPr>
          <p:cNvPr id="2" name="Slide Number Placeholder 1">
            <a:extLst>
              <a:ext uri="{FF2B5EF4-FFF2-40B4-BE49-F238E27FC236}">
                <a16:creationId xmlns:a16="http://schemas.microsoft.com/office/drawing/2014/main" id="{41CA501F-FAEB-B190-8B13-3B5A873642E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3D6C3DC6-EF6E-8948-BFE6-808D46D584D8}" type="slidenum">
              <a:rPr kumimoji="0" lang="en-US" sz="1050" b="0" i="0" u="none" strike="noStrike" kern="0" cap="none" spc="0" normalizeH="0" baseline="0" noProof="0" smtClean="0">
                <a:ln>
                  <a:noFill/>
                </a:ln>
                <a:solidFill>
                  <a:srgbClr val="F5F5F5"/>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050" b="0" i="0" u="none" strike="noStrike" kern="0" cap="none" spc="0" normalizeH="0" baseline="0" noProof="0" dirty="0">
              <a:ln>
                <a:noFill/>
              </a:ln>
              <a:solidFill>
                <a:srgbClr val="F5F5F5"/>
              </a:solidFill>
              <a:effectLst/>
              <a:uLnTx/>
              <a:uFillTx/>
              <a:latin typeface="Calibri"/>
              <a:cs typeface="Calibri"/>
              <a:sym typeface="Calibri"/>
            </a:endParaRPr>
          </a:p>
        </p:txBody>
      </p:sp>
    </p:spTree>
    <p:extLst>
      <p:ext uri="{BB962C8B-B14F-4D97-AF65-F5344CB8AC3E}">
        <p14:creationId xmlns:p14="http://schemas.microsoft.com/office/powerpoint/2010/main" val="212008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B1083-9691-1D43-DBA1-2EC6F8BE588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450C4D6-F52E-D624-CEF1-F2AA32946C5E}"/>
              </a:ext>
            </a:extLst>
          </p:cNvPr>
          <p:cNvSpPr/>
          <p:nvPr/>
        </p:nvSpPr>
        <p:spPr>
          <a:xfrm>
            <a:off x="3374473" y="840706"/>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50" b="0" i="0" u="none" strike="noStrike" kern="0" cap="none" spc="0" normalizeH="0" baseline="0" noProof="0" dirty="0">
              <a:ln>
                <a:noFill/>
              </a:ln>
              <a:solidFill>
                <a:prstClr val="black"/>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EF64291A-314A-1917-5106-B2CE451C6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a:extLst>
              <a:ext uri="{FF2B5EF4-FFF2-40B4-BE49-F238E27FC236}">
                <a16:creationId xmlns:a16="http://schemas.microsoft.com/office/drawing/2014/main" id="{0552E4EE-5544-851B-E071-458D1B132F15}"/>
              </a:ext>
            </a:extLst>
          </p:cNvPr>
          <p:cNvGraphicFramePr>
            <a:graphicFrameLocks noGrp="1"/>
          </p:cNvGraphicFramePr>
          <p:nvPr>
            <p:extLst>
              <p:ext uri="{D42A27DB-BD31-4B8C-83A1-F6EECF244321}">
                <p14:modId xmlns:p14="http://schemas.microsoft.com/office/powerpoint/2010/main" val="1089537887"/>
              </p:ext>
            </p:extLst>
          </p:nvPr>
        </p:nvGraphicFramePr>
        <p:xfrm>
          <a:off x="1503894" y="1011004"/>
          <a:ext cx="8272403" cy="4806828"/>
        </p:xfrm>
        <a:graphic>
          <a:graphicData uri="http://schemas.openxmlformats.org/drawingml/2006/table">
            <a:tbl>
              <a:tblPr firstRow="1" bandRow="1">
                <a:tableStyleId>{5C22544A-7EE6-4342-B048-85BDC9FD1C3A}</a:tableStyleId>
              </a:tblPr>
              <a:tblGrid>
                <a:gridCol w="1618169">
                  <a:extLst>
                    <a:ext uri="{9D8B030D-6E8A-4147-A177-3AD203B41FA5}">
                      <a16:colId xmlns:a16="http://schemas.microsoft.com/office/drawing/2014/main" val="20000"/>
                    </a:ext>
                  </a:extLst>
                </a:gridCol>
                <a:gridCol w="1799718">
                  <a:extLst>
                    <a:ext uri="{9D8B030D-6E8A-4147-A177-3AD203B41FA5}">
                      <a16:colId xmlns:a16="http://schemas.microsoft.com/office/drawing/2014/main" val="20001"/>
                    </a:ext>
                  </a:extLst>
                </a:gridCol>
                <a:gridCol w="1799718">
                  <a:extLst>
                    <a:ext uri="{9D8B030D-6E8A-4147-A177-3AD203B41FA5}">
                      <a16:colId xmlns:a16="http://schemas.microsoft.com/office/drawing/2014/main" val="20002"/>
                    </a:ext>
                  </a:extLst>
                </a:gridCol>
                <a:gridCol w="2083628">
                  <a:extLst>
                    <a:ext uri="{9D8B030D-6E8A-4147-A177-3AD203B41FA5}">
                      <a16:colId xmlns:a16="http://schemas.microsoft.com/office/drawing/2014/main" val="20003"/>
                    </a:ext>
                  </a:extLst>
                </a:gridCol>
                <a:gridCol w="971170">
                  <a:extLst>
                    <a:ext uri="{9D8B030D-6E8A-4147-A177-3AD203B41FA5}">
                      <a16:colId xmlns:a16="http://schemas.microsoft.com/office/drawing/2014/main" val="20005"/>
                    </a:ext>
                  </a:extLst>
                </a:gridCol>
              </a:tblGrid>
              <a:tr h="261793">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4524888">
                <a:tc>
                  <a:txBody>
                    <a:bodyPr/>
                    <a:lstStyle/>
                    <a:p>
                      <a:pPr algn="ctr"/>
                      <a:r>
                        <a:rPr lang="en-US" sz="1000" dirty="0">
                          <a:latin typeface="+mn-lt"/>
                        </a:rPr>
                        <a:t>Economic &amp; Workforce Development</a:t>
                      </a:r>
                    </a:p>
                  </a:txBody>
                  <a:tcPr marL="68580" marR="68580" marT="34290" marB="34290" anchor="ctr"/>
                </a:tc>
                <a:tc>
                  <a:txBody>
                    <a:bodyPr/>
                    <a:lstStyle/>
                    <a:p>
                      <a:pPr algn="ctr"/>
                      <a:r>
                        <a:rPr lang="en-US" sz="1000" dirty="0">
                          <a:latin typeface="+mn-lt"/>
                        </a:rPr>
                        <a:t>Personalized Learning </a:t>
                      </a:r>
                    </a:p>
                  </a:txBody>
                  <a:tcPr marL="68580" marR="68580" marT="34290" marB="34290" anchor="ctr"/>
                </a:tc>
                <a:tc>
                  <a:txBody>
                    <a:bodyPr/>
                    <a:lstStyle/>
                    <a:p>
                      <a:r>
                        <a:rPr lang="en-US" sz="1000" b="1" i="0" u="none" strike="noStrike" cap="none" dirty="0">
                          <a:solidFill>
                            <a:schemeClr val="dk1"/>
                          </a:solidFill>
                          <a:effectLst/>
                          <a:latin typeface="+mn-lt"/>
                          <a:ea typeface="+mn-ea"/>
                          <a:cs typeface="+mn-cs"/>
                          <a:sym typeface="Arial"/>
                        </a:rPr>
                        <a:t>S4-A1</a:t>
                      </a:r>
                      <a:endParaRPr lang="en-US" sz="1000" b="0" i="0" u="none" strike="noStrike" cap="none" dirty="0">
                        <a:solidFill>
                          <a:schemeClr val="dk1"/>
                        </a:solidFill>
                        <a:effectLst/>
                        <a:latin typeface="+mn-lt"/>
                        <a:ea typeface="+mn-ea"/>
                        <a:cs typeface="+mn-cs"/>
                        <a:sym typeface="Arial"/>
                      </a:endParaRPr>
                    </a:p>
                    <a:p>
                      <a:r>
                        <a:rPr lang="en-US" sz="1000" b="0" i="0" u="none" strike="noStrike" cap="none" dirty="0">
                          <a:solidFill>
                            <a:schemeClr val="dk1"/>
                          </a:solidFill>
                          <a:effectLst/>
                          <a:latin typeface="+mn-lt"/>
                          <a:ea typeface="+mn-ea"/>
                          <a:cs typeface="+mn-cs"/>
                          <a:sym typeface="Arial"/>
                        </a:rPr>
                        <a:t>Collaborate with employers to develop and promote work-based learning opportunities for students, GCCA faculty, and staff.</a:t>
                      </a:r>
                    </a:p>
                    <a:p>
                      <a:endParaRPr lang="en-US" sz="1000" b="0" i="0" u="none" strike="noStrike" cap="none" dirty="0">
                        <a:solidFill>
                          <a:schemeClr val="dk1"/>
                        </a:solidFill>
                        <a:effectLst/>
                        <a:latin typeface="+mn-lt"/>
                        <a:ea typeface="+mn-ea"/>
                        <a:cs typeface="+mn-cs"/>
                        <a:sym typeface="Arial"/>
                      </a:endParaRPr>
                    </a:p>
                    <a:p>
                      <a:r>
                        <a:rPr lang="en-US" sz="1000" b="1" i="0" u="none" strike="noStrike" cap="none" dirty="0">
                          <a:solidFill>
                            <a:schemeClr val="dk1"/>
                          </a:solidFill>
                          <a:effectLst/>
                          <a:latin typeface="+mn-lt"/>
                          <a:ea typeface="+mn-ea"/>
                          <a:cs typeface="+mn-cs"/>
                          <a:sym typeface="Arial"/>
                        </a:rPr>
                        <a:t>S4-A6 </a:t>
                      </a:r>
                      <a:endParaRPr lang="en-US" sz="1000" b="0" i="0" u="none" strike="noStrike" cap="none" dirty="0">
                        <a:solidFill>
                          <a:schemeClr val="dk1"/>
                        </a:solidFill>
                        <a:effectLst/>
                        <a:latin typeface="+mn-lt"/>
                        <a:ea typeface="+mn-ea"/>
                        <a:cs typeface="+mn-cs"/>
                        <a:sym typeface="Arial"/>
                      </a:endParaRPr>
                    </a:p>
                    <a:p>
                      <a:r>
                        <a:rPr lang="en-US" sz="1000" b="0" i="0" u="none" strike="noStrike" cap="none" dirty="0">
                          <a:solidFill>
                            <a:schemeClr val="dk1"/>
                          </a:solidFill>
                          <a:effectLst/>
                          <a:latin typeface="+mn-lt"/>
                          <a:ea typeface="+mn-ea"/>
                          <a:cs typeface="+mn-cs"/>
                          <a:sym typeface="Arial"/>
                        </a:rPr>
                        <a:t>Provide evidence of innovative practices that ensure students are college and career ready with coursework aligned to the expectations of business and industry.</a:t>
                      </a:r>
                      <a:endParaRPr lang="en-US" sz="10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5685"/>
                        </a:solidFill>
                        <a:effectLst/>
                        <a:uLnTx/>
                        <a:uFillTx/>
                        <a:latin typeface="+mn-lt"/>
                        <a:ea typeface="+mn-ea"/>
                        <a:cs typeface="Arial" panose="020B0604020202020204" pitchFamily="34" charset="0"/>
                        <a:sym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5685"/>
                        </a:solidFill>
                        <a:effectLst/>
                        <a:uLnTx/>
                        <a:uFillTx/>
                        <a:latin typeface="+mn-lt"/>
                        <a:ea typeface="+mn-ea"/>
                        <a:cs typeface="Arial" panose="020B0604020202020204" pitchFamily="34" charset="0"/>
                        <a:sym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5685"/>
                        </a:solidFill>
                        <a:effectLst/>
                        <a:uLnTx/>
                        <a:uFillTx/>
                        <a:latin typeface="+mn-lt"/>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dirty="0">
                        <a:ln>
                          <a:noFill/>
                        </a:ln>
                        <a:solidFill>
                          <a:srgbClr val="005685"/>
                        </a:solidFill>
                        <a:effectLst/>
                        <a:uLnTx/>
                        <a:uFillTx/>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t>Fund transportation for the summer career exposure camp, field trips, work-based learning opportunities, and students taking classes on Atlanta Tech’s campus (Marta).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algn="ctr"/>
                      <a:endParaRPr lang="en-US" sz="1400" b="1" dirty="0">
                        <a:latin typeface="+mn-lt"/>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5685"/>
                          </a:solidFill>
                          <a:effectLst/>
                          <a:uLnTx/>
                          <a:uFillTx/>
                          <a:latin typeface="+mn-lt"/>
                          <a:ea typeface="+mn-ea"/>
                          <a:cs typeface="+mn-cs"/>
                          <a:sym typeface="Arial"/>
                        </a:rPr>
                        <a:t>  </a:t>
                      </a: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r>
                        <a:rPr lang="en-US" sz="1400" b="1" dirty="0">
                          <a:latin typeface="+mn-lt"/>
                        </a:rPr>
                        <a:t>$55,000</a:t>
                      </a: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09337C74-80D6-42EF-603E-AAD8712DECF1}"/>
              </a:ext>
            </a:extLst>
          </p:cNvPr>
          <p:cNvSpPr txBox="1"/>
          <p:nvPr/>
        </p:nvSpPr>
        <p:spPr>
          <a:xfrm>
            <a:off x="3574687" y="281641"/>
            <a:ext cx="567170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prstClr val="black"/>
                </a:solidFill>
                <a:effectLst/>
                <a:uLnTx/>
                <a:uFillTx/>
                <a:latin typeface="Century Schoolbook" panose="02040604050505020304"/>
                <a:cs typeface="Arial"/>
                <a:sym typeface="Arial"/>
              </a:rPr>
              <a:t>FY25 Strategic Plan Break-out</a:t>
            </a:r>
          </a:p>
        </p:txBody>
      </p:sp>
      <p:sp>
        <p:nvSpPr>
          <p:cNvPr id="2" name="Slide Number Placeholder 1">
            <a:extLst>
              <a:ext uri="{FF2B5EF4-FFF2-40B4-BE49-F238E27FC236}">
                <a16:creationId xmlns:a16="http://schemas.microsoft.com/office/drawing/2014/main" id="{A6F145FD-F7B5-4F74-60FE-3245932F43C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3D6C3DC6-EF6E-8948-BFE6-808D46D584D8}" type="slidenum">
              <a:rPr kumimoji="0" lang="en-US" sz="1050" b="0" i="0" u="none" strike="noStrike" kern="0" cap="none" spc="0" normalizeH="0" baseline="0" noProof="0" smtClean="0">
                <a:ln>
                  <a:noFill/>
                </a:ln>
                <a:solidFill>
                  <a:srgbClr val="F5F5F5"/>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050" b="0" i="0" u="none" strike="noStrike" kern="0" cap="none" spc="0" normalizeH="0" baseline="0" noProof="0" dirty="0">
              <a:ln>
                <a:noFill/>
              </a:ln>
              <a:solidFill>
                <a:srgbClr val="F5F5F5"/>
              </a:solidFill>
              <a:effectLst/>
              <a:uLnTx/>
              <a:uFillTx/>
              <a:latin typeface="Calibri"/>
              <a:cs typeface="Calibri"/>
              <a:sym typeface="Calibri"/>
            </a:endParaRPr>
          </a:p>
        </p:txBody>
      </p:sp>
    </p:spTree>
    <p:extLst>
      <p:ext uri="{BB962C8B-B14F-4D97-AF65-F5344CB8AC3E}">
        <p14:creationId xmlns:p14="http://schemas.microsoft.com/office/powerpoint/2010/main" val="3283291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73E54-60AB-B86D-827A-DAB4EA4D25B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8C9AC1-E780-2C9E-1F09-7606AAC708A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3D6C3DC6-EF6E-8948-BFE6-808D46D584D8}" type="slidenum">
              <a:rPr kumimoji="0" lang="en-US" sz="105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050" b="0" i="0" u="none" strike="noStrike" kern="0" cap="none" spc="0" normalizeH="0" baseline="0" noProof="0" dirty="0">
              <a:ln>
                <a:noFill/>
              </a:ln>
              <a:solidFill>
                <a:srgbClr val="FFFFFF"/>
              </a:solidFill>
              <a:effectLst/>
              <a:uLnTx/>
              <a:uFillTx/>
              <a:latin typeface="Calibri"/>
              <a:cs typeface="Calibri"/>
              <a:sym typeface="Calibri"/>
            </a:endParaRPr>
          </a:p>
        </p:txBody>
      </p:sp>
      <p:graphicFrame>
        <p:nvGraphicFramePr>
          <p:cNvPr id="4" name="Table 3">
            <a:extLst>
              <a:ext uri="{FF2B5EF4-FFF2-40B4-BE49-F238E27FC236}">
                <a16:creationId xmlns:a16="http://schemas.microsoft.com/office/drawing/2014/main" id="{E0D93810-71EB-CDB8-1D1C-F3194A5E439D}"/>
              </a:ext>
            </a:extLst>
          </p:cNvPr>
          <p:cNvGraphicFramePr>
            <a:graphicFrameLocks noGrp="1"/>
          </p:cNvGraphicFramePr>
          <p:nvPr/>
        </p:nvGraphicFramePr>
        <p:xfrm>
          <a:off x="2352807" y="1898299"/>
          <a:ext cx="7196965" cy="3915698"/>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7719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809388">
                <a:tc>
                  <a:txBody>
                    <a:bodyPr/>
                    <a:lstStyle/>
                    <a:p>
                      <a:pPr algn="ctr"/>
                      <a:r>
                        <a:rPr lang="en-US" sz="800" dirty="0"/>
                        <a:t>Strategic Planning and Sustainability</a:t>
                      </a:r>
                    </a:p>
                    <a:p>
                      <a:pPr algn="ctr"/>
                      <a:endParaRPr lang="en-US" sz="800" dirty="0"/>
                    </a:p>
                  </a:txBody>
                  <a:tcPr marL="68580" marR="68580" marT="34290" marB="34290" anchor="ctr"/>
                </a:tc>
                <a:tc>
                  <a:txBody>
                    <a:bodyPr/>
                    <a:lstStyle/>
                    <a:p>
                      <a:pPr algn="ctr"/>
                      <a:r>
                        <a:rPr lang="en-US" sz="800" dirty="0"/>
                        <a:t>Personalized Learning</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S2-A3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Consolidated Marketing Plan: Adopt and implement a marketing plan that includes collaboration with stakeholders.  Suggestions may include, but are not limited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Communication: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•social media</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•website</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•brochures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•flyers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•campus tours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•career fairs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Promotion: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•special populations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•academic advisement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•articulation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•fund raising</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•CTSOs and other student organizations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•career development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•dual enrollment (academic, CTAE, and Accelerated Career)</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mn-lt"/>
                        <a:cs typeface="Arial" panose="020B0604020202020204" pitchFamily="34" charset="0"/>
                      </a:endParaRPr>
                    </a:p>
                  </a:txBody>
                  <a:tcPr marL="68580" marR="68580" marT="34290" marB="34290" anchor="ctr"/>
                </a:tc>
                <a:tc>
                  <a:txBody>
                    <a:bodyPr/>
                    <a:lstStyle/>
                    <a:p>
                      <a:pPr algn="ctr"/>
                      <a:endParaRPr lang="en-US" sz="1200" b="1" dirty="0"/>
                    </a:p>
                    <a:p>
                      <a:pPr algn="ctr"/>
                      <a:endParaRPr lang="en-US" sz="1200" b="1" dirty="0"/>
                    </a:p>
                    <a:p>
                      <a:pPr algn="ctr"/>
                      <a:r>
                        <a:rPr lang="en-US" sz="1200" b="1" dirty="0"/>
                        <a:t>Create additional marketing materials that promote individual pathways and training opportunities</a:t>
                      </a:r>
                    </a:p>
                    <a:p>
                      <a:pPr algn="ctr"/>
                      <a:endParaRPr lang="en-US" sz="1200" b="1" dirty="0"/>
                    </a:p>
                  </a:txBody>
                  <a:tcPr marL="68580" marR="68580" marT="34290" marB="34290" anchor="ctr"/>
                </a:tc>
                <a:tc>
                  <a:txBody>
                    <a:bodyPr/>
                    <a:lstStyle/>
                    <a:p>
                      <a:pPr algn="ctr"/>
                      <a:r>
                        <a:rPr lang="en-US" sz="1200" b="1" dirty="0"/>
                        <a:t>$20,000</a:t>
                      </a:r>
                    </a:p>
                    <a:p>
                      <a:pPr algn="ctr"/>
                      <a:endParaRPr lang="en-US" sz="1200" b="1" dirty="0"/>
                    </a:p>
                  </a:txBody>
                  <a:tcPr marL="68580" marR="68580" marT="34290" marB="34290" anchor="ct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F6372F0C-20D9-DD91-AD70-5AE88B012737}"/>
              </a:ext>
            </a:extLst>
          </p:cNvPr>
          <p:cNvPicPr>
            <a:picLocks noChangeAspect="1"/>
          </p:cNvPicPr>
          <p:nvPr/>
        </p:nvPicPr>
        <p:blipFill>
          <a:blip r:embed="rId3"/>
          <a:stretch>
            <a:fillRect/>
          </a:stretch>
        </p:blipFill>
        <p:spPr>
          <a:xfrm>
            <a:off x="3037148" y="1044003"/>
            <a:ext cx="5828281" cy="719390"/>
          </a:xfrm>
          <a:prstGeom prst="rect">
            <a:avLst/>
          </a:prstGeom>
        </p:spPr>
      </p:pic>
    </p:spTree>
    <p:extLst>
      <p:ext uri="{BB962C8B-B14F-4D97-AF65-F5344CB8AC3E}">
        <p14:creationId xmlns:p14="http://schemas.microsoft.com/office/powerpoint/2010/main" val="2028340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FE466-43E6-185B-687E-D6002D9BD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77012-82E1-FF5A-5A7F-8863B4DBEC4F}"/>
              </a:ext>
            </a:extLst>
          </p:cNvPr>
          <p:cNvSpPr>
            <a:spLocks noGrp="1"/>
          </p:cNvSpPr>
          <p:nvPr>
            <p:ph type="title"/>
          </p:nvPr>
        </p:nvSpPr>
        <p:spPr/>
        <p:txBody>
          <a:bodyPr/>
          <a:lstStyle/>
          <a:p>
            <a:r>
              <a:rPr lang="en-US" dirty="0"/>
              <a:t>Option B</a:t>
            </a:r>
          </a:p>
        </p:txBody>
      </p:sp>
      <p:sp>
        <p:nvSpPr>
          <p:cNvPr id="5" name="Text Placeholder 4">
            <a:extLst>
              <a:ext uri="{FF2B5EF4-FFF2-40B4-BE49-F238E27FC236}">
                <a16:creationId xmlns:a16="http://schemas.microsoft.com/office/drawing/2014/main" id="{5B6976E6-0B4F-FFE5-C87A-A068EE5F17C7}"/>
              </a:ext>
            </a:extLst>
          </p:cNvPr>
          <p:cNvSpPr>
            <a:spLocks noGrp="1"/>
          </p:cNvSpPr>
          <p:nvPr>
            <p:ph type="body" idx="1"/>
          </p:nvPr>
        </p:nvSpPr>
        <p:spPr/>
        <p:txBody>
          <a:bodyPr/>
          <a:lstStyle/>
          <a:p>
            <a:r>
              <a:rPr lang="en-US" b="1" dirty="0"/>
              <a:t>Summary</a:t>
            </a:r>
          </a:p>
          <a:p>
            <a:pPr lvl="1"/>
            <a:r>
              <a:rPr lang="en-US" dirty="0"/>
              <a:t>Prioritizes work-based learning, field trips to industry sites, and summer exposure camp</a:t>
            </a:r>
          </a:p>
          <a:p>
            <a:pPr lvl="1"/>
            <a:r>
              <a:rPr lang="en-US" dirty="0"/>
              <a:t>Purchases one teacher position</a:t>
            </a:r>
          </a:p>
          <a:p>
            <a:pPr lvl="1"/>
            <a:r>
              <a:rPr lang="en-US" dirty="0"/>
              <a:t>Sacrifice funding to support dual enrollment (materials/supplies/equipment)</a:t>
            </a:r>
          </a:p>
        </p:txBody>
      </p:sp>
      <p:pic>
        <p:nvPicPr>
          <p:cNvPr id="4" name="Picture 3">
            <a:extLst>
              <a:ext uri="{FF2B5EF4-FFF2-40B4-BE49-F238E27FC236}">
                <a16:creationId xmlns:a16="http://schemas.microsoft.com/office/drawing/2014/main" id="{A966D5ED-A92C-D433-613B-524F0CF9333D}"/>
              </a:ext>
            </a:extLst>
          </p:cNvPr>
          <p:cNvPicPr>
            <a:picLocks noChangeAspect="1"/>
          </p:cNvPicPr>
          <p:nvPr/>
        </p:nvPicPr>
        <p:blipFill>
          <a:blip r:embed="rId3"/>
          <a:stretch>
            <a:fillRect/>
          </a:stretch>
        </p:blipFill>
        <p:spPr>
          <a:xfrm>
            <a:off x="4614304" y="3368565"/>
            <a:ext cx="2400300" cy="1905000"/>
          </a:xfrm>
          <a:prstGeom prst="rect">
            <a:avLst/>
          </a:prstGeom>
        </p:spPr>
      </p:pic>
    </p:spTree>
    <p:extLst>
      <p:ext uri="{BB962C8B-B14F-4D97-AF65-F5344CB8AC3E}">
        <p14:creationId xmlns:p14="http://schemas.microsoft.com/office/powerpoint/2010/main" val="602768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C8F6A-6B2D-5CBA-59EB-A9E1B682838E}"/>
              </a:ext>
            </a:extLst>
          </p:cNvPr>
          <p:cNvPicPr>
            <a:picLocks noChangeAspect="1"/>
          </p:cNvPicPr>
          <p:nvPr/>
        </p:nvPicPr>
        <p:blipFill>
          <a:blip r:embed="rId3"/>
          <a:stretch>
            <a:fillRect/>
          </a:stretch>
        </p:blipFill>
        <p:spPr>
          <a:xfrm>
            <a:off x="1932918" y="1638542"/>
            <a:ext cx="8046720" cy="4023360"/>
          </a:xfrm>
          <a:prstGeom prst="rect">
            <a:avLst/>
          </a:prstGeom>
        </p:spPr>
      </p:pic>
      <p:sp>
        <p:nvSpPr>
          <p:cNvPr id="3" name="Text Placeholder 2">
            <a:extLst>
              <a:ext uri="{FF2B5EF4-FFF2-40B4-BE49-F238E27FC236}">
                <a16:creationId xmlns:a16="http://schemas.microsoft.com/office/drawing/2014/main" id="{985AF1B4-D42B-A589-1364-1A9121937ABF}"/>
              </a:ext>
            </a:extLst>
          </p:cNvPr>
          <p:cNvSpPr>
            <a:spLocks noGrp="1"/>
          </p:cNvSpPr>
          <p:nvPr>
            <p:ph type="subTitle" idx="4294967295"/>
          </p:nvPr>
        </p:nvSpPr>
        <p:spPr>
          <a:xfrm>
            <a:off x="2133600" y="4456113"/>
            <a:ext cx="10058400" cy="1143000"/>
          </a:xfrm>
        </p:spPr>
        <p:txBody>
          <a:bodyPr wrap="square" anchor="t">
            <a:normAutofit/>
          </a:bodyPr>
          <a:lstStyle/>
          <a:p>
            <a:pPr marL="101600" lvl="0" indent="0">
              <a:buNone/>
            </a:pPr>
            <a:endParaRPr lang="en-US" dirty="0"/>
          </a:p>
          <a:p>
            <a:endParaRPr lang="en-US" dirty="0"/>
          </a:p>
        </p:txBody>
      </p:sp>
    </p:spTree>
    <p:extLst>
      <p:ext uri="{BB962C8B-B14F-4D97-AF65-F5344CB8AC3E}">
        <p14:creationId xmlns:p14="http://schemas.microsoft.com/office/powerpoint/2010/main" val="396844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E26D-284D-41F8-ACA9-25D7DB72630C}"/>
              </a:ext>
            </a:extLst>
          </p:cNvPr>
          <p:cNvSpPr>
            <a:spLocks noGrp="1"/>
          </p:cNvSpPr>
          <p:nvPr>
            <p:ph type="title"/>
          </p:nvPr>
        </p:nvSpPr>
        <p:spPr/>
        <p:txBody>
          <a:bodyPr/>
          <a:lstStyle/>
          <a:p>
            <a:r>
              <a:rPr lang="en-US" dirty="0"/>
              <a:t>   Pathways on ACCA’s campus              </a:t>
            </a:r>
          </a:p>
        </p:txBody>
      </p:sp>
      <p:graphicFrame>
        <p:nvGraphicFramePr>
          <p:cNvPr id="7" name="Content Placeholder 2">
            <a:extLst>
              <a:ext uri="{FF2B5EF4-FFF2-40B4-BE49-F238E27FC236}">
                <a16:creationId xmlns:a16="http://schemas.microsoft.com/office/drawing/2014/main" id="{5434C00F-288E-4BD1-9723-909156E08034}"/>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60B1EF1D-24B8-694D-601F-49065A320E47}"/>
              </a:ext>
            </a:extLst>
          </p:cNvPr>
          <p:cNvSpPr/>
          <p:nvPr/>
        </p:nvSpPr>
        <p:spPr>
          <a:xfrm>
            <a:off x="-14923" y="2440623"/>
            <a:ext cx="2011188" cy="120671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Teaching as a Profession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rPr>
              <a:t>Dara </a:t>
            </a:r>
            <a:r>
              <a:rPr kumimoji="0" lang="en-US" sz="1600" b="0" i="1" u="none" strike="noStrike" kern="1200" cap="none" spc="0" normalizeH="0" baseline="0" noProof="0" dirty="0" err="1">
                <a:ln>
                  <a:noFill/>
                </a:ln>
                <a:solidFill>
                  <a:prstClr val="white"/>
                </a:solidFill>
                <a:effectLst/>
                <a:uLnTx/>
                <a:uFillTx/>
                <a:latin typeface="Calibri" panose="020F0502020204030204"/>
                <a:ea typeface="+mn-ea"/>
                <a:cs typeface="+mn-cs"/>
              </a:rPr>
              <a:t>Tekolu</a:t>
            </a:r>
            <a:endPar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892B8FE-5024-003B-9CEE-BBC85B6FB941}"/>
              </a:ext>
            </a:extLst>
          </p:cNvPr>
          <p:cNvSpPr/>
          <p:nvPr/>
        </p:nvSpPr>
        <p:spPr>
          <a:xfrm>
            <a:off x="-14923" y="4058918"/>
            <a:ext cx="2011188" cy="1206713"/>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D85AB">
                  <a:lumMod val="20000"/>
                  <a:lumOff val="80000"/>
                </a:srgb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Early College Essentials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16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Atlanta Technical College</a:t>
            </a:r>
          </a:p>
        </p:txBody>
      </p:sp>
    </p:spTree>
    <p:extLst>
      <p:ext uri="{BB962C8B-B14F-4D97-AF65-F5344CB8AC3E}">
        <p14:creationId xmlns:p14="http://schemas.microsoft.com/office/powerpoint/2010/main" val="3748663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7008-F748-0183-5C67-EEC153D9BE56}"/>
              </a:ext>
            </a:extLst>
          </p:cNvPr>
          <p:cNvSpPr>
            <a:spLocks noGrp="1"/>
          </p:cNvSpPr>
          <p:nvPr>
            <p:ph type="title"/>
          </p:nvPr>
        </p:nvSpPr>
        <p:spPr/>
        <p:txBody>
          <a:bodyPr/>
          <a:lstStyle/>
          <a:p>
            <a:endParaRPr lang="en-US" dirty="0"/>
          </a:p>
        </p:txBody>
      </p:sp>
      <p:graphicFrame>
        <p:nvGraphicFramePr>
          <p:cNvPr id="4" name="Table 3">
            <a:extLst>
              <a:ext uri="{FF2B5EF4-FFF2-40B4-BE49-F238E27FC236}">
                <a16:creationId xmlns:a16="http://schemas.microsoft.com/office/drawing/2014/main" id="{E6184ACB-EE3C-47C4-051C-0B34DA5EB5DD}"/>
              </a:ext>
            </a:extLst>
          </p:cNvPr>
          <p:cNvGraphicFramePr>
            <a:graphicFrameLocks noGrp="1"/>
          </p:cNvGraphicFramePr>
          <p:nvPr/>
        </p:nvGraphicFramePr>
        <p:xfrm>
          <a:off x="2042478" y="2063433"/>
          <a:ext cx="8167370" cy="3588385"/>
        </p:xfrm>
        <a:graphic>
          <a:graphicData uri="http://schemas.openxmlformats.org/drawingml/2006/table">
            <a:tbl>
              <a:tblPr/>
              <a:tblGrid>
                <a:gridCol w="2566670">
                  <a:extLst>
                    <a:ext uri="{9D8B030D-6E8A-4147-A177-3AD203B41FA5}">
                      <a16:colId xmlns:a16="http://schemas.microsoft.com/office/drawing/2014/main" val="3905625576"/>
                    </a:ext>
                  </a:extLst>
                </a:gridCol>
                <a:gridCol w="800100">
                  <a:extLst>
                    <a:ext uri="{9D8B030D-6E8A-4147-A177-3AD203B41FA5}">
                      <a16:colId xmlns:a16="http://schemas.microsoft.com/office/drawing/2014/main" val="4281228139"/>
                    </a:ext>
                  </a:extLst>
                </a:gridCol>
                <a:gridCol w="800100">
                  <a:extLst>
                    <a:ext uri="{9D8B030D-6E8A-4147-A177-3AD203B41FA5}">
                      <a16:colId xmlns:a16="http://schemas.microsoft.com/office/drawing/2014/main" val="3774928179"/>
                    </a:ext>
                  </a:extLst>
                </a:gridCol>
                <a:gridCol w="800100">
                  <a:extLst>
                    <a:ext uri="{9D8B030D-6E8A-4147-A177-3AD203B41FA5}">
                      <a16:colId xmlns:a16="http://schemas.microsoft.com/office/drawing/2014/main" val="800805677"/>
                    </a:ext>
                  </a:extLst>
                </a:gridCol>
                <a:gridCol w="800100">
                  <a:extLst>
                    <a:ext uri="{9D8B030D-6E8A-4147-A177-3AD203B41FA5}">
                      <a16:colId xmlns:a16="http://schemas.microsoft.com/office/drawing/2014/main" val="436970893"/>
                    </a:ext>
                  </a:extLst>
                </a:gridCol>
                <a:gridCol w="800100">
                  <a:extLst>
                    <a:ext uri="{9D8B030D-6E8A-4147-A177-3AD203B41FA5}">
                      <a16:colId xmlns:a16="http://schemas.microsoft.com/office/drawing/2014/main" val="872900874"/>
                    </a:ext>
                  </a:extLst>
                </a:gridCol>
                <a:gridCol w="800100">
                  <a:extLst>
                    <a:ext uri="{9D8B030D-6E8A-4147-A177-3AD203B41FA5}">
                      <a16:colId xmlns:a16="http://schemas.microsoft.com/office/drawing/2014/main" val="143688472"/>
                    </a:ext>
                  </a:extLst>
                </a:gridCol>
                <a:gridCol w="800100">
                  <a:extLst>
                    <a:ext uri="{9D8B030D-6E8A-4147-A177-3AD203B41FA5}">
                      <a16:colId xmlns:a16="http://schemas.microsoft.com/office/drawing/2014/main" val="3183903516"/>
                    </a:ext>
                  </a:extLst>
                </a:gridCol>
              </a:tblGrid>
              <a:tr h="200025">
                <a:tc>
                  <a:txBody>
                    <a:bodyPr/>
                    <a:lstStyle/>
                    <a:p>
                      <a:pPr marL="0" marR="0" algn="ctr" fontAlgn="t"/>
                      <a:r>
                        <a:rPr lang="en-US" sz="1200" b="1">
                          <a:solidFill>
                            <a:srgbClr val="000000"/>
                          </a:solidFill>
                          <a:effectLst/>
                          <a:latin typeface="inherit"/>
                        </a:rPr>
                        <a:t>Pathway </a:t>
                      </a:r>
                      <a:endParaRPr lang="en-US" sz="1100">
                        <a:effectLst/>
                        <a:latin typeface="Calibri" panose="020F0502020204030204" pitchFamily="34" charset="0"/>
                      </a:endParaRPr>
                    </a:p>
                  </a:txBody>
                  <a:tcPr marL="68580" marR="68580" marT="0" marB="0">
                    <a:lnL w="12700" cap="flat" cmpd="sng" algn="ctr">
                      <a:solidFill>
                        <a:srgbClr val="48E905"/>
                      </a:solidFill>
                      <a:prstDash val="solid"/>
                      <a:round/>
                      <a:headEnd type="none" w="med" len="med"/>
                      <a:tailEnd type="none" w="med" len="med"/>
                    </a:lnL>
                    <a:lnR w="12700" cap="flat" cmpd="sng" algn="ctr">
                      <a:solidFill>
                        <a:srgbClr val="88E505"/>
                      </a:solidFill>
                      <a:prstDash val="solid"/>
                      <a:round/>
                      <a:headEnd type="none" w="med" len="med"/>
                      <a:tailEnd type="none" w="med" len="med"/>
                    </a:lnR>
                    <a:lnT w="12700" cap="flat" cmpd="sng" algn="ctr">
                      <a:solidFill>
                        <a:srgbClr val="D0E50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r>
                        <a:rPr lang="en-US" sz="1200" b="1">
                          <a:solidFill>
                            <a:srgbClr val="000000"/>
                          </a:solidFill>
                          <a:effectLst/>
                          <a:latin typeface="inherit"/>
                        </a:rPr>
                        <a:t>10/25/24</a:t>
                      </a:r>
                      <a:endParaRPr lang="en-US" sz="1100">
                        <a:effectLst/>
                        <a:latin typeface="Calibri" panose="020F0502020204030204" pitchFamily="34" charset="0"/>
                      </a:endParaRPr>
                    </a:p>
                  </a:txBody>
                  <a:tcPr marL="68580" marR="68580" marT="0" marB="0">
                    <a:lnL w="12700" cap="flat" cmpd="sng" algn="ctr">
                      <a:solidFill>
                        <a:srgbClr val="88E50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r>
                        <a:rPr lang="en-US" sz="1200" b="1">
                          <a:solidFill>
                            <a:srgbClr val="000000"/>
                          </a:solidFill>
                          <a:effectLst/>
                          <a:latin typeface="inherit"/>
                        </a:rPr>
                        <a:t>11/11/24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r>
                        <a:rPr lang="en-US" sz="1200" b="1">
                          <a:solidFill>
                            <a:srgbClr val="000000"/>
                          </a:solidFill>
                          <a:effectLst/>
                          <a:latin typeface="inherit"/>
                        </a:rPr>
                        <a:t>11/18/24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r>
                        <a:rPr lang="en-US" sz="1200" b="1">
                          <a:solidFill>
                            <a:srgbClr val="000000"/>
                          </a:solidFill>
                          <a:effectLst/>
                          <a:latin typeface="inherit"/>
                        </a:rPr>
                        <a:t>12/2/2024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r>
                        <a:rPr lang="en-US" sz="1200" b="1">
                          <a:solidFill>
                            <a:srgbClr val="000000"/>
                          </a:solidFill>
                          <a:effectLst/>
                          <a:latin typeface="inherit"/>
                        </a:rPr>
                        <a:t>12/9/2024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r>
                        <a:rPr lang="en-US" sz="1200" b="1">
                          <a:solidFill>
                            <a:srgbClr val="000000"/>
                          </a:solidFill>
                          <a:effectLst/>
                          <a:latin typeface="inherit"/>
                        </a:rPr>
                        <a:t>1/8/2025</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r>
                        <a:rPr lang="en-US" sz="1200" b="1">
                          <a:solidFill>
                            <a:srgbClr val="000000"/>
                          </a:solidFill>
                          <a:effectLst/>
                          <a:latin typeface="inherit"/>
                        </a:rPr>
                        <a:t>2/3/2025</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73892612"/>
                  </a:ext>
                </a:extLst>
              </a:tr>
              <a:tr h="200025">
                <a:tc>
                  <a:txBody>
                    <a:bodyPr/>
                    <a:lstStyle/>
                    <a:p>
                      <a:pPr marL="0" marR="0" algn="ctr" fontAlgn="t"/>
                      <a:r>
                        <a:rPr lang="en-US" sz="1200">
                          <a:solidFill>
                            <a:srgbClr val="242424"/>
                          </a:solidFill>
                          <a:effectLst/>
                          <a:latin typeface="inherit"/>
                        </a:rPr>
                        <a:t>Automotive Technology</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13</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23</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26</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45</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52</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57</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70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7530716"/>
                  </a:ext>
                </a:extLst>
              </a:tr>
              <a:tr h="200025">
                <a:tc>
                  <a:txBody>
                    <a:bodyPr/>
                    <a:lstStyle/>
                    <a:p>
                      <a:pPr marL="0" marR="0" algn="ctr" fontAlgn="t"/>
                      <a:r>
                        <a:rPr lang="en-US" sz="1200">
                          <a:solidFill>
                            <a:srgbClr val="242424"/>
                          </a:solidFill>
                          <a:effectLst/>
                          <a:latin typeface="inherit"/>
                        </a:rPr>
                        <a:t>Carpentry</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6</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11</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26</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26</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29</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31</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5290514"/>
                  </a:ext>
                </a:extLst>
              </a:tr>
              <a:tr h="200025">
                <a:tc>
                  <a:txBody>
                    <a:bodyPr/>
                    <a:lstStyle/>
                    <a:p>
                      <a:pPr marL="0" marR="0" algn="ctr" fontAlgn="t"/>
                      <a:r>
                        <a:rPr lang="en-US" sz="1200">
                          <a:solidFill>
                            <a:srgbClr val="242424"/>
                          </a:solidFill>
                          <a:effectLst/>
                          <a:latin typeface="inherit"/>
                        </a:rPr>
                        <a:t>Criminal Investigations</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13</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27</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43</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48</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53</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70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4024900"/>
                  </a:ext>
                </a:extLst>
              </a:tr>
              <a:tr h="200025">
                <a:tc>
                  <a:txBody>
                    <a:bodyPr/>
                    <a:lstStyle/>
                    <a:p>
                      <a:pPr marL="0" marR="0" algn="ctr" fontAlgn="t"/>
                      <a:r>
                        <a:rPr lang="en-US" sz="1200">
                          <a:solidFill>
                            <a:srgbClr val="242424"/>
                          </a:solidFill>
                          <a:effectLst/>
                          <a:latin typeface="inherit"/>
                        </a:rPr>
                        <a:t>Culinary Arts</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16</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17</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39</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43</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48</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64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6926932"/>
                  </a:ext>
                </a:extLst>
              </a:tr>
              <a:tr h="200025">
                <a:tc>
                  <a:txBody>
                    <a:bodyPr/>
                    <a:lstStyle/>
                    <a:p>
                      <a:pPr marL="0" marR="0" algn="ctr" fontAlgn="t"/>
                      <a:r>
                        <a:rPr lang="en-US" sz="1200">
                          <a:solidFill>
                            <a:srgbClr val="242424"/>
                          </a:solidFill>
                          <a:effectLst/>
                          <a:latin typeface="inherit"/>
                        </a:rPr>
                        <a:t>Cybersecurity</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6</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12</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17</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21</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22</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183051"/>
                  </a:ext>
                </a:extLst>
              </a:tr>
              <a:tr h="200025">
                <a:tc>
                  <a:txBody>
                    <a:bodyPr/>
                    <a:lstStyle/>
                    <a:p>
                      <a:pPr marL="0" marR="0" algn="ctr" fontAlgn="t"/>
                      <a:r>
                        <a:rPr lang="en-US" sz="1200">
                          <a:solidFill>
                            <a:srgbClr val="242424"/>
                          </a:solidFill>
                          <a:effectLst/>
                          <a:latin typeface="inherit"/>
                        </a:rPr>
                        <a:t>Dental Science</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14</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25</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32</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37</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37</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45</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6299078"/>
                  </a:ext>
                </a:extLst>
              </a:tr>
              <a:tr h="200025">
                <a:tc>
                  <a:txBody>
                    <a:bodyPr/>
                    <a:lstStyle/>
                    <a:p>
                      <a:pPr marL="0" marR="0" algn="ctr" fontAlgn="t"/>
                      <a:r>
                        <a:rPr lang="en-US" sz="1200">
                          <a:solidFill>
                            <a:srgbClr val="242424"/>
                          </a:solidFill>
                          <a:effectLst/>
                          <a:latin typeface="inherit"/>
                        </a:rPr>
                        <a:t>Early College Essentials</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7</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12</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32</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33</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37</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41</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7476878"/>
                  </a:ext>
                </a:extLst>
              </a:tr>
              <a:tr h="200025">
                <a:tc>
                  <a:txBody>
                    <a:bodyPr/>
                    <a:lstStyle/>
                    <a:p>
                      <a:pPr marL="0" marR="0" algn="ctr" fontAlgn="t"/>
                      <a:r>
                        <a:rPr lang="en-US" sz="1200">
                          <a:solidFill>
                            <a:srgbClr val="242424"/>
                          </a:solidFill>
                          <a:effectLst/>
                          <a:latin typeface="inherit"/>
                        </a:rPr>
                        <a:t>Graphic Design</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11</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31</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39</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6649222"/>
                  </a:ext>
                </a:extLst>
              </a:tr>
              <a:tr h="244475">
                <a:tc>
                  <a:txBody>
                    <a:bodyPr/>
                    <a:lstStyle/>
                    <a:p>
                      <a:pPr marL="0" marR="0" algn="ctr" fontAlgn="t"/>
                      <a:r>
                        <a:rPr lang="en-US" sz="1200">
                          <a:solidFill>
                            <a:srgbClr val="242424"/>
                          </a:solidFill>
                          <a:effectLst/>
                          <a:latin typeface="inherit"/>
                        </a:rPr>
                        <a:t>Hospitality, Recreation, and Tourism</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242424"/>
                          </a:solidFill>
                          <a:effectLst/>
                          <a:latin typeface="inherit"/>
                        </a:rPr>
                        <a:t>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242424"/>
                          </a:solidFill>
                          <a:effectLst/>
                          <a:latin typeface="inherit"/>
                        </a:rPr>
                        <a:t>6</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242424"/>
                          </a:solidFill>
                          <a:effectLst/>
                          <a:latin typeface="inherit"/>
                        </a:rPr>
                        <a:t>8</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242424"/>
                          </a:solidFill>
                          <a:effectLst/>
                          <a:latin typeface="inherit"/>
                        </a:rPr>
                        <a:t>10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242424"/>
                          </a:solidFill>
                          <a:effectLst/>
                          <a:latin typeface="inherit"/>
                        </a:rPr>
                        <a:t>9</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242424"/>
                          </a:solidFill>
                          <a:effectLst/>
                          <a:latin typeface="inherit"/>
                        </a:rPr>
                        <a:t>9</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1759548"/>
                  </a:ext>
                </a:extLst>
              </a:tr>
              <a:tr h="200025">
                <a:tc>
                  <a:txBody>
                    <a:bodyPr/>
                    <a:lstStyle/>
                    <a:p>
                      <a:pPr marL="0" marR="0" algn="ctr" fontAlgn="t"/>
                      <a:r>
                        <a:rPr lang="en-US" sz="1200">
                          <a:solidFill>
                            <a:srgbClr val="242424"/>
                          </a:solidFill>
                          <a:effectLst/>
                          <a:latin typeface="inherit"/>
                        </a:rPr>
                        <a:t>HVAC and Refrigeration</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7</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12</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15</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23</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4523720"/>
                  </a:ext>
                </a:extLst>
              </a:tr>
              <a:tr h="200025">
                <a:tc>
                  <a:txBody>
                    <a:bodyPr/>
                    <a:lstStyle/>
                    <a:p>
                      <a:pPr marL="0" marR="0" algn="ctr" fontAlgn="t"/>
                      <a:r>
                        <a:rPr lang="en-US" sz="1200">
                          <a:solidFill>
                            <a:srgbClr val="242424"/>
                          </a:solidFill>
                          <a:effectLst/>
                          <a:latin typeface="inherit"/>
                        </a:rPr>
                        <a:t>Infant Toddler Childcare</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18</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35</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52</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53</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61</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76</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6509277"/>
                  </a:ext>
                </a:extLst>
              </a:tr>
              <a:tr h="370205">
                <a:tc>
                  <a:txBody>
                    <a:bodyPr/>
                    <a:lstStyle/>
                    <a:p>
                      <a:pPr marL="0" marR="0" algn="ctr" fontAlgn="t"/>
                      <a:r>
                        <a:rPr lang="en-US" sz="1200">
                          <a:solidFill>
                            <a:srgbClr val="242424"/>
                          </a:solidFill>
                          <a:effectLst/>
                          <a:latin typeface="inherit"/>
                        </a:rPr>
                        <a:t>Patient Care</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21</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35</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37</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48</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51</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56</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77</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1502007"/>
                  </a:ext>
                </a:extLst>
              </a:tr>
              <a:tr h="200025">
                <a:tc>
                  <a:txBody>
                    <a:bodyPr/>
                    <a:lstStyle/>
                    <a:p>
                      <a:pPr marL="0" marR="0" algn="ctr" fontAlgn="t"/>
                      <a:r>
                        <a:rPr lang="en-US" sz="1200">
                          <a:solidFill>
                            <a:srgbClr val="242424"/>
                          </a:solidFill>
                          <a:effectLst/>
                          <a:latin typeface="inherit"/>
                        </a:rPr>
                        <a:t>Programming</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2</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12</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3004640"/>
                  </a:ext>
                </a:extLst>
              </a:tr>
              <a:tr h="200025">
                <a:tc>
                  <a:txBody>
                    <a:bodyPr/>
                    <a:lstStyle/>
                    <a:p>
                      <a:pPr marL="0" marR="0" algn="ctr" fontAlgn="t"/>
                      <a:r>
                        <a:rPr lang="en-US" sz="1200">
                          <a:solidFill>
                            <a:srgbClr val="242424"/>
                          </a:solidFill>
                          <a:effectLst/>
                          <a:latin typeface="inherit"/>
                        </a:rPr>
                        <a:t>Teaching as a Profession</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a:t>
                      </a:r>
                      <a:endParaRPr lang="en-US" sz="110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4</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6</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11</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12</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fontAlgn="t"/>
                      <a:r>
                        <a:rPr lang="en-US" sz="1400">
                          <a:solidFill>
                            <a:srgbClr val="000000"/>
                          </a:solidFill>
                          <a:effectLst/>
                          <a:latin typeface="inherit"/>
                        </a:rPr>
                        <a:t>11</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6741397"/>
                  </a:ext>
                </a:extLst>
              </a:tr>
              <a:tr h="200025">
                <a:tc>
                  <a:txBody>
                    <a:bodyPr/>
                    <a:lstStyle/>
                    <a:p>
                      <a:pPr marL="0" marR="0" algn="ctr" fontAlgn="b"/>
                      <a:r>
                        <a:rPr lang="en-US" sz="1200" b="1">
                          <a:solidFill>
                            <a:srgbClr val="000000"/>
                          </a:solidFill>
                          <a:effectLst/>
                          <a:latin typeface="inherit"/>
                        </a:rPr>
                        <a:t>Weekly Total</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b"/>
                      <a:r>
                        <a:rPr lang="en-US" sz="1400" b="1">
                          <a:solidFill>
                            <a:srgbClr val="000000"/>
                          </a:solidFill>
                          <a:effectLst/>
                          <a:latin typeface="inherit"/>
                        </a:rPr>
                        <a:t>136</a:t>
                      </a:r>
                      <a:endParaRPr lang="en-US" sz="1100">
                        <a:effectLst/>
                        <a:latin typeface="Calibri" panose="020F050202020403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t"/>
                      <a:r>
                        <a:rPr lang="en-US" sz="1400" b="1">
                          <a:solidFill>
                            <a:srgbClr val="000000"/>
                          </a:solidFill>
                          <a:effectLst/>
                          <a:latin typeface="inherit"/>
                        </a:rPr>
                        <a:t>227</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t"/>
                      <a:r>
                        <a:rPr lang="en-US" sz="1400" b="1">
                          <a:solidFill>
                            <a:srgbClr val="000000"/>
                          </a:solidFill>
                          <a:effectLst/>
                          <a:latin typeface="inherit"/>
                        </a:rPr>
                        <a:t>247</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t"/>
                      <a:r>
                        <a:rPr lang="en-US" sz="1400" b="1">
                          <a:solidFill>
                            <a:srgbClr val="000000"/>
                          </a:solidFill>
                          <a:effectLst/>
                          <a:latin typeface="inherit"/>
                        </a:rPr>
                        <a:t>395</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t"/>
                      <a:r>
                        <a:rPr lang="en-US" sz="1400" b="1">
                          <a:solidFill>
                            <a:srgbClr val="000000"/>
                          </a:solidFill>
                          <a:effectLst/>
                          <a:latin typeface="inherit"/>
                        </a:rPr>
                        <a:t>438</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t"/>
                      <a:r>
                        <a:rPr lang="en-US" sz="1400" b="1">
                          <a:solidFill>
                            <a:srgbClr val="000000"/>
                          </a:solidFill>
                          <a:effectLst/>
                          <a:latin typeface="inherit"/>
                        </a:rPr>
                        <a:t>480</a:t>
                      </a:r>
                      <a:endParaRPr lang="en-US" sz="11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t"/>
                      <a:r>
                        <a:rPr lang="en-US" sz="1400" b="1" dirty="0">
                          <a:solidFill>
                            <a:srgbClr val="000000"/>
                          </a:solidFill>
                          <a:effectLst/>
                          <a:latin typeface="inherit"/>
                        </a:rPr>
                        <a:t>592</a:t>
                      </a:r>
                      <a:endParaRPr lang="en-US" sz="1100" dirty="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extLst>
                  <a:ext uri="{0D108BD9-81ED-4DB2-BD59-A6C34878D82A}">
                    <a16:rowId xmlns:a16="http://schemas.microsoft.com/office/drawing/2014/main" val="356729312"/>
                  </a:ext>
                </a:extLst>
              </a:tr>
            </a:tbl>
          </a:graphicData>
        </a:graphic>
      </p:graphicFrame>
      <p:sp>
        <p:nvSpPr>
          <p:cNvPr id="5" name="Rectangle 1">
            <a:extLst>
              <a:ext uri="{FF2B5EF4-FFF2-40B4-BE49-F238E27FC236}">
                <a16:creationId xmlns:a16="http://schemas.microsoft.com/office/drawing/2014/main" id="{0AB75BAA-C4A3-66AC-1B48-D46E121CB196}"/>
              </a:ext>
            </a:extLst>
          </p:cNvPr>
          <p:cNvSpPr>
            <a:spLocks noGrp="1" noChangeArrowheads="1"/>
          </p:cNvSpPr>
          <p:nvPr>
            <p:ph type="body"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42424"/>
                </a:solidFill>
                <a:effectLst/>
                <a:latin typeface="Calibri" panose="020F0502020204030204" pitchFamily="34" charset="0"/>
                <a:cs typeface="Calibri" panose="020F0502020204030204"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42424"/>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268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18A-4AD9-424A-AE09-17737A40B496}"/>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B5CA8423-981F-407E-BA1E-92A6646EA196}"/>
              </a:ext>
            </a:extLst>
          </p:cNvPr>
          <p:cNvSpPr>
            <a:spLocks noGrp="1"/>
          </p:cNvSpPr>
          <p:nvPr>
            <p:ph idx="1"/>
          </p:nvPr>
        </p:nvSpPr>
        <p:spPr/>
        <p:txBody>
          <a:bodyPr>
            <a:normAutofit/>
          </a:bodyPr>
          <a:lstStyle/>
          <a:p>
            <a:pPr lvl="0">
              <a:lnSpc>
                <a:spcPct val="100000"/>
              </a:lnSpc>
            </a:pPr>
            <a:r>
              <a:rPr lang="en-US" b="1" dirty="0"/>
              <a:t>Thank you for joining us!  </a:t>
            </a:r>
          </a:p>
          <a:p>
            <a:pPr lvl="0">
              <a:lnSpc>
                <a:spcPct val="100000"/>
              </a:lnSpc>
            </a:pPr>
            <a:r>
              <a:rPr lang="en-US" dirty="0"/>
              <a:t>Interested in addressing the board today?  Please sign up at the entry table and you will have the opportunity to address the board at the end of today’s meeting.  Each participant will be given two minutes to address the board during Public Comment.</a:t>
            </a:r>
          </a:p>
        </p:txBody>
      </p:sp>
      <p:sp>
        <p:nvSpPr>
          <p:cNvPr id="4" name="Slide Number Placeholder 3">
            <a:extLst>
              <a:ext uri="{FF2B5EF4-FFF2-40B4-BE49-F238E27FC236}">
                <a16:creationId xmlns:a16="http://schemas.microsoft.com/office/drawing/2014/main" id="{020E215E-BC72-4E84-BB3F-5AF5901CEE5F}"/>
              </a:ext>
            </a:extLst>
          </p:cNvPr>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2007961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3D873B-A4EE-0982-C425-58FCFA1E099D}"/>
              </a:ext>
            </a:extLst>
          </p:cNvPr>
          <p:cNvPicPr>
            <a:picLocks noChangeAspect="1"/>
          </p:cNvPicPr>
          <p:nvPr/>
        </p:nvPicPr>
        <p:blipFill>
          <a:blip r:embed="rId3"/>
          <a:stretch>
            <a:fillRect/>
          </a:stretch>
        </p:blipFill>
        <p:spPr>
          <a:xfrm>
            <a:off x="1914636" y="4023710"/>
            <a:ext cx="3474719" cy="1737360"/>
          </a:xfrm>
          <a:prstGeom prst="rect">
            <a:avLst/>
          </a:prstGeom>
        </p:spPr>
      </p:pic>
      <p:sp>
        <p:nvSpPr>
          <p:cNvPr id="2" name="Title 1">
            <a:extLst>
              <a:ext uri="{FF2B5EF4-FFF2-40B4-BE49-F238E27FC236}">
                <a16:creationId xmlns:a16="http://schemas.microsoft.com/office/drawing/2014/main" id="{5850FC23-9D09-4D37-C678-F30A9CF5C79F}"/>
              </a:ext>
            </a:extLst>
          </p:cNvPr>
          <p:cNvSpPr>
            <a:spLocks noGrp="1"/>
          </p:cNvSpPr>
          <p:nvPr>
            <p:ph type="title"/>
          </p:nvPr>
        </p:nvSpPr>
        <p:spPr/>
        <p:txBody>
          <a:bodyPr>
            <a:normAutofit/>
          </a:bodyPr>
          <a:lstStyle/>
          <a:p>
            <a:r>
              <a:rPr lang="en-US" sz="2800" dirty="0"/>
              <a:t>Please type your recommendation in the Chat Box</a:t>
            </a:r>
          </a:p>
        </p:txBody>
      </p:sp>
      <p:sp>
        <p:nvSpPr>
          <p:cNvPr id="3" name="Text Placeholder 2">
            <a:extLst>
              <a:ext uri="{FF2B5EF4-FFF2-40B4-BE49-F238E27FC236}">
                <a16:creationId xmlns:a16="http://schemas.microsoft.com/office/drawing/2014/main" id="{5209254B-AC55-7E5F-B3AA-F95273A9BFB3}"/>
              </a:ext>
            </a:extLst>
          </p:cNvPr>
          <p:cNvSpPr>
            <a:spLocks noGrp="1"/>
          </p:cNvSpPr>
          <p:nvPr>
            <p:ph type="body" idx="1"/>
          </p:nvPr>
        </p:nvSpPr>
        <p:spPr/>
        <p:txBody>
          <a:bodyPr/>
          <a:lstStyle/>
          <a:p>
            <a:r>
              <a:rPr lang="en-US" dirty="0"/>
              <a:t>Option A</a:t>
            </a:r>
          </a:p>
        </p:txBody>
      </p:sp>
      <p:sp>
        <p:nvSpPr>
          <p:cNvPr id="4" name="Text Placeholder 3">
            <a:extLst>
              <a:ext uri="{FF2B5EF4-FFF2-40B4-BE49-F238E27FC236}">
                <a16:creationId xmlns:a16="http://schemas.microsoft.com/office/drawing/2014/main" id="{04AF43C7-285D-7E2F-B8B4-657C7C98B4F6}"/>
              </a:ext>
            </a:extLst>
          </p:cNvPr>
          <p:cNvSpPr>
            <a:spLocks noGrp="1"/>
          </p:cNvSpPr>
          <p:nvPr>
            <p:ph type="body" idx="2"/>
          </p:nvPr>
        </p:nvSpPr>
        <p:spPr/>
        <p:txBody>
          <a:bodyPr/>
          <a:lstStyle/>
          <a:p>
            <a:pPr marL="914400" marR="0" lvl="1" indent="-342900" algn="l" defTabSz="914400" rtl="0" eaLnBrk="1" fontAlgn="auto" latinLnBrk="0" hangingPunct="1">
              <a:lnSpc>
                <a:spcPct val="90000"/>
              </a:lnSpc>
              <a:spcBef>
                <a:spcPts val="200"/>
              </a:spcBef>
              <a:spcAft>
                <a:spcPts val="0"/>
              </a:spcAft>
              <a:buClr>
                <a:srgbClr val="0D85AB"/>
              </a:buClr>
              <a:buSzPts val="18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Prioritizes dual enrollment, work-based learning, and summer exposure camp</a:t>
            </a:r>
          </a:p>
          <a:p>
            <a:pPr marL="914400" marR="0" lvl="1" indent="-342900" algn="l" defTabSz="914400" rtl="0" eaLnBrk="1" fontAlgn="auto" latinLnBrk="0" hangingPunct="1">
              <a:lnSpc>
                <a:spcPct val="90000"/>
              </a:lnSpc>
              <a:spcBef>
                <a:spcPts val="200"/>
              </a:spcBef>
              <a:spcAft>
                <a:spcPts val="0"/>
              </a:spcAft>
              <a:buClr>
                <a:srgbClr val="0D85AB"/>
              </a:buClr>
              <a:buSzPts val="18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Abolishment of one teacher position</a:t>
            </a:r>
          </a:p>
          <a:p>
            <a:endParaRPr lang="en-US" dirty="0"/>
          </a:p>
        </p:txBody>
      </p:sp>
      <p:sp>
        <p:nvSpPr>
          <p:cNvPr id="5" name="Text Placeholder 4">
            <a:extLst>
              <a:ext uri="{FF2B5EF4-FFF2-40B4-BE49-F238E27FC236}">
                <a16:creationId xmlns:a16="http://schemas.microsoft.com/office/drawing/2014/main" id="{BA5AAE36-7533-50CA-FC97-EF696A86DA1D}"/>
              </a:ext>
            </a:extLst>
          </p:cNvPr>
          <p:cNvSpPr>
            <a:spLocks noGrp="1"/>
          </p:cNvSpPr>
          <p:nvPr>
            <p:ph type="body" idx="3"/>
          </p:nvPr>
        </p:nvSpPr>
        <p:spPr/>
        <p:txBody>
          <a:bodyPr/>
          <a:lstStyle/>
          <a:p>
            <a:r>
              <a:rPr lang="en-US" dirty="0"/>
              <a:t>Option B</a:t>
            </a:r>
          </a:p>
        </p:txBody>
      </p:sp>
      <p:sp>
        <p:nvSpPr>
          <p:cNvPr id="6" name="Text Placeholder 5">
            <a:extLst>
              <a:ext uri="{FF2B5EF4-FFF2-40B4-BE49-F238E27FC236}">
                <a16:creationId xmlns:a16="http://schemas.microsoft.com/office/drawing/2014/main" id="{9B11406F-457C-0FCB-34EA-C34DE1AFD2B7}"/>
              </a:ext>
            </a:extLst>
          </p:cNvPr>
          <p:cNvSpPr>
            <a:spLocks noGrp="1"/>
          </p:cNvSpPr>
          <p:nvPr>
            <p:ph type="body" idx="4"/>
          </p:nvPr>
        </p:nvSpPr>
        <p:spPr/>
        <p:txBody>
          <a:bodyPr/>
          <a:lstStyle/>
          <a:p>
            <a:pPr marL="914400" marR="0" lvl="1" indent="-342900" algn="l" defTabSz="914400" rtl="0" eaLnBrk="1" fontAlgn="auto" latinLnBrk="0" hangingPunct="1">
              <a:lnSpc>
                <a:spcPct val="90000"/>
              </a:lnSpc>
              <a:spcBef>
                <a:spcPts val="200"/>
              </a:spcBef>
              <a:spcAft>
                <a:spcPts val="0"/>
              </a:spcAft>
              <a:buClr>
                <a:srgbClr val="0D85AB"/>
              </a:buClr>
              <a:buSzPts val="18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Prioritizes work-based learning, field trips to industry sites, and summer exposure camp</a:t>
            </a:r>
          </a:p>
          <a:p>
            <a:pPr marL="914400" marR="0" lvl="1" indent="-342900" algn="l" defTabSz="914400" rtl="0" eaLnBrk="1" fontAlgn="auto" latinLnBrk="0" hangingPunct="1">
              <a:lnSpc>
                <a:spcPct val="90000"/>
              </a:lnSpc>
              <a:spcBef>
                <a:spcPts val="200"/>
              </a:spcBef>
              <a:spcAft>
                <a:spcPts val="0"/>
              </a:spcAft>
              <a:buClr>
                <a:srgbClr val="0D85AB"/>
              </a:buClr>
              <a:buSzPts val="18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Purchases one teacher position</a:t>
            </a:r>
          </a:p>
          <a:p>
            <a:pPr marL="914400" marR="0" lvl="1" indent="-342900" algn="l" defTabSz="914400" rtl="0" eaLnBrk="1" fontAlgn="auto" latinLnBrk="0" hangingPunct="1">
              <a:lnSpc>
                <a:spcPct val="90000"/>
              </a:lnSpc>
              <a:spcBef>
                <a:spcPts val="200"/>
              </a:spcBef>
              <a:spcAft>
                <a:spcPts val="0"/>
              </a:spcAft>
              <a:buClr>
                <a:srgbClr val="0D85AB"/>
              </a:buClr>
              <a:buSzPts val="1800"/>
              <a:buFont typeface="Calibri"/>
              <a:buChar char="◦"/>
              <a:tabLst/>
              <a:defRPr/>
            </a:pPr>
            <a:r>
              <a:rPr lang="en-US" dirty="0"/>
              <a:t>Sacrifice</a:t>
            </a:r>
            <a:r>
              <a:rPr kumimoji="0" lang="en-US" sz="1800" b="0" i="0" u="none" strike="noStrike" kern="0" cap="none" spc="0" normalizeH="0" baseline="0" noProof="0" dirty="0">
                <a:ln>
                  <a:noFill/>
                </a:ln>
                <a:solidFill>
                  <a:srgbClr val="000000"/>
                </a:solidFill>
                <a:effectLst/>
                <a:uLnTx/>
                <a:uFillTx/>
                <a:latin typeface="Calibri"/>
                <a:cs typeface="Calibri"/>
                <a:sym typeface="Calibri"/>
              </a:rPr>
              <a:t> funding to support dual enrollment (materials/supplies/equipment)</a:t>
            </a:r>
          </a:p>
          <a:p>
            <a:endParaRPr lang="en-US" dirty="0"/>
          </a:p>
        </p:txBody>
      </p:sp>
    </p:spTree>
    <p:extLst>
      <p:ext uri="{BB962C8B-B14F-4D97-AF65-F5344CB8AC3E}">
        <p14:creationId xmlns:p14="http://schemas.microsoft.com/office/powerpoint/2010/main" val="1656474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97110F50-D1B6-B14F-9048-89283A76177E}"/>
            </a:ext>
          </a:extLst>
        </p:cNvPr>
        <p:cNvGrpSpPr/>
        <p:nvPr/>
      </p:nvGrpSpPr>
      <p:grpSpPr>
        <a:xfrm>
          <a:off x="0" y="0"/>
          <a:ext cx="0" cy="0"/>
          <a:chOff x="0" y="0"/>
          <a:chExt cx="0" cy="0"/>
        </a:xfrm>
      </p:grpSpPr>
      <p:grpSp>
        <p:nvGrpSpPr>
          <p:cNvPr id="223" name="Google Shape;223;p25">
            <a:extLst>
              <a:ext uri="{FF2B5EF4-FFF2-40B4-BE49-F238E27FC236}">
                <a16:creationId xmlns:a16="http://schemas.microsoft.com/office/drawing/2014/main" id="{1505152B-7D1C-0E3F-C6EB-670183E28575}"/>
              </a:ext>
            </a:extLst>
          </p:cNvPr>
          <p:cNvGrpSpPr/>
          <p:nvPr/>
        </p:nvGrpSpPr>
        <p:grpSpPr>
          <a:xfrm>
            <a:off x="316549" y="1726375"/>
            <a:ext cx="9682912" cy="3164289"/>
            <a:chOff x="5003" y="110748"/>
            <a:chExt cx="9682912" cy="3164289"/>
          </a:xfrm>
        </p:grpSpPr>
        <p:sp>
          <p:nvSpPr>
            <p:cNvPr id="224" name="Google Shape;224;p25">
              <a:extLst>
                <a:ext uri="{FF2B5EF4-FFF2-40B4-BE49-F238E27FC236}">
                  <a16:creationId xmlns:a16="http://schemas.microsoft.com/office/drawing/2014/main" id="{3380258C-D625-D373-EE77-17964B50BD23}"/>
                </a:ext>
              </a:extLst>
            </p:cNvPr>
            <p:cNvSpPr/>
            <p:nvPr/>
          </p:nvSpPr>
          <p:spPr>
            <a:xfrm rot="5400000">
              <a:off x="226075" y="2067105"/>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25">
              <a:extLst>
                <a:ext uri="{FF2B5EF4-FFF2-40B4-BE49-F238E27FC236}">
                  <a16:creationId xmlns:a16="http://schemas.microsoft.com/office/drawing/2014/main" id="{C5E9A81F-BE7C-ECA4-0FF9-DF53A79CD0D9}"/>
                </a:ext>
              </a:extLst>
            </p:cNvPr>
            <p:cNvSpPr/>
            <p:nvPr/>
          </p:nvSpPr>
          <p:spPr>
            <a:xfrm>
              <a:off x="114919" y="2398172"/>
              <a:ext cx="1000349"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25">
              <a:extLst>
                <a:ext uri="{FF2B5EF4-FFF2-40B4-BE49-F238E27FC236}">
                  <a16:creationId xmlns:a16="http://schemas.microsoft.com/office/drawing/2014/main" id="{8E117F8B-7A32-C4F8-28CB-66939CA22017}"/>
                </a:ext>
              </a:extLst>
            </p:cNvPr>
            <p:cNvSpPr txBox="1"/>
            <p:nvPr/>
          </p:nvSpPr>
          <p:spPr>
            <a:xfrm>
              <a:off x="114919" y="2398172"/>
              <a:ext cx="1000349"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Step 1                             </a:t>
              </a: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Update Strategic Plan &amp; Rank Priorities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7" name="Google Shape;227;p25">
              <a:extLst>
                <a:ext uri="{FF2B5EF4-FFF2-40B4-BE49-F238E27FC236}">
                  <a16:creationId xmlns:a16="http://schemas.microsoft.com/office/drawing/2014/main" id="{C94E02BB-2F60-B9B9-E19E-DD02EFFD2B37}"/>
                </a:ext>
              </a:extLst>
            </p:cNvPr>
            <p:cNvSpPr/>
            <p:nvPr/>
          </p:nvSpPr>
          <p:spPr>
            <a:xfrm>
              <a:off x="926524" y="1985529"/>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25">
              <a:extLst>
                <a:ext uri="{FF2B5EF4-FFF2-40B4-BE49-F238E27FC236}">
                  <a16:creationId xmlns:a16="http://schemas.microsoft.com/office/drawing/2014/main" id="{CB42D076-B41E-46BC-E4BD-21DD59337057}"/>
                </a:ext>
              </a:extLst>
            </p:cNvPr>
            <p:cNvSpPr/>
            <p:nvPr/>
          </p:nvSpPr>
          <p:spPr>
            <a:xfrm rot="5400000">
              <a:off x="1450699" y="1764071"/>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25">
              <a:extLst>
                <a:ext uri="{FF2B5EF4-FFF2-40B4-BE49-F238E27FC236}">
                  <a16:creationId xmlns:a16="http://schemas.microsoft.com/office/drawing/2014/main" id="{0C49B7C3-23AA-D0A8-A3C4-FB86A3E876D2}"/>
                </a:ext>
              </a:extLst>
            </p:cNvPr>
            <p:cNvSpPr/>
            <p:nvPr/>
          </p:nvSpPr>
          <p:spPr>
            <a:xfrm>
              <a:off x="1339543" y="2095138"/>
              <a:ext cx="1000349"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25">
              <a:extLst>
                <a:ext uri="{FF2B5EF4-FFF2-40B4-BE49-F238E27FC236}">
                  <a16:creationId xmlns:a16="http://schemas.microsoft.com/office/drawing/2014/main" id="{13B8A3A4-1676-D0F6-D71A-AB94CEB470B9}"/>
                </a:ext>
              </a:extLst>
            </p:cNvPr>
            <p:cNvSpPr txBox="1"/>
            <p:nvPr/>
          </p:nvSpPr>
          <p:spPr>
            <a:xfrm>
              <a:off x="1339543" y="2095138"/>
              <a:ext cx="1000349"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Step 2 </a:t>
              </a:r>
              <a:r>
                <a:rPr kumimoji="0" lang="en-US" sz="1400" b="0" i="0" u="sng" strike="noStrike" kern="0" cap="none" spc="0" normalizeH="0" baseline="0" noProof="0">
                  <a:ln>
                    <a:noFill/>
                  </a:ln>
                  <a:solidFill>
                    <a:srgbClr val="000000"/>
                  </a:solidFill>
                  <a:effectLst/>
                  <a:uLnTx/>
                  <a:uFillTx/>
                  <a:latin typeface="Arial"/>
                  <a:ea typeface="Arial"/>
                  <a:cs typeface="Arial"/>
                  <a:sym typeface="Arial"/>
                </a:rPr>
                <a:t>Principals</a:t>
              </a: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 Workshop   FY 26 Budget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560"/>
                </a:spcBef>
                <a:spcAft>
                  <a:spcPts val="0"/>
                </a:spcAft>
                <a:buClr>
                  <a:srgbClr val="FF0000"/>
                </a:buClr>
                <a:buSzPts val="1200"/>
                <a:buFont typeface="Calibri"/>
                <a:buNone/>
                <a:tabLst/>
                <a:defRPr/>
              </a:pPr>
              <a:r>
                <a:rPr kumimoji="0" lang="en-US" sz="1200" b="0" i="0" u="none" strike="noStrike" kern="0" cap="none" spc="0" normalizeH="0" baseline="0" noProof="0">
                  <a:ln>
                    <a:noFill/>
                  </a:ln>
                  <a:solidFill>
                    <a:srgbClr val="FF0000"/>
                  </a:solidFill>
                  <a:effectLst/>
                  <a:uLnTx/>
                  <a:uFillTx/>
                  <a:latin typeface="Calibri"/>
                  <a:ea typeface="Calibri"/>
                  <a:cs typeface="Calibri"/>
                  <a:sym typeface="Calibri"/>
                </a:rPr>
                <a:t>January 15th </a:t>
              </a:r>
              <a:r>
                <a:rPr kumimoji="0" lang="en-US" sz="1200" b="0" i="0" u="none" strike="noStrike" kern="0" cap="none" spc="0" normalizeH="0" baseline="30000" noProof="0">
                  <a:ln>
                    <a:noFill/>
                  </a:ln>
                  <a:solidFill>
                    <a:srgbClr val="FF0000"/>
                  </a:solidFill>
                  <a:effectLst/>
                  <a:uLnTx/>
                  <a:uFillTx/>
                  <a:latin typeface="Calibri"/>
                  <a:ea typeface="Calibri"/>
                  <a:cs typeface="Calibri"/>
                  <a:sym typeface="Calibri"/>
                </a:rPr>
                <a:t> </a:t>
              </a:r>
              <a:endParaRPr kumimoji="0" sz="1200" b="0" i="0" u="none" strike="noStrike" kern="0" cap="none" spc="0" normalizeH="0" baseline="0" noProof="0">
                <a:ln>
                  <a:noFill/>
                </a:ln>
                <a:solidFill>
                  <a:srgbClr val="FF0000"/>
                </a:solidFill>
                <a:effectLst/>
                <a:uLnTx/>
                <a:uFillTx/>
                <a:latin typeface="Calibri"/>
                <a:ea typeface="Calibri"/>
                <a:cs typeface="Calibri"/>
                <a:sym typeface="Calibri"/>
              </a:endParaRPr>
            </a:p>
          </p:txBody>
        </p:sp>
        <p:sp>
          <p:nvSpPr>
            <p:cNvPr id="231" name="Google Shape;231;p25">
              <a:extLst>
                <a:ext uri="{FF2B5EF4-FFF2-40B4-BE49-F238E27FC236}">
                  <a16:creationId xmlns:a16="http://schemas.microsoft.com/office/drawing/2014/main" id="{14362E3C-011F-E683-D3E9-9DB3379AF997}"/>
                </a:ext>
              </a:extLst>
            </p:cNvPr>
            <p:cNvSpPr/>
            <p:nvPr/>
          </p:nvSpPr>
          <p:spPr>
            <a:xfrm>
              <a:off x="2151148" y="1682495"/>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25">
              <a:extLst>
                <a:ext uri="{FF2B5EF4-FFF2-40B4-BE49-F238E27FC236}">
                  <a16:creationId xmlns:a16="http://schemas.microsoft.com/office/drawing/2014/main" id="{C307E4D9-5385-7D7A-B91A-AF1005081ACB}"/>
                </a:ext>
              </a:extLst>
            </p:cNvPr>
            <p:cNvSpPr/>
            <p:nvPr/>
          </p:nvSpPr>
          <p:spPr>
            <a:xfrm rot="5400000">
              <a:off x="2675323" y="1461036"/>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25">
              <a:extLst>
                <a:ext uri="{FF2B5EF4-FFF2-40B4-BE49-F238E27FC236}">
                  <a16:creationId xmlns:a16="http://schemas.microsoft.com/office/drawing/2014/main" id="{C4694377-C85C-BD61-9A60-4021C8061D31}"/>
                </a:ext>
              </a:extLst>
            </p:cNvPr>
            <p:cNvSpPr/>
            <p:nvPr/>
          </p:nvSpPr>
          <p:spPr>
            <a:xfrm>
              <a:off x="2564167" y="1792103"/>
              <a:ext cx="1000349"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25">
              <a:extLst>
                <a:ext uri="{FF2B5EF4-FFF2-40B4-BE49-F238E27FC236}">
                  <a16:creationId xmlns:a16="http://schemas.microsoft.com/office/drawing/2014/main" id="{FE234D56-2ED0-A04C-8E45-93B23B740AE8}"/>
                </a:ext>
              </a:extLst>
            </p:cNvPr>
            <p:cNvSpPr txBox="1"/>
            <p:nvPr/>
          </p:nvSpPr>
          <p:spPr>
            <a:xfrm>
              <a:off x="2564167" y="1792103"/>
              <a:ext cx="1000349"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Step 3              </a:t>
              </a:r>
              <a:r>
                <a:rPr kumimoji="0" lang="en-US" sz="1400" b="0" i="0" u="sng" strike="noStrike" kern="0" cap="none" spc="0" normalizeH="0" baseline="0" noProof="0" dirty="0">
                  <a:ln>
                    <a:noFill/>
                  </a:ln>
                  <a:solidFill>
                    <a:srgbClr val="000000"/>
                  </a:solidFill>
                  <a:effectLst/>
                  <a:uLnTx/>
                  <a:uFillTx/>
                  <a:latin typeface="Arial"/>
                  <a:ea typeface="Arial"/>
                  <a:cs typeface="Arial"/>
                  <a:sym typeface="Arial"/>
                </a:rPr>
                <a:t>GO Team</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Initial Budget Session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560"/>
                </a:spcBef>
                <a:spcAft>
                  <a:spcPts val="0"/>
                </a:spcAft>
                <a:buClr>
                  <a:srgbClr val="FF0000"/>
                </a:buClr>
                <a:buSzPts val="1200"/>
                <a:buFont typeface="Arial"/>
                <a:buNone/>
                <a:tabLst/>
                <a:defRPr/>
              </a:pP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 February 13</a:t>
              </a:r>
              <a:r>
                <a:rPr kumimoji="0" lang="en-US" sz="1200" b="0" i="0" u="none" strike="noStrike" kern="0" cap="none" spc="0" normalizeH="0" baseline="30000" noProof="0" dirty="0">
                  <a:ln>
                    <a:noFill/>
                  </a:ln>
                  <a:solidFill>
                    <a:srgbClr val="FF0000"/>
                  </a:solidFill>
                  <a:effectLst/>
                  <a:uLnTx/>
                  <a:uFillTx/>
                  <a:latin typeface="Calibri"/>
                  <a:ea typeface="Calibri"/>
                  <a:cs typeface="Calibri"/>
                  <a:sym typeface="Calibri"/>
                </a:rPr>
                <a:t>th</a:t>
              </a: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420"/>
                </a:spcBef>
                <a:spcAft>
                  <a:spcPts val="0"/>
                </a:spcAft>
                <a:buClr>
                  <a:srgbClr val="FF0000"/>
                </a:buClr>
                <a:buSzPts val="1200"/>
                <a:buFont typeface="Calibri"/>
                <a:buNone/>
                <a:tabLst/>
                <a:defRPr/>
              </a:pP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 </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35" name="Google Shape;235;p25">
              <a:extLst>
                <a:ext uri="{FF2B5EF4-FFF2-40B4-BE49-F238E27FC236}">
                  <a16:creationId xmlns:a16="http://schemas.microsoft.com/office/drawing/2014/main" id="{50145EE4-DB72-4D8B-344A-B792B03B823E}"/>
                </a:ext>
              </a:extLst>
            </p:cNvPr>
            <p:cNvSpPr/>
            <p:nvPr/>
          </p:nvSpPr>
          <p:spPr>
            <a:xfrm>
              <a:off x="3375772" y="1379461"/>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25">
              <a:extLst>
                <a:ext uri="{FF2B5EF4-FFF2-40B4-BE49-F238E27FC236}">
                  <a16:creationId xmlns:a16="http://schemas.microsoft.com/office/drawing/2014/main" id="{9D4357FA-6DD2-1BEE-7C36-3F1E8B60BC04}"/>
                </a:ext>
              </a:extLst>
            </p:cNvPr>
            <p:cNvSpPr/>
            <p:nvPr/>
          </p:nvSpPr>
          <p:spPr>
            <a:xfrm rot="5400000">
              <a:off x="3899946" y="1101812"/>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25">
              <a:extLst>
                <a:ext uri="{FF2B5EF4-FFF2-40B4-BE49-F238E27FC236}">
                  <a16:creationId xmlns:a16="http://schemas.microsoft.com/office/drawing/2014/main" id="{450AAB8F-FEBE-CCED-24C5-0535ADD2026C}"/>
                </a:ext>
              </a:extLst>
            </p:cNvPr>
            <p:cNvSpPr/>
            <p:nvPr/>
          </p:nvSpPr>
          <p:spPr>
            <a:xfrm>
              <a:off x="3782584" y="1443454"/>
              <a:ext cx="1115380" cy="98924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25">
              <a:extLst>
                <a:ext uri="{FF2B5EF4-FFF2-40B4-BE49-F238E27FC236}">
                  <a16:creationId xmlns:a16="http://schemas.microsoft.com/office/drawing/2014/main" id="{1E87F94E-CEBB-AD29-4EA8-3D6D3003628C}"/>
                </a:ext>
              </a:extLst>
            </p:cNvPr>
            <p:cNvSpPr txBox="1"/>
            <p:nvPr/>
          </p:nvSpPr>
          <p:spPr>
            <a:xfrm>
              <a:off x="3782584" y="1443454"/>
              <a:ext cx="1115380" cy="989244"/>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Step 4         </a:t>
              </a: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 </a:t>
              </a:r>
              <a:r>
                <a:rPr kumimoji="0" lang="en-US" sz="1400" b="0" i="0" u="sng" strike="noStrike" kern="0" cap="none" spc="0" normalizeH="0" baseline="0" noProof="0">
                  <a:ln>
                    <a:noFill/>
                  </a:ln>
                  <a:solidFill>
                    <a:srgbClr val="000000"/>
                  </a:solidFill>
                  <a:effectLst/>
                  <a:uLnTx/>
                  <a:uFillTx/>
                  <a:latin typeface="Arial"/>
                  <a:ea typeface="Arial"/>
                  <a:cs typeface="Arial"/>
                  <a:sym typeface="Arial"/>
                </a:rPr>
                <a:t>Principals</a:t>
              </a: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    Cluster Supt. Discussions</a:t>
              </a:r>
              <a:endParaRPr kumimoji="0" sz="1200" b="0" i="0" u="none" strike="noStrike" kern="0" cap="none" spc="0" normalizeH="0" baseline="0" noProof="0">
                <a:ln>
                  <a:noFill/>
                </a:ln>
                <a:solidFill>
                  <a:srgbClr val="FF0000"/>
                </a:solidFill>
                <a:effectLst/>
                <a:uLnTx/>
                <a:uFillTx/>
                <a:latin typeface="Times New Roman"/>
                <a:ea typeface="Times New Roman"/>
                <a:cs typeface="Times New Roman"/>
                <a:sym typeface="Times New Roman"/>
              </a:endParaRPr>
            </a:p>
          </p:txBody>
        </p:sp>
        <p:sp>
          <p:nvSpPr>
            <p:cNvPr id="239" name="Google Shape;239;p25">
              <a:extLst>
                <a:ext uri="{FF2B5EF4-FFF2-40B4-BE49-F238E27FC236}">
                  <a16:creationId xmlns:a16="http://schemas.microsoft.com/office/drawing/2014/main" id="{2B5C865F-0353-D2A9-5944-94C04DC775E8}"/>
                </a:ext>
              </a:extLst>
            </p:cNvPr>
            <p:cNvSpPr/>
            <p:nvPr/>
          </p:nvSpPr>
          <p:spPr>
            <a:xfrm>
              <a:off x="4600396" y="1020237"/>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25">
              <a:extLst>
                <a:ext uri="{FF2B5EF4-FFF2-40B4-BE49-F238E27FC236}">
                  <a16:creationId xmlns:a16="http://schemas.microsoft.com/office/drawing/2014/main" id="{DE74D33B-F43E-7EC7-30F8-72F25AF48160}"/>
                </a:ext>
              </a:extLst>
            </p:cNvPr>
            <p:cNvSpPr/>
            <p:nvPr/>
          </p:nvSpPr>
          <p:spPr>
            <a:xfrm rot="5400000">
              <a:off x="5124570" y="798778"/>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25">
              <a:extLst>
                <a:ext uri="{FF2B5EF4-FFF2-40B4-BE49-F238E27FC236}">
                  <a16:creationId xmlns:a16="http://schemas.microsoft.com/office/drawing/2014/main" id="{4D1B7E40-2EBC-4311-50F8-32A535F1C81E}"/>
                </a:ext>
              </a:extLst>
            </p:cNvPr>
            <p:cNvSpPr/>
            <p:nvPr/>
          </p:nvSpPr>
          <p:spPr>
            <a:xfrm>
              <a:off x="5013415" y="1129845"/>
              <a:ext cx="1000349"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25">
              <a:extLst>
                <a:ext uri="{FF2B5EF4-FFF2-40B4-BE49-F238E27FC236}">
                  <a16:creationId xmlns:a16="http://schemas.microsoft.com/office/drawing/2014/main" id="{D2A9BB93-DD63-E939-BD40-21E56F59660E}"/>
                </a:ext>
              </a:extLst>
            </p:cNvPr>
            <p:cNvSpPr txBox="1"/>
            <p:nvPr/>
          </p:nvSpPr>
          <p:spPr>
            <a:xfrm>
              <a:off x="5013415" y="1129845"/>
              <a:ext cx="1000349"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Step 5</a:t>
              </a:r>
              <a:r>
                <a:rPr kumimoji="0" lang="en-US" sz="1600" b="1" i="0" u="none" strike="noStrike" kern="0" cap="none" spc="0" normalizeH="0" baseline="0" noProof="0" dirty="0">
                  <a:ln>
                    <a:noFill/>
                  </a:ln>
                  <a:solidFill>
                    <a:srgbClr val="FF0000"/>
                  </a:solidFill>
                  <a:effectLst/>
                  <a:uLnTx/>
                  <a:uFillTx/>
                  <a:latin typeface="Arial"/>
                  <a:ea typeface="Arial"/>
                  <a:cs typeface="Arial"/>
                  <a:sym typeface="Arial"/>
                </a:rPr>
                <a:t>* </a:t>
              </a:r>
              <a:r>
                <a:rPr kumimoji="0" lang="en-US" sz="12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400" b="0" i="0" u="sng" strike="noStrike" kern="0" cap="none" spc="0" normalizeH="0" baseline="0" noProof="0" dirty="0">
                  <a:ln>
                    <a:noFill/>
                  </a:ln>
                  <a:solidFill>
                    <a:srgbClr val="000000"/>
                  </a:solidFill>
                  <a:effectLst/>
                  <a:uLnTx/>
                  <a:uFillTx/>
                  <a:latin typeface="Arial"/>
                  <a:ea typeface="Arial"/>
                  <a:cs typeface="Arial"/>
                  <a:sym typeface="Arial"/>
                </a:rPr>
                <a:t>GO Team</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Feedback Mtg. </a:t>
              </a: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 Feb </a:t>
              </a:r>
              <a:r>
                <a:rPr lang="en-US" sz="1200" dirty="0">
                  <a:solidFill>
                    <a:srgbClr val="FF0000"/>
                  </a:solidFill>
                  <a:latin typeface="Calibri"/>
                  <a:ea typeface="Calibri"/>
                  <a:cs typeface="Calibri"/>
                  <a:sym typeface="Calibri"/>
                </a:rPr>
                <a:t>13</a:t>
              </a:r>
              <a:r>
                <a:rPr kumimoji="0" lang="en-US" sz="1200" b="0" i="0" u="none" strike="noStrike" kern="0" cap="none" spc="0" normalizeH="0" baseline="0" noProof="0" dirty="0" err="1">
                  <a:ln>
                    <a:noFill/>
                  </a:ln>
                  <a:solidFill>
                    <a:srgbClr val="FF0000"/>
                  </a:solidFill>
                  <a:effectLst/>
                  <a:uLnTx/>
                  <a:uFillTx/>
                  <a:latin typeface="Calibri"/>
                  <a:ea typeface="Calibri"/>
                  <a:cs typeface="Calibri"/>
                  <a:sym typeface="Calibri"/>
                </a:rPr>
                <a:t>th</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3" name="Google Shape;243;p25">
              <a:extLst>
                <a:ext uri="{FF2B5EF4-FFF2-40B4-BE49-F238E27FC236}">
                  <a16:creationId xmlns:a16="http://schemas.microsoft.com/office/drawing/2014/main" id="{11186DDC-ED88-A3E6-8E55-A00452AE7C3C}"/>
                </a:ext>
              </a:extLst>
            </p:cNvPr>
            <p:cNvSpPr/>
            <p:nvPr/>
          </p:nvSpPr>
          <p:spPr>
            <a:xfrm>
              <a:off x="5825019" y="717202"/>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25">
              <a:extLst>
                <a:ext uri="{FF2B5EF4-FFF2-40B4-BE49-F238E27FC236}">
                  <a16:creationId xmlns:a16="http://schemas.microsoft.com/office/drawing/2014/main" id="{21FB7BB7-E205-5485-3DD6-17A4FA62BCF1}"/>
                </a:ext>
              </a:extLst>
            </p:cNvPr>
            <p:cNvSpPr/>
            <p:nvPr/>
          </p:nvSpPr>
          <p:spPr>
            <a:xfrm rot="5400000">
              <a:off x="6349194" y="495744"/>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25">
              <a:extLst>
                <a:ext uri="{FF2B5EF4-FFF2-40B4-BE49-F238E27FC236}">
                  <a16:creationId xmlns:a16="http://schemas.microsoft.com/office/drawing/2014/main" id="{8180F9F1-8375-DC6B-6BCA-D9D56AC32682}"/>
                </a:ext>
              </a:extLst>
            </p:cNvPr>
            <p:cNvSpPr/>
            <p:nvPr/>
          </p:nvSpPr>
          <p:spPr>
            <a:xfrm>
              <a:off x="6260811" y="858360"/>
              <a:ext cx="1015945"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25">
              <a:extLst>
                <a:ext uri="{FF2B5EF4-FFF2-40B4-BE49-F238E27FC236}">
                  <a16:creationId xmlns:a16="http://schemas.microsoft.com/office/drawing/2014/main" id="{27E3BA78-7952-9648-05CB-549A8DEFB1C2}"/>
                </a:ext>
              </a:extLst>
            </p:cNvPr>
            <p:cNvSpPr txBox="1"/>
            <p:nvPr/>
          </p:nvSpPr>
          <p:spPr>
            <a:xfrm>
              <a:off x="6260811" y="858360"/>
              <a:ext cx="1015945"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Step 6  </a:t>
              </a:r>
              <a:r>
                <a:rPr kumimoji="0" lang="en-US" sz="12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Cluster Supt. Review </a:t>
              </a: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February</a:t>
              </a:r>
              <a:r>
                <a:rPr kumimoji="0" lang="en-US" sz="1200" b="0" i="0" u="none" strike="noStrike" kern="0" cap="none" spc="0" normalizeH="0" baseline="0" noProof="0" dirty="0">
                  <a:ln>
                    <a:noFill/>
                  </a:ln>
                  <a:solidFill>
                    <a:srgbClr val="FF0000"/>
                  </a:solidFill>
                  <a:effectLst/>
                  <a:uLnTx/>
                  <a:uFillTx/>
                  <a:latin typeface="Arial"/>
                  <a:ea typeface="Arial"/>
                  <a:cs typeface="Arial"/>
                  <a:sym typeface="Arial"/>
                </a:rPr>
                <a:t> </a:t>
              </a: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17th-21st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7" name="Google Shape;247;p25">
              <a:extLst>
                <a:ext uri="{FF2B5EF4-FFF2-40B4-BE49-F238E27FC236}">
                  <a16:creationId xmlns:a16="http://schemas.microsoft.com/office/drawing/2014/main" id="{B1EFFD22-085F-0AC1-7114-80B6727D3A05}"/>
                </a:ext>
              </a:extLst>
            </p:cNvPr>
            <p:cNvSpPr/>
            <p:nvPr/>
          </p:nvSpPr>
          <p:spPr>
            <a:xfrm>
              <a:off x="7049643" y="414168"/>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25">
              <a:extLst>
                <a:ext uri="{FF2B5EF4-FFF2-40B4-BE49-F238E27FC236}">
                  <a16:creationId xmlns:a16="http://schemas.microsoft.com/office/drawing/2014/main" id="{B74C5D4C-9F95-DCB6-B921-93D095E593DD}"/>
                </a:ext>
              </a:extLst>
            </p:cNvPr>
            <p:cNvSpPr/>
            <p:nvPr/>
          </p:nvSpPr>
          <p:spPr>
            <a:xfrm rot="5400000">
              <a:off x="7573818" y="192709"/>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25">
              <a:extLst>
                <a:ext uri="{FF2B5EF4-FFF2-40B4-BE49-F238E27FC236}">
                  <a16:creationId xmlns:a16="http://schemas.microsoft.com/office/drawing/2014/main" id="{026EC45D-C91B-3CC6-2D16-543F1F5C17DB}"/>
                </a:ext>
              </a:extLst>
            </p:cNvPr>
            <p:cNvSpPr/>
            <p:nvPr/>
          </p:nvSpPr>
          <p:spPr>
            <a:xfrm>
              <a:off x="7471040" y="487132"/>
              <a:ext cx="1140068"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25">
              <a:extLst>
                <a:ext uri="{FF2B5EF4-FFF2-40B4-BE49-F238E27FC236}">
                  <a16:creationId xmlns:a16="http://schemas.microsoft.com/office/drawing/2014/main" id="{E5E59114-6D24-4A63-A81F-E7A980116C1C}"/>
                </a:ext>
              </a:extLst>
            </p:cNvPr>
            <p:cNvSpPr txBox="1"/>
            <p:nvPr/>
          </p:nvSpPr>
          <p:spPr>
            <a:xfrm>
              <a:off x="7471040" y="487132"/>
              <a:ext cx="1140068"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Step 7               </a:t>
              </a:r>
              <a:r>
                <a:rPr kumimoji="0" lang="en-US" sz="1400" b="0" i="0" u="sng" strike="noStrike" kern="0" cap="none" spc="0" normalizeH="0" baseline="0" noProof="0" dirty="0">
                  <a:ln>
                    <a:noFill/>
                  </a:ln>
                  <a:solidFill>
                    <a:srgbClr val="000000"/>
                  </a:solidFill>
                  <a:effectLst/>
                  <a:uLnTx/>
                  <a:uFillTx/>
                  <a:latin typeface="Arial"/>
                  <a:ea typeface="Arial"/>
                  <a:cs typeface="Arial"/>
                  <a:sym typeface="Arial"/>
                </a:rPr>
                <a:t>Principals</a:t>
              </a: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HR Staffing Conferences Begin</a:t>
              </a:r>
              <a:endParaRPr kumimoji="0" sz="120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560"/>
                </a:spcBef>
                <a:spcAft>
                  <a:spcPts val="0"/>
                </a:spcAft>
                <a:buClr>
                  <a:srgbClr val="FF0000"/>
                </a:buClr>
                <a:buSzPts val="1200"/>
                <a:buFont typeface="Calibri"/>
                <a:buNone/>
                <a:tabLst/>
                <a:defRPr/>
              </a:pPr>
              <a:r>
                <a:rPr kumimoji="0" lang="en-US" sz="1200" b="0" i="0" u="none" strike="noStrike" kern="0" cap="none" spc="0" normalizeH="0" baseline="0" noProof="0" dirty="0">
                  <a:ln>
                    <a:noFill/>
                  </a:ln>
                  <a:solidFill>
                    <a:srgbClr val="FF0000"/>
                  </a:solidFill>
                  <a:effectLst/>
                  <a:highlight>
                    <a:srgbClr val="FFFF00"/>
                  </a:highlight>
                  <a:uLnTx/>
                  <a:uFillTx/>
                  <a:latin typeface="Calibri"/>
                  <a:ea typeface="Calibri"/>
                  <a:cs typeface="Calibri"/>
                  <a:sym typeface="Calibri"/>
                </a:rPr>
                <a:t>Feb. </a:t>
              </a:r>
              <a:r>
                <a:rPr lang="en-US" sz="1200" dirty="0">
                  <a:solidFill>
                    <a:srgbClr val="FF0000"/>
                  </a:solidFill>
                  <a:highlight>
                    <a:srgbClr val="FFFF00"/>
                  </a:highlight>
                  <a:latin typeface="Calibri"/>
                  <a:ea typeface="Calibri"/>
                  <a:cs typeface="Calibri"/>
                  <a:sym typeface="Calibri"/>
                </a:rPr>
                <a:t>26th</a:t>
              </a:r>
              <a:r>
                <a:rPr kumimoji="0" lang="en-US" sz="1200" b="0" i="0" u="none" strike="noStrike" kern="0" cap="none" spc="0" normalizeH="0" baseline="0" noProof="0" dirty="0">
                  <a:ln>
                    <a:noFill/>
                  </a:ln>
                  <a:solidFill>
                    <a:srgbClr val="FF0000"/>
                  </a:solidFill>
                  <a:effectLst/>
                  <a:highlight>
                    <a:srgbClr val="FFFF00"/>
                  </a:highlight>
                  <a:uLnTx/>
                  <a:uFillTx/>
                  <a:latin typeface="Calibri"/>
                  <a:ea typeface="Calibri"/>
                  <a:cs typeface="Calibri"/>
                  <a:sym typeface="Calibri"/>
                </a:rPr>
                <a:t> </a:t>
              </a:r>
              <a:endParaRPr kumimoji="0" sz="1200" b="0" i="0" u="none" strike="noStrike" kern="0" cap="none" spc="0" normalizeH="0" baseline="0" noProof="0" dirty="0">
                <a:ln>
                  <a:noFill/>
                </a:ln>
                <a:solidFill>
                  <a:srgbClr val="FF0000"/>
                </a:solidFill>
                <a:effectLst/>
                <a:highlight>
                  <a:srgbClr val="FFFF00"/>
                </a:highlight>
                <a:uLnTx/>
                <a:uFillTx/>
                <a:latin typeface="Calibri"/>
                <a:ea typeface="Calibri"/>
                <a:cs typeface="Calibri"/>
                <a:sym typeface="Calibri"/>
              </a:endParaRPr>
            </a:p>
          </p:txBody>
        </p:sp>
        <p:sp>
          <p:nvSpPr>
            <p:cNvPr id="251" name="Google Shape;251;p25">
              <a:extLst>
                <a:ext uri="{FF2B5EF4-FFF2-40B4-BE49-F238E27FC236}">
                  <a16:creationId xmlns:a16="http://schemas.microsoft.com/office/drawing/2014/main" id="{870D7977-1835-5FD5-1F7F-835303DBAD3B}"/>
                </a:ext>
              </a:extLst>
            </p:cNvPr>
            <p:cNvSpPr/>
            <p:nvPr/>
          </p:nvSpPr>
          <p:spPr>
            <a:xfrm>
              <a:off x="8274267" y="111134"/>
              <a:ext cx="188745" cy="188745"/>
            </a:xfrm>
            <a:prstGeom prst="triangle">
              <a:avLst>
                <a:gd name="adj" fmla="val 10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25">
              <a:extLst>
                <a:ext uri="{FF2B5EF4-FFF2-40B4-BE49-F238E27FC236}">
                  <a16:creationId xmlns:a16="http://schemas.microsoft.com/office/drawing/2014/main" id="{9205FBBB-C3BC-6BFC-8003-B362D32841B1}"/>
                </a:ext>
              </a:extLst>
            </p:cNvPr>
            <p:cNvSpPr/>
            <p:nvPr/>
          </p:nvSpPr>
          <p:spPr>
            <a:xfrm rot="5400000">
              <a:off x="8798442" y="-110324"/>
              <a:ext cx="665901" cy="1108045"/>
            </a:xfrm>
            <a:prstGeom prst="corner">
              <a:avLst>
                <a:gd name="adj1" fmla="val 16120"/>
                <a:gd name="adj2" fmla="val 1611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25">
              <a:extLst>
                <a:ext uri="{FF2B5EF4-FFF2-40B4-BE49-F238E27FC236}">
                  <a16:creationId xmlns:a16="http://schemas.microsoft.com/office/drawing/2014/main" id="{A4ED600A-8FD0-ABDF-CFD5-11E462635DE3}"/>
                </a:ext>
              </a:extLst>
            </p:cNvPr>
            <p:cNvSpPr/>
            <p:nvPr/>
          </p:nvSpPr>
          <p:spPr>
            <a:xfrm>
              <a:off x="8687566" y="170673"/>
              <a:ext cx="1000349" cy="87686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25">
              <a:extLst>
                <a:ext uri="{FF2B5EF4-FFF2-40B4-BE49-F238E27FC236}">
                  <a16:creationId xmlns:a16="http://schemas.microsoft.com/office/drawing/2014/main" id="{E815C113-D947-E4DA-A4CF-E648FBBF9B42}"/>
                </a:ext>
              </a:extLst>
            </p:cNvPr>
            <p:cNvSpPr txBox="1"/>
            <p:nvPr/>
          </p:nvSpPr>
          <p:spPr>
            <a:xfrm>
              <a:off x="8687566" y="170673"/>
              <a:ext cx="1000349" cy="876865"/>
            </a:xfrm>
            <a:prstGeom prst="rect">
              <a:avLst/>
            </a:prstGeom>
            <a:noFill/>
            <a:ln>
              <a:noFill/>
            </a:ln>
          </p:spPr>
          <p:txBody>
            <a:bodyPr spcFirstLastPara="1" wrap="square" lIns="60950" tIns="60950" rIns="60950" bIns="609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Step 8</a:t>
              </a:r>
              <a:r>
                <a:rPr kumimoji="0" lang="en-US" sz="1600" b="1" i="0" u="none" strike="noStrike" kern="0" cap="none" spc="0" normalizeH="0" baseline="0" noProof="0" dirty="0">
                  <a:ln>
                    <a:noFill/>
                  </a:ln>
                  <a:solidFill>
                    <a:srgbClr val="FF0000"/>
                  </a:solidFill>
                  <a:effectLst/>
                  <a:uLnTx/>
                  <a:uFillTx/>
                  <a:latin typeface="Arial"/>
                  <a:ea typeface="Arial"/>
                  <a:cs typeface="Arial"/>
                  <a:sym typeface="Arial"/>
                </a:rPr>
                <a:t>*</a:t>
              </a: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400" b="0" i="0" u="sng" strike="noStrike" kern="0" cap="none" spc="0" normalizeH="0" baseline="0" noProof="0" dirty="0">
                  <a:ln>
                    <a:noFill/>
                  </a:ln>
                  <a:solidFill>
                    <a:srgbClr val="000000"/>
                  </a:solidFill>
                  <a:effectLst/>
                  <a:uLnTx/>
                  <a:uFillTx/>
                  <a:latin typeface="Arial"/>
                  <a:ea typeface="Arial"/>
                  <a:cs typeface="Arial"/>
                  <a:sym typeface="Arial"/>
                </a:rPr>
                <a:t>GO Team</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Final Budget Approval Meeting</a:t>
              </a:r>
            </a:p>
            <a:p>
              <a:pPr marL="0" marR="0" lvl="0" indent="0" algn="l" defTabSz="914400" rtl="0" eaLnBrk="1" fontAlgn="auto" latinLnBrk="0" hangingPunct="1">
                <a:lnSpc>
                  <a:spcPct val="90000"/>
                </a:lnSpc>
                <a:spcBef>
                  <a:spcPts val="560"/>
                </a:spcBef>
                <a:spcAft>
                  <a:spcPts val="0"/>
                </a:spcAft>
                <a:buClr>
                  <a:srgbClr val="FF0000"/>
                </a:buClr>
                <a:buSzPts val="1200"/>
                <a:buFont typeface="Calibri"/>
                <a:buNone/>
                <a:tabLst/>
                <a:defRPr/>
              </a:pPr>
              <a:r>
                <a:rPr lang="en-US" sz="1200" dirty="0">
                  <a:solidFill>
                    <a:srgbClr val="FF0000"/>
                  </a:solidFill>
                  <a:highlight>
                    <a:srgbClr val="FFFF00"/>
                  </a:highlight>
                  <a:latin typeface="Calibri"/>
                  <a:ea typeface="Calibri"/>
                  <a:cs typeface="Calibri"/>
                  <a:sym typeface="Calibri"/>
                </a:rPr>
                <a:t>February 27</a:t>
              </a:r>
              <a:r>
                <a:rPr lang="en-US" sz="1200" baseline="30000" dirty="0">
                  <a:solidFill>
                    <a:srgbClr val="FF0000"/>
                  </a:solidFill>
                  <a:highlight>
                    <a:srgbClr val="FFFF00"/>
                  </a:highlight>
                  <a:latin typeface="Calibri"/>
                  <a:ea typeface="Calibri"/>
                  <a:cs typeface="Calibri"/>
                  <a:sym typeface="Calibri"/>
                </a:rPr>
                <a:t>th</a:t>
              </a:r>
              <a:r>
                <a:rPr lang="en-US" sz="1200" dirty="0">
                  <a:solidFill>
                    <a:srgbClr val="FF0000"/>
                  </a:solidFill>
                  <a:highlight>
                    <a:srgbClr val="FFFF00"/>
                  </a:highlight>
                  <a:latin typeface="Calibri"/>
                  <a:ea typeface="Calibri"/>
                  <a:cs typeface="Calibri"/>
                  <a:sym typeface="Calibri"/>
                </a:rPr>
                <a:t> @ 4 p.m.</a:t>
              </a:r>
              <a:r>
                <a:rPr kumimoji="0" lang="en-US" sz="1200" b="0" i="0" u="none" strike="noStrike" kern="0" cap="none" spc="0" normalizeH="0" baseline="0" noProof="0" dirty="0">
                  <a:ln>
                    <a:noFill/>
                  </a:ln>
                  <a:solidFill>
                    <a:srgbClr val="FF0000"/>
                  </a:solidFill>
                  <a:effectLst/>
                  <a:uLnTx/>
                  <a:uFillTx/>
                  <a:latin typeface="Calibri"/>
                  <a:ea typeface="Calibri"/>
                  <a:cs typeface="Calibri"/>
                  <a:sym typeface="Calibri"/>
                </a:rPr>
                <a:t> </a:t>
              </a:r>
              <a:endParaRPr kumimoji="0" lang="en-US" sz="1200" b="1" i="0" u="none" strike="noStrike" kern="0" cap="none" spc="0" normalizeH="0" baseline="0" noProof="0" dirty="0">
                <a:ln>
                  <a:noFill/>
                </a:ln>
                <a:solidFill>
                  <a:srgbClr val="FF0000"/>
                </a:solidFill>
                <a:effectLst/>
                <a:uLnTx/>
                <a:uFillTx/>
                <a:latin typeface="Arial"/>
                <a:ea typeface="Arial"/>
                <a:cs typeface="Arial"/>
                <a:sym typeface="Arial"/>
              </a:endParaRPr>
            </a:p>
          </p:txBody>
        </p:sp>
      </p:grpSp>
      <p:pic>
        <p:nvPicPr>
          <p:cNvPr id="255" name="Google Shape;255;p25">
            <a:extLst>
              <a:ext uri="{FF2B5EF4-FFF2-40B4-BE49-F238E27FC236}">
                <a16:creationId xmlns:a16="http://schemas.microsoft.com/office/drawing/2014/main" id="{F4CFBB06-B4DA-A779-1B85-1CA955792E6A}"/>
              </a:ext>
            </a:extLst>
          </p:cNvPr>
          <p:cNvPicPr preferRelativeResize="0"/>
          <p:nvPr/>
        </p:nvPicPr>
        <p:blipFill rotWithShape="1">
          <a:blip r:embed="rId3">
            <a:alphaModFix/>
          </a:blip>
          <a:srcRect/>
          <a:stretch/>
        </p:blipFill>
        <p:spPr>
          <a:xfrm>
            <a:off x="7311808" y="4444161"/>
            <a:ext cx="1710659" cy="2091180"/>
          </a:xfrm>
          <a:prstGeom prst="rect">
            <a:avLst/>
          </a:prstGeom>
          <a:noFill/>
          <a:ln>
            <a:noFill/>
          </a:ln>
        </p:spPr>
      </p:pic>
      <p:sp>
        <p:nvSpPr>
          <p:cNvPr id="257" name="Google Shape;257;p25">
            <a:extLst>
              <a:ext uri="{FF2B5EF4-FFF2-40B4-BE49-F238E27FC236}">
                <a16:creationId xmlns:a16="http://schemas.microsoft.com/office/drawing/2014/main" id="{99F32154-10C3-7B61-BDE6-F02D6BF5ABED}"/>
              </a:ext>
            </a:extLst>
          </p:cNvPr>
          <p:cNvSpPr/>
          <p:nvPr/>
        </p:nvSpPr>
        <p:spPr>
          <a:xfrm>
            <a:off x="576786" y="5777448"/>
            <a:ext cx="6122594" cy="58477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GO Teams are encouraged to have ongoing conversations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0000"/>
              </a:buClr>
              <a:buSzPts val="1800"/>
              <a:buFont typeface="Calibri"/>
              <a:buNone/>
              <a:tabLst/>
              <a:defRPr/>
            </a:pPr>
            <a:r>
              <a:rPr kumimoji="0" lang="en-US" sz="1800" b="1" i="0" u="none" strike="noStrike" kern="0" cap="none" spc="0" normalizeH="0" baseline="0" noProof="0">
                <a:ln>
                  <a:noFill/>
                </a:ln>
                <a:solidFill>
                  <a:srgbClr val="FF0000"/>
                </a:solidFill>
                <a:effectLst/>
                <a:uLnTx/>
                <a:uFillTx/>
                <a:latin typeface="Calibri"/>
                <a:ea typeface="Calibri"/>
                <a:cs typeface="Calibri"/>
                <a:sym typeface="Calibri"/>
              </a:rPr>
              <a:t>*</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GO Teams will need to take</a:t>
            </a: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400" b="1" i="0" u="none" strike="noStrike" kern="0" cap="none" spc="0" normalizeH="0" baseline="0" noProof="0">
                <a:ln>
                  <a:noFill/>
                </a:ln>
                <a:solidFill>
                  <a:srgbClr val="FF0000"/>
                </a:solidFill>
                <a:effectLst/>
                <a:uLnTx/>
                <a:uFillTx/>
                <a:latin typeface="Calibri"/>
                <a:ea typeface="Calibri"/>
                <a:cs typeface="Calibri"/>
                <a:sym typeface="Calibri"/>
              </a:rPr>
              <a:t>ACTION</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on the budget at these meetings.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8" name="Google Shape;258;p25">
            <a:extLst>
              <a:ext uri="{FF2B5EF4-FFF2-40B4-BE49-F238E27FC236}">
                <a16:creationId xmlns:a16="http://schemas.microsoft.com/office/drawing/2014/main" id="{E159E827-15D2-FA36-2BDF-D20E7D26A21B}"/>
              </a:ext>
            </a:extLst>
          </p:cNvPr>
          <p:cNvSpPr txBox="1"/>
          <p:nvPr/>
        </p:nvSpPr>
        <p:spPr>
          <a:xfrm>
            <a:off x="124933" y="322659"/>
            <a:ext cx="8741665" cy="1108768"/>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Trebuchet MS"/>
              <a:buNone/>
              <a:tabLst/>
              <a:defRPr/>
            </a:pPr>
            <a:r>
              <a:rPr kumimoji="0" lang="en-US" sz="4000" b="1" i="0" u="none" strike="noStrike" kern="0" cap="none" spc="0" normalizeH="0" baseline="0" noProof="0">
                <a:ln>
                  <a:noFill/>
                </a:ln>
                <a:solidFill>
                  <a:srgbClr val="000000"/>
                </a:solidFill>
                <a:effectLst/>
                <a:uLnTx/>
                <a:uFillTx/>
                <a:latin typeface="Trebuchet MS"/>
                <a:ea typeface="Trebuchet MS"/>
                <a:cs typeface="Trebuchet MS"/>
                <a:sym typeface="Trebuchet MS"/>
              </a:rPr>
              <a:t>Overview of FY26 GO Team Budget Process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64C4518D-7456-FC77-EDE9-E5C77B66885B}"/>
              </a:ext>
            </a:extLst>
          </p:cNvPr>
          <p:cNvPicPr>
            <a:picLocks noChangeAspect="1"/>
          </p:cNvPicPr>
          <p:nvPr/>
        </p:nvPicPr>
        <p:blipFill>
          <a:blip r:embed="rId4"/>
          <a:stretch>
            <a:fillRect/>
          </a:stretch>
        </p:blipFill>
        <p:spPr>
          <a:xfrm>
            <a:off x="2919550" y="1916551"/>
            <a:ext cx="762066" cy="1109568"/>
          </a:xfrm>
          <a:prstGeom prst="rect">
            <a:avLst/>
          </a:prstGeom>
        </p:spPr>
      </p:pic>
    </p:spTree>
    <p:extLst>
      <p:ext uri="{BB962C8B-B14F-4D97-AF65-F5344CB8AC3E}">
        <p14:creationId xmlns:p14="http://schemas.microsoft.com/office/powerpoint/2010/main" val="1617035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35142F-AD50-6AF0-F012-5820C7C57193}"/>
              </a:ext>
            </a:extLst>
          </p:cNvPr>
          <p:cNvSpPr>
            <a:spLocks noGrp="1"/>
          </p:cNvSpPr>
          <p:nvPr>
            <p:ph type="ctrTitle"/>
          </p:nvPr>
        </p:nvSpPr>
        <p:spPr>
          <a:xfrm>
            <a:off x="1285241" y="1008993"/>
            <a:ext cx="9231410" cy="3542045"/>
          </a:xfrm>
        </p:spPr>
        <p:txBody>
          <a:bodyPr anchor="b">
            <a:normAutofit/>
          </a:bodyPr>
          <a:lstStyle/>
          <a:p>
            <a:pPr algn="l"/>
            <a:r>
              <a:rPr lang="en-US" sz="11500"/>
              <a:t>Principal’s Report</a:t>
            </a:r>
          </a:p>
        </p:txBody>
      </p:sp>
      <p:sp>
        <p:nvSpPr>
          <p:cNvPr id="3" name="Subtitle 2">
            <a:extLst>
              <a:ext uri="{FF2B5EF4-FFF2-40B4-BE49-F238E27FC236}">
                <a16:creationId xmlns:a16="http://schemas.microsoft.com/office/drawing/2014/main" id="{ACBAFCED-D1A7-BF94-1698-A751CF84FC92}"/>
              </a:ext>
            </a:extLst>
          </p:cNvPr>
          <p:cNvSpPr>
            <a:spLocks noGrp="1"/>
          </p:cNvSpPr>
          <p:nvPr>
            <p:ph type="subTitle" idx="1"/>
          </p:nvPr>
        </p:nvSpPr>
        <p:spPr>
          <a:xfrm>
            <a:off x="1285241" y="4582814"/>
            <a:ext cx="7132335" cy="1312657"/>
          </a:xfrm>
        </p:spPr>
        <p:txBody>
          <a:bodyPr anchor="t">
            <a:normAutofit/>
          </a:bodyPr>
          <a:lstStyle/>
          <a:p>
            <a:pPr algn="l"/>
            <a:r>
              <a:rPr lang="en-US" dirty="0"/>
              <a:t>February 13, 2025</a:t>
            </a:r>
          </a:p>
        </p:txBody>
      </p:sp>
    </p:spTree>
    <p:extLst>
      <p:ext uri="{BB962C8B-B14F-4D97-AF65-F5344CB8AC3E}">
        <p14:creationId xmlns:p14="http://schemas.microsoft.com/office/powerpoint/2010/main" val="4136989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8DB8C64-95AF-04AE-144C-71ABA90C681C}"/>
              </a:ext>
            </a:extLst>
          </p:cNvPr>
          <p:cNvSpPr>
            <a:spLocks noGrp="1"/>
          </p:cNvSpPr>
          <p:nvPr>
            <p:ph type="title"/>
          </p:nvPr>
        </p:nvSpPr>
        <p:spPr>
          <a:xfrm>
            <a:off x="3345005" y="1809379"/>
            <a:ext cx="5561938" cy="251351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Recruitment </a:t>
            </a:r>
            <a:br>
              <a:rPr lang="en-US" sz="6000" kern="1200" dirty="0">
                <a:solidFill>
                  <a:schemeClr val="tx1"/>
                </a:solidFill>
                <a:latin typeface="+mj-lt"/>
                <a:ea typeface="+mj-ea"/>
                <a:cs typeface="+mj-cs"/>
              </a:rPr>
            </a:br>
            <a:r>
              <a:rPr lang="en-US" sz="6000" kern="1200" dirty="0">
                <a:solidFill>
                  <a:schemeClr val="tx1"/>
                </a:solidFill>
                <a:latin typeface="+mj-lt"/>
                <a:ea typeface="+mj-ea"/>
                <a:cs typeface="+mj-cs"/>
              </a:rPr>
              <a:t>FY 2026</a:t>
            </a:r>
          </a:p>
        </p:txBody>
      </p:sp>
      <p:sp>
        <p:nvSpPr>
          <p:cNvPr id="17" name="Arc 1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75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0783-F842-ADCF-C712-3FC488D5299E}"/>
              </a:ext>
            </a:extLst>
          </p:cNvPr>
          <p:cNvSpPr>
            <a:spLocks noGrp="1"/>
          </p:cNvSpPr>
          <p:nvPr>
            <p:ph type="title"/>
          </p:nvPr>
        </p:nvSpPr>
        <p:spPr/>
        <p:txBody>
          <a:bodyPr/>
          <a:lstStyle/>
          <a:p>
            <a:r>
              <a:rPr lang="en-US" dirty="0"/>
              <a:t>Recruitment Strategies</a:t>
            </a:r>
          </a:p>
        </p:txBody>
      </p:sp>
      <p:sp>
        <p:nvSpPr>
          <p:cNvPr id="3" name="Content Placeholder 2">
            <a:extLst>
              <a:ext uri="{FF2B5EF4-FFF2-40B4-BE49-F238E27FC236}">
                <a16:creationId xmlns:a16="http://schemas.microsoft.com/office/drawing/2014/main" id="{13AAE41B-F6EA-B1A9-CC61-F36A70952A8C}"/>
              </a:ext>
            </a:extLst>
          </p:cNvPr>
          <p:cNvSpPr>
            <a:spLocks noGrp="1"/>
          </p:cNvSpPr>
          <p:nvPr>
            <p:ph idx="1"/>
          </p:nvPr>
        </p:nvSpPr>
        <p:spPr/>
        <p:txBody>
          <a:bodyPr/>
          <a:lstStyle/>
          <a:p>
            <a:r>
              <a:rPr lang="en-US" dirty="0"/>
              <a:t>Hosted school tours for all APS high schools - Fall 2024</a:t>
            </a:r>
          </a:p>
          <a:p>
            <a:r>
              <a:rPr lang="en-US" dirty="0"/>
              <a:t>Facilitating recruitment sessions for both CTAE and Dual Enrollment pathways at all APS High School – Spring 2025</a:t>
            </a:r>
          </a:p>
          <a:p>
            <a:r>
              <a:rPr lang="en-US" dirty="0"/>
              <a:t>Participating in Department of Exceptional Education Cluster Nights to recruit students FY26 – Spring 2025</a:t>
            </a:r>
          </a:p>
          <a:p>
            <a:r>
              <a:rPr lang="en-US" dirty="0"/>
              <a:t>Presenting program information to various stakeholders including but not limited to:</a:t>
            </a:r>
          </a:p>
          <a:p>
            <a:pPr lvl="1"/>
            <a:r>
              <a:rPr lang="en-US" dirty="0"/>
              <a:t> Family Engagement Meetings – Parent Liaisons</a:t>
            </a:r>
          </a:p>
          <a:p>
            <a:pPr lvl="1"/>
            <a:r>
              <a:rPr lang="en-US" dirty="0"/>
              <a:t>ESOL and World Language Parent Meetings</a:t>
            </a:r>
          </a:p>
          <a:p>
            <a:pPr lvl="1"/>
            <a:r>
              <a:rPr lang="en-US" dirty="0"/>
              <a:t>Various High School Parent Meetings as requested</a:t>
            </a:r>
          </a:p>
        </p:txBody>
      </p:sp>
      <p:pic>
        <p:nvPicPr>
          <p:cNvPr id="4" name="Picture 3">
            <a:extLst>
              <a:ext uri="{FF2B5EF4-FFF2-40B4-BE49-F238E27FC236}">
                <a16:creationId xmlns:a16="http://schemas.microsoft.com/office/drawing/2014/main" id="{6EACD2B8-AE8C-5570-D88B-ABC49F91C945}"/>
              </a:ext>
            </a:extLst>
          </p:cNvPr>
          <p:cNvPicPr>
            <a:picLocks noChangeAspect="1"/>
          </p:cNvPicPr>
          <p:nvPr/>
        </p:nvPicPr>
        <p:blipFill>
          <a:blip r:embed="rId2"/>
          <a:stretch>
            <a:fillRect/>
          </a:stretch>
        </p:blipFill>
        <p:spPr>
          <a:xfrm>
            <a:off x="9369425" y="365125"/>
            <a:ext cx="2260600" cy="1695450"/>
          </a:xfrm>
          <a:prstGeom prst="rect">
            <a:avLst/>
          </a:prstGeom>
        </p:spPr>
      </p:pic>
    </p:spTree>
    <p:extLst>
      <p:ext uri="{BB962C8B-B14F-4D97-AF65-F5344CB8AC3E}">
        <p14:creationId xmlns:p14="http://schemas.microsoft.com/office/powerpoint/2010/main" val="328128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78CD-4B53-E19C-FD01-EA022DE2FB8A}"/>
              </a:ext>
            </a:extLst>
          </p:cNvPr>
          <p:cNvSpPr>
            <a:spLocks noGrp="1"/>
          </p:cNvSpPr>
          <p:nvPr>
            <p:ph type="title"/>
          </p:nvPr>
        </p:nvSpPr>
        <p:spPr/>
        <p:txBody>
          <a:bodyPr/>
          <a:lstStyle/>
          <a:p>
            <a:r>
              <a:rPr lang="en-US" dirty="0"/>
              <a:t>Application Update – By School</a:t>
            </a:r>
          </a:p>
        </p:txBody>
      </p:sp>
      <p:sp>
        <p:nvSpPr>
          <p:cNvPr id="5" name="Rectangle 1">
            <a:extLst>
              <a:ext uri="{FF2B5EF4-FFF2-40B4-BE49-F238E27FC236}">
                <a16:creationId xmlns:a16="http://schemas.microsoft.com/office/drawing/2014/main" id="{F13F7B8B-23B0-8631-1C50-BDF47705DB84}"/>
              </a:ext>
            </a:extLst>
          </p:cNvPr>
          <p:cNvSpPr>
            <a:spLocks noChangeArrowheads="1"/>
          </p:cNvSpPr>
          <p:nvPr/>
        </p:nvSpPr>
        <p:spPr bwMode="auto">
          <a:xfrm flipV="1">
            <a:off x="-1550011" y="-310789"/>
            <a:ext cx="152920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Star: 6 Points 2">
            <a:extLst>
              <a:ext uri="{FF2B5EF4-FFF2-40B4-BE49-F238E27FC236}">
                <a16:creationId xmlns:a16="http://schemas.microsoft.com/office/drawing/2014/main" id="{E4E2BC47-9A3F-3426-4727-541C7F12E264}"/>
              </a:ext>
            </a:extLst>
          </p:cNvPr>
          <p:cNvSpPr/>
          <p:nvPr/>
        </p:nvSpPr>
        <p:spPr>
          <a:xfrm>
            <a:off x="8827051" y="118997"/>
            <a:ext cx="1767254" cy="1325563"/>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592 applicants</a:t>
            </a:r>
          </a:p>
        </p:txBody>
      </p:sp>
      <p:graphicFrame>
        <p:nvGraphicFramePr>
          <p:cNvPr id="8" name="Content Placeholder 7">
            <a:extLst>
              <a:ext uri="{FF2B5EF4-FFF2-40B4-BE49-F238E27FC236}">
                <a16:creationId xmlns:a16="http://schemas.microsoft.com/office/drawing/2014/main" id="{B843DEFC-679C-9A80-F638-3282F2692580}"/>
              </a:ext>
            </a:extLst>
          </p:cNvPr>
          <p:cNvGraphicFramePr>
            <a:graphicFrameLocks noGrp="1"/>
          </p:cNvGraphicFramePr>
          <p:nvPr>
            <p:ph idx="1"/>
          </p:nvPr>
        </p:nvGraphicFramePr>
        <p:xfrm>
          <a:off x="559293" y="1690689"/>
          <a:ext cx="10794507" cy="4674601"/>
        </p:xfrm>
        <a:graphic>
          <a:graphicData uri="http://schemas.openxmlformats.org/drawingml/2006/table">
            <a:tbl>
              <a:tblPr firstRow="1" firstCol="1" bandRow="1"/>
              <a:tblGrid>
                <a:gridCol w="2441575">
                  <a:extLst>
                    <a:ext uri="{9D8B030D-6E8A-4147-A177-3AD203B41FA5}">
                      <a16:colId xmlns:a16="http://schemas.microsoft.com/office/drawing/2014/main" val="4065944331"/>
                    </a:ext>
                  </a:extLst>
                </a:gridCol>
                <a:gridCol w="1193276">
                  <a:extLst>
                    <a:ext uri="{9D8B030D-6E8A-4147-A177-3AD203B41FA5}">
                      <a16:colId xmlns:a16="http://schemas.microsoft.com/office/drawing/2014/main" val="1660774804"/>
                    </a:ext>
                  </a:extLst>
                </a:gridCol>
                <a:gridCol w="1193276">
                  <a:extLst>
                    <a:ext uri="{9D8B030D-6E8A-4147-A177-3AD203B41FA5}">
                      <a16:colId xmlns:a16="http://schemas.microsoft.com/office/drawing/2014/main" val="301135788"/>
                    </a:ext>
                  </a:extLst>
                </a:gridCol>
                <a:gridCol w="1193276">
                  <a:extLst>
                    <a:ext uri="{9D8B030D-6E8A-4147-A177-3AD203B41FA5}">
                      <a16:colId xmlns:a16="http://schemas.microsoft.com/office/drawing/2014/main" val="3780056128"/>
                    </a:ext>
                  </a:extLst>
                </a:gridCol>
                <a:gridCol w="1193276">
                  <a:extLst>
                    <a:ext uri="{9D8B030D-6E8A-4147-A177-3AD203B41FA5}">
                      <a16:colId xmlns:a16="http://schemas.microsoft.com/office/drawing/2014/main" val="3340424587"/>
                    </a:ext>
                  </a:extLst>
                </a:gridCol>
                <a:gridCol w="1193276">
                  <a:extLst>
                    <a:ext uri="{9D8B030D-6E8A-4147-A177-3AD203B41FA5}">
                      <a16:colId xmlns:a16="http://schemas.microsoft.com/office/drawing/2014/main" val="1089629129"/>
                    </a:ext>
                  </a:extLst>
                </a:gridCol>
                <a:gridCol w="1193276">
                  <a:extLst>
                    <a:ext uri="{9D8B030D-6E8A-4147-A177-3AD203B41FA5}">
                      <a16:colId xmlns:a16="http://schemas.microsoft.com/office/drawing/2014/main" val="3221247450"/>
                    </a:ext>
                  </a:extLst>
                </a:gridCol>
                <a:gridCol w="1193276">
                  <a:extLst>
                    <a:ext uri="{9D8B030D-6E8A-4147-A177-3AD203B41FA5}">
                      <a16:colId xmlns:a16="http://schemas.microsoft.com/office/drawing/2014/main" val="2149372317"/>
                    </a:ext>
                  </a:extLst>
                </a:gridCol>
              </a:tblGrid>
              <a:tr h="251321">
                <a:tc>
                  <a:txBody>
                    <a:bodyPr/>
                    <a:lstStyle/>
                    <a:p>
                      <a:pPr marL="0" marR="0" algn="ctr">
                        <a:lnSpc>
                          <a:spcPct val="107000"/>
                        </a:lnSpc>
                        <a:spcAft>
                          <a:spcPts val="800"/>
                        </a:spcAft>
                      </a:pPr>
                      <a:r>
                        <a:rPr lang="en-US" sz="12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School</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10/25/2024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11/11/2024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11/18/2024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12/2/2024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12/9/2024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1/8/2025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2/3/2025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65016932"/>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B.E.S.T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20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20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21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7578108"/>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Carver Early College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4689017"/>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Carver STEAM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3438300"/>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Douglass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58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67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75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100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8938608"/>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Drew</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0039617"/>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Jackson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53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57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64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69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7027684"/>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CSKYWLA</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7044132"/>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KIPP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60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970646"/>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Mays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29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0947577"/>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Midtown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0970067"/>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NATL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74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82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92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109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0876539"/>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SATL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22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28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1174578"/>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Therrell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29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29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1519569"/>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BTW</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38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3320867"/>
                  </a:ext>
                </a:extLst>
              </a:tr>
              <a:tr h="276455">
                <a:tc>
                  <a:txBody>
                    <a:bodyPr/>
                    <a:lstStyle/>
                    <a:p>
                      <a:pPr marL="0" marR="0" algn="ctr">
                        <a:lnSpc>
                          <a:spcPct val="107000"/>
                        </a:lnSpc>
                        <a:spcAft>
                          <a:spcPts val="800"/>
                        </a:spcAft>
                      </a:pPr>
                      <a:r>
                        <a:rPr lang="en-US" sz="1200" kern="0">
                          <a:solidFill>
                            <a:srgbClr val="000000"/>
                          </a:solidFill>
                          <a:effectLst/>
                          <a:latin typeface="inherit"/>
                          <a:ea typeface="Times New Roman" panose="02020603050405020304" pitchFamily="18" charset="0"/>
                          <a:cs typeface="Calibri" panose="020F0502020204030204" pitchFamily="34" charset="0"/>
                        </a:rPr>
                        <a:t>Phoenix</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9508959"/>
                  </a:ext>
                </a:extLst>
              </a:tr>
              <a:tr h="276455">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Weekly Total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136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227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247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395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438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480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Aft>
                          <a:spcPts val="800"/>
                        </a:spcAft>
                      </a:pPr>
                      <a:r>
                        <a:rPr lang="en-US" sz="1400" b="1" kern="0" dirty="0">
                          <a:solidFill>
                            <a:srgbClr val="000000"/>
                          </a:solidFill>
                          <a:effectLst/>
                          <a:latin typeface="inherit"/>
                          <a:ea typeface="Times New Roman" panose="02020603050405020304" pitchFamily="18" charset="0"/>
                          <a:cs typeface="Calibri" panose="020F0502020204030204" pitchFamily="34" charset="0"/>
                        </a:rPr>
                        <a:t>592</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08399631"/>
                  </a:ext>
                </a:extLst>
              </a:tr>
            </a:tbl>
          </a:graphicData>
        </a:graphic>
      </p:graphicFrame>
    </p:spTree>
    <p:extLst>
      <p:ext uri="{BB962C8B-B14F-4D97-AF65-F5344CB8AC3E}">
        <p14:creationId xmlns:p14="http://schemas.microsoft.com/office/powerpoint/2010/main" val="962403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E7E8E-0DE9-66D7-2FED-92AA9961D491}"/>
              </a:ext>
            </a:extLst>
          </p:cNvPr>
          <p:cNvSpPr>
            <a:spLocks noGrp="1"/>
          </p:cNvSpPr>
          <p:nvPr>
            <p:ph type="title"/>
          </p:nvPr>
        </p:nvSpPr>
        <p:spPr/>
        <p:txBody>
          <a:bodyPr/>
          <a:lstStyle/>
          <a:p>
            <a:r>
              <a:rPr lang="en-US" dirty="0"/>
              <a:t>Application Update – By Pathway</a:t>
            </a:r>
          </a:p>
        </p:txBody>
      </p:sp>
      <p:sp>
        <p:nvSpPr>
          <p:cNvPr id="8" name="Rectangle 2">
            <a:extLst>
              <a:ext uri="{FF2B5EF4-FFF2-40B4-BE49-F238E27FC236}">
                <a16:creationId xmlns:a16="http://schemas.microsoft.com/office/drawing/2014/main" id="{5896D519-9F3D-05F9-BD6E-C4C5C6E7BB6D}"/>
              </a:ext>
            </a:extLst>
          </p:cNvPr>
          <p:cNvSpPr>
            <a:spLocks noChangeArrowheads="1"/>
          </p:cNvSpPr>
          <p:nvPr/>
        </p:nvSpPr>
        <p:spPr bwMode="auto">
          <a:xfrm flipV="1">
            <a:off x="-2774017" y="-585650"/>
            <a:ext cx="1774003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Segoe UI Web (West European)"/>
                <a:ea typeface="+mn-ea"/>
                <a:cs typeface="+mn-cs"/>
              </a:rPr>
            </a:br>
            <a:endParaRPr kumimoji="0" lang="en-US" altLang="en-US" sz="1800" b="0" i="0" u="none" strike="noStrike" kern="1200" cap="none" spc="0" normalizeH="0" baseline="0" noProof="0">
              <a:ln>
                <a:noFill/>
              </a:ln>
              <a:solidFill>
                <a:srgbClr val="000000"/>
              </a:solidFill>
              <a:effectLst/>
              <a:uLnTx/>
              <a:uFillTx/>
              <a:latin typeface="Segoe UI Web (West Europe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5" name="Content Placeholder 4">
            <a:extLst>
              <a:ext uri="{FF2B5EF4-FFF2-40B4-BE49-F238E27FC236}">
                <a16:creationId xmlns:a16="http://schemas.microsoft.com/office/drawing/2014/main" id="{A8702F7A-8127-886C-4008-DBC06FDC2A70}"/>
              </a:ext>
            </a:extLst>
          </p:cNvPr>
          <p:cNvGraphicFramePr>
            <a:graphicFrameLocks noGrp="1"/>
          </p:cNvGraphicFramePr>
          <p:nvPr>
            <p:ph idx="1"/>
          </p:nvPr>
        </p:nvGraphicFramePr>
        <p:xfrm>
          <a:off x="932154" y="1690689"/>
          <a:ext cx="10138298" cy="4802192"/>
        </p:xfrm>
        <a:graphic>
          <a:graphicData uri="http://schemas.openxmlformats.org/drawingml/2006/table">
            <a:tbl>
              <a:tblPr firstRow="1" firstCol="1" bandRow="1"/>
              <a:tblGrid>
                <a:gridCol w="3186052">
                  <a:extLst>
                    <a:ext uri="{9D8B030D-6E8A-4147-A177-3AD203B41FA5}">
                      <a16:colId xmlns:a16="http://schemas.microsoft.com/office/drawing/2014/main" val="4223071705"/>
                    </a:ext>
                  </a:extLst>
                </a:gridCol>
                <a:gridCol w="993178">
                  <a:extLst>
                    <a:ext uri="{9D8B030D-6E8A-4147-A177-3AD203B41FA5}">
                      <a16:colId xmlns:a16="http://schemas.microsoft.com/office/drawing/2014/main" val="1294110836"/>
                    </a:ext>
                  </a:extLst>
                </a:gridCol>
                <a:gridCol w="993178">
                  <a:extLst>
                    <a:ext uri="{9D8B030D-6E8A-4147-A177-3AD203B41FA5}">
                      <a16:colId xmlns:a16="http://schemas.microsoft.com/office/drawing/2014/main" val="225665161"/>
                    </a:ext>
                  </a:extLst>
                </a:gridCol>
                <a:gridCol w="993178">
                  <a:extLst>
                    <a:ext uri="{9D8B030D-6E8A-4147-A177-3AD203B41FA5}">
                      <a16:colId xmlns:a16="http://schemas.microsoft.com/office/drawing/2014/main" val="3025613068"/>
                    </a:ext>
                  </a:extLst>
                </a:gridCol>
                <a:gridCol w="993178">
                  <a:extLst>
                    <a:ext uri="{9D8B030D-6E8A-4147-A177-3AD203B41FA5}">
                      <a16:colId xmlns:a16="http://schemas.microsoft.com/office/drawing/2014/main" val="895135648"/>
                    </a:ext>
                  </a:extLst>
                </a:gridCol>
                <a:gridCol w="993178">
                  <a:extLst>
                    <a:ext uri="{9D8B030D-6E8A-4147-A177-3AD203B41FA5}">
                      <a16:colId xmlns:a16="http://schemas.microsoft.com/office/drawing/2014/main" val="3252125641"/>
                    </a:ext>
                  </a:extLst>
                </a:gridCol>
                <a:gridCol w="993178">
                  <a:extLst>
                    <a:ext uri="{9D8B030D-6E8A-4147-A177-3AD203B41FA5}">
                      <a16:colId xmlns:a16="http://schemas.microsoft.com/office/drawing/2014/main" val="1666971862"/>
                    </a:ext>
                  </a:extLst>
                </a:gridCol>
                <a:gridCol w="993178">
                  <a:extLst>
                    <a:ext uri="{9D8B030D-6E8A-4147-A177-3AD203B41FA5}">
                      <a16:colId xmlns:a16="http://schemas.microsoft.com/office/drawing/2014/main" val="929292796"/>
                    </a:ext>
                  </a:extLst>
                </a:gridCol>
              </a:tblGrid>
              <a:tr h="251003">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Pathway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10/25/24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11/11/24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11/18/24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12/2/2024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12/9/2024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1/8/2025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2/3/2025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3720049"/>
                  </a:ext>
                </a:extLst>
              </a:tr>
              <a:tr h="27610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Automotive Technology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52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57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70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9857020"/>
                  </a:ext>
                </a:extLst>
              </a:tr>
              <a:tr h="27610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Carpentry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0315244"/>
                  </a:ext>
                </a:extLst>
              </a:tr>
              <a:tr h="27610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Criminal Investigations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53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70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3956472"/>
                  </a:ext>
                </a:extLst>
              </a:tr>
              <a:tr h="27610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Culinary Arts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64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8877540"/>
                  </a:ext>
                </a:extLst>
              </a:tr>
              <a:tr h="27610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Cybersecurity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3014096"/>
                  </a:ext>
                </a:extLst>
              </a:tr>
              <a:tr h="27610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Dental Science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3700347"/>
                  </a:ext>
                </a:extLst>
              </a:tr>
              <a:tr h="27610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Early College Essentials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4538931"/>
                  </a:ext>
                </a:extLst>
              </a:tr>
              <a:tr h="27610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Graphic Design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2140144"/>
                  </a:ext>
                </a:extLst>
              </a:tr>
              <a:tr h="306781">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Hospitality, Recreation, and Tourism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10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242424"/>
                          </a:solidFill>
                          <a:effectLst/>
                          <a:latin typeface="inherit"/>
                          <a:ea typeface="Times New Roman" panose="02020603050405020304" pitchFamily="18" charset="0"/>
                          <a:cs typeface="Calibri" panose="020F0502020204030204" pitchFamily="34" charset="0"/>
                        </a:rPr>
                        <a:t>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0859324"/>
                  </a:ext>
                </a:extLst>
              </a:tr>
              <a:tr h="27610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HVAC and Refrigeration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7170961"/>
                  </a:ext>
                </a:extLst>
              </a:tr>
              <a:tr h="27610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Infant Toddler Childcare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52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53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61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76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4127993"/>
                  </a:ext>
                </a:extLst>
              </a:tr>
              <a:tr h="46455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Patient Care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37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51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56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77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7764378"/>
                  </a:ext>
                </a:extLst>
              </a:tr>
              <a:tr h="27610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Programming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1276465"/>
                  </a:ext>
                </a:extLst>
              </a:tr>
              <a:tr h="276104">
                <a:tc>
                  <a:txBody>
                    <a:bodyPr/>
                    <a:lstStyle/>
                    <a:p>
                      <a:pPr marL="0" marR="0" algn="ctr">
                        <a:lnSpc>
                          <a:spcPct val="107000"/>
                        </a:lnSpc>
                        <a:spcAft>
                          <a:spcPts val="800"/>
                        </a:spcAft>
                      </a:pPr>
                      <a:r>
                        <a:rPr lang="en-US" sz="1200" kern="0">
                          <a:solidFill>
                            <a:srgbClr val="242424"/>
                          </a:solidFill>
                          <a:effectLst/>
                          <a:latin typeface="inherit"/>
                          <a:ea typeface="Times New Roman" panose="02020603050405020304" pitchFamily="18" charset="0"/>
                          <a:cs typeface="Calibri" panose="020F0502020204030204" pitchFamily="34" charset="0"/>
                        </a:rPr>
                        <a:t>Teaching as a Profession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kern="0">
                          <a:solidFill>
                            <a:srgbClr val="000000"/>
                          </a:solidFill>
                          <a:effectLst/>
                          <a:latin typeface="inherit"/>
                          <a:ea typeface="Times New Roman" panose="02020603050405020304" pitchFamily="18" charset="0"/>
                          <a:cs typeface="Calibri" panose="020F0502020204030204" pitchFamily="34" charset="0"/>
                        </a:rPr>
                        <a:t>11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3403484"/>
                  </a:ext>
                </a:extLst>
              </a:tr>
              <a:tr h="466606">
                <a:tc>
                  <a:txBody>
                    <a:bodyPr/>
                    <a:lstStyle/>
                    <a:p>
                      <a:pPr marL="0" marR="0" algn="ctr">
                        <a:lnSpc>
                          <a:spcPct val="107000"/>
                        </a:lnSpc>
                        <a:spcAft>
                          <a:spcPts val="800"/>
                        </a:spcAft>
                      </a:pPr>
                      <a:r>
                        <a:rPr lang="en-US" sz="1200" b="1" kern="0">
                          <a:solidFill>
                            <a:srgbClr val="000000"/>
                          </a:solidFill>
                          <a:effectLst/>
                          <a:latin typeface="inherit"/>
                          <a:ea typeface="Times New Roman" panose="02020603050405020304" pitchFamily="18" charset="0"/>
                          <a:cs typeface="Calibri" panose="020F0502020204030204" pitchFamily="34" charset="0"/>
                        </a:rPr>
                        <a:t>Weekly Total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136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227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247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395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438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a:lnSpc>
                          <a:spcPct val="107000"/>
                        </a:lnSpc>
                        <a:spcAft>
                          <a:spcPts val="800"/>
                        </a:spcAft>
                      </a:pPr>
                      <a:r>
                        <a:rPr lang="en-US" sz="1400" b="1" kern="0">
                          <a:solidFill>
                            <a:srgbClr val="000000"/>
                          </a:solidFill>
                          <a:effectLst/>
                          <a:latin typeface="inherit"/>
                          <a:ea typeface="Times New Roman" panose="02020603050405020304" pitchFamily="18" charset="0"/>
                          <a:cs typeface="Calibri" panose="020F0502020204030204" pitchFamily="34" charset="0"/>
                        </a:rPr>
                        <a:t>480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a:lnSpc>
                          <a:spcPct val="107000"/>
                        </a:lnSpc>
                        <a:spcAft>
                          <a:spcPts val="800"/>
                        </a:spcAft>
                      </a:pPr>
                      <a:r>
                        <a:rPr lang="en-US" sz="1400" b="1" kern="0" dirty="0">
                          <a:solidFill>
                            <a:srgbClr val="000000"/>
                          </a:solidFill>
                          <a:effectLst/>
                          <a:latin typeface="inherit"/>
                          <a:ea typeface="Times New Roman" panose="02020603050405020304" pitchFamily="18" charset="0"/>
                          <a:cs typeface="Calibri" panose="020F0502020204030204" pitchFamily="34" charset="0"/>
                        </a:rPr>
                        <a:t>592</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extLst>
                  <a:ext uri="{0D108BD9-81ED-4DB2-BD59-A6C34878D82A}">
                    <a16:rowId xmlns:a16="http://schemas.microsoft.com/office/drawing/2014/main" val="3563543628"/>
                  </a:ext>
                </a:extLst>
              </a:tr>
            </a:tbl>
          </a:graphicData>
        </a:graphic>
      </p:graphicFrame>
    </p:spTree>
    <p:extLst>
      <p:ext uri="{BB962C8B-B14F-4D97-AF65-F5344CB8AC3E}">
        <p14:creationId xmlns:p14="http://schemas.microsoft.com/office/powerpoint/2010/main" val="3585516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5FBB721-8AAF-856E-361B-C43CFD2BC76D}"/>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kern="1200" dirty="0">
                <a:solidFill>
                  <a:schemeClr val="tx1"/>
                </a:solidFill>
                <a:latin typeface="+mj-lt"/>
                <a:ea typeface="+mj-ea"/>
                <a:cs typeface="+mj-cs"/>
              </a:rPr>
              <a:t>Application is open until March 7, 2025</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922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Title 4">
            <a:extLst>
              <a:ext uri="{FF2B5EF4-FFF2-40B4-BE49-F238E27FC236}">
                <a16:creationId xmlns:a16="http://schemas.microsoft.com/office/drawing/2014/main" id="{40ECABF9-FBB5-5815-FB8D-8931DF3A0CB3}"/>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4800" kern="1200">
                <a:solidFill>
                  <a:schemeClr val="tx2"/>
                </a:solidFill>
                <a:latin typeface="+mj-lt"/>
                <a:ea typeface="+mj-ea"/>
                <a:cs typeface="+mj-cs"/>
              </a:rPr>
              <a:t>Questions/Comments</a:t>
            </a:r>
          </a:p>
        </p:txBody>
      </p:sp>
    </p:spTree>
    <p:extLst>
      <p:ext uri="{BB962C8B-B14F-4D97-AF65-F5344CB8AC3E}">
        <p14:creationId xmlns:p14="http://schemas.microsoft.com/office/powerpoint/2010/main" val="3139188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E63B-B8D9-4872-9937-755305413B8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DC0F2C4-4560-4C86-924B-0E0A391BB09D}"/>
              </a:ext>
            </a:extLst>
          </p:cNvPr>
          <p:cNvSpPr>
            <a:spLocks noGrp="1"/>
          </p:cNvSpPr>
          <p:nvPr>
            <p:ph type="body" idx="1"/>
          </p:nvPr>
        </p:nvSpPr>
        <p:spPr/>
        <p:txBody>
          <a:bodyPr>
            <a:normAutofit/>
          </a:bodyPr>
          <a:lstStyle/>
          <a:p>
            <a:pPr marL="0" indent="0">
              <a:spcBef>
                <a:spcPts val="0"/>
              </a:spcBef>
              <a:buNone/>
            </a:pPr>
            <a:endParaRPr lang="en-US" sz="2600" dirty="0">
              <a:latin typeface="Calibri" panose="020F0502020204030204" pitchFamily="34" charset="0"/>
              <a:ea typeface="Calibri" panose="020F0502020204030204" pitchFamily="34" charset="0"/>
            </a:endParaRPr>
          </a:p>
          <a:p>
            <a:pPr marL="0" indent="0" algn="ctr">
              <a:buNone/>
            </a:pPr>
            <a:endParaRPr lang="en-US" sz="1800" i="1" dirty="0"/>
          </a:p>
        </p:txBody>
      </p:sp>
      <p:sp>
        <p:nvSpPr>
          <p:cNvPr id="5" name="Text Placeholder 4">
            <a:extLst>
              <a:ext uri="{FF2B5EF4-FFF2-40B4-BE49-F238E27FC236}">
                <a16:creationId xmlns:a16="http://schemas.microsoft.com/office/drawing/2014/main" id="{10A67BC9-19AB-E52F-175F-F81FE86D7BBA}"/>
              </a:ext>
            </a:extLst>
          </p:cNvPr>
          <p:cNvSpPr>
            <a:spLocks noGrp="1"/>
          </p:cNvSpPr>
          <p:nvPr>
            <p:ph type="body" idx="2"/>
          </p:nvPr>
        </p:nvSpPr>
        <p:spPr/>
        <p:txBody>
          <a:bodyPr/>
          <a:lstStyle/>
          <a:p>
            <a:endParaRPr lang="en-US" dirty="0"/>
          </a:p>
        </p:txBody>
      </p:sp>
      <p:sp>
        <p:nvSpPr>
          <p:cNvPr id="7" name="Text Placeholder 6">
            <a:extLst>
              <a:ext uri="{FF2B5EF4-FFF2-40B4-BE49-F238E27FC236}">
                <a16:creationId xmlns:a16="http://schemas.microsoft.com/office/drawing/2014/main" id="{1024D60B-EA98-F772-0CD4-D4C9488A09C3}"/>
              </a:ext>
            </a:extLst>
          </p:cNvPr>
          <p:cNvSpPr>
            <a:spLocks noGrp="1"/>
          </p:cNvSpPr>
          <p:nvPr>
            <p:ph type="body" idx="3"/>
          </p:nvPr>
        </p:nvSpPr>
        <p:spPr/>
        <p:txBody>
          <a:bodyPr/>
          <a:lstStyle/>
          <a:p>
            <a:r>
              <a:rPr lang="en-US" dirty="0"/>
              <a:t>Upcoming Meetings</a:t>
            </a:r>
          </a:p>
        </p:txBody>
      </p:sp>
      <p:sp>
        <p:nvSpPr>
          <p:cNvPr id="8" name="Text Placeholder 7">
            <a:extLst>
              <a:ext uri="{FF2B5EF4-FFF2-40B4-BE49-F238E27FC236}">
                <a16:creationId xmlns:a16="http://schemas.microsoft.com/office/drawing/2014/main" id="{42E7919D-76D6-FF79-3F25-96828399B936}"/>
              </a:ext>
            </a:extLst>
          </p:cNvPr>
          <p:cNvSpPr>
            <a:spLocks noGrp="1"/>
          </p:cNvSpPr>
          <p:nvPr>
            <p:ph type="body" idx="4"/>
          </p:nvPr>
        </p:nvSpPr>
        <p:spPr/>
        <p:txBody>
          <a:bodyPr>
            <a:normAutofit/>
          </a:bodyPr>
          <a:lstStyle/>
          <a:p>
            <a:pPr marL="558800" indent="-457200">
              <a:buFont typeface="+mj-lt"/>
              <a:buAutoNum type="arabicPeriod"/>
            </a:pPr>
            <a:r>
              <a:rPr lang="en-US" dirty="0"/>
              <a:t>Thursday, February 27 @ 4 p.m. </a:t>
            </a:r>
          </a:p>
          <a:p>
            <a:pPr marL="1016000" lvl="1" indent="-457200">
              <a:buFont typeface="Courier New" panose="02070309020205020404" pitchFamily="49" charset="0"/>
              <a:buChar char="o"/>
            </a:pPr>
            <a:r>
              <a:rPr lang="en-US" dirty="0"/>
              <a:t>Budget Approval Meeting</a:t>
            </a:r>
          </a:p>
          <a:p>
            <a:pPr marL="558800" indent="-457200">
              <a:buFont typeface="+mj-lt"/>
              <a:buAutoNum type="arabicPeriod"/>
            </a:pPr>
            <a:r>
              <a:rPr lang="en-US" dirty="0"/>
              <a:t>Thursday, March 13 (External Review)</a:t>
            </a:r>
          </a:p>
          <a:p>
            <a:pPr lvl="1">
              <a:buFont typeface="Courier New" panose="02070309020205020404" pitchFamily="49" charset="0"/>
              <a:buChar char="o"/>
            </a:pPr>
            <a:r>
              <a:rPr lang="en-US" dirty="0"/>
              <a:t>This is an in-person meeting. </a:t>
            </a:r>
          </a:p>
          <a:p>
            <a:pPr lvl="1">
              <a:buFont typeface="Courier New" panose="02070309020205020404" pitchFamily="49" charset="0"/>
              <a:buChar char="o"/>
            </a:pPr>
            <a:r>
              <a:rPr lang="en-US" dirty="0"/>
              <a:t>The ACCA Board of Directors will be interviewed.</a:t>
            </a:r>
          </a:p>
          <a:p>
            <a:pPr lvl="1">
              <a:buFont typeface="Courier New" panose="02070309020205020404" pitchFamily="49" charset="0"/>
              <a:buChar char="o"/>
            </a:pPr>
            <a:r>
              <a:rPr lang="en-US" dirty="0"/>
              <a:t>Location: ACCA, 1090 Windsor Street SW</a:t>
            </a:r>
          </a:p>
        </p:txBody>
      </p:sp>
      <p:sp>
        <p:nvSpPr>
          <p:cNvPr id="4" name="Slide Number Placeholder 3">
            <a:extLst>
              <a:ext uri="{FF2B5EF4-FFF2-40B4-BE49-F238E27FC236}">
                <a16:creationId xmlns:a16="http://schemas.microsoft.com/office/drawing/2014/main" id="{6B9CA09C-B9D5-40B0-8135-C6A9B83B9586}"/>
              </a:ext>
            </a:extLst>
          </p:cNvPr>
          <p:cNvSpPr>
            <a:spLocks noGrp="1"/>
          </p:cNvSpPr>
          <p:nvPr>
            <p:ph type="sldNum" idx="12"/>
          </p:nvPr>
        </p:nvSpPr>
        <p:spPr/>
        <p:txBody>
          <a:bodyPr/>
          <a:lstStyle/>
          <a:p>
            <a:pPr algn="ctr" defTabSz="457200">
              <a:buClrTx/>
              <a:defRPr/>
            </a:pPr>
            <a:fld id="{3D6C3DC6-EF6E-8948-BFE6-808D46D584D8}" type="slidenum">
              <a:rPr lang="en-US" b="1" kern="1200">
                <a:solidFill>
                  <a:prstClr val="white"/>
                </a:solidFill>
                <a:ea typeface="+mn-ea"/>
                <a:cs typeface="+mn-cs"/>
              </a:rPr>
              <a:pPr algn="ctr" defTabSz="457200">
                <a:buClrTx/>
                <a:defRPr/>
              </a:pPr>
              <a:t>49</a:t>
            </a:fld>
            <a:endParaRPr lang="en-US" b="1" kern="1200" dirty="0">
              <a:solidFill>
                <a:prstClr val="white"/>
              </a:solidFill>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5FD1CE9B-568C-414F-95DC-3F9C049BF7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39068" y="2691026"/>
            <a:ext cx="3254183" cy="2425478"/>
          </a:xfrm>
          <a:prstGeom prst="rect">
            <a:avLst/>
          </a:prstGeom>
        </p:spPr>
      </p:pic>
    </p:spTree>
    <p:extLst>
      <p:ext uri="{BB962C8B-B14F-4D97-AF65-F5344CB8AC3E}">
        <p14:creationId xmlns:p14="http://schemas.microsoft.com/office/powerpoint/2010/main" val="178199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6" name="Google Shape;206;p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3"/>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Virtual Meeting Norms</a:t>
            </a:r>
            <a:endParaRPr dirty="0"/>
          </a:p>
        </p:txBody>
      </p:sp>
      <p:sp>
        <p:nvSpPr>
          <p:cNvPr id="208" name="Google Shape;208;p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9" name="Google Shape;209;p3"/>
          <p:cNvGrpSpPr/>
          <p:nvPr/>
        </p:nvGrpSpPr>
        <p:grpSpPr>
          <a:xfrm>
            <a:off x="4741863" y="643210"/>
            <a:ext cx="6797675" cy="5643017"/>
            <a:chOff x="0" y="3447"/>
            <a:chExt cx="6797675" cy="5643017"/>
          </a:xfrm>
        </p:grpSpPr>
        <p:sp>
          <p:nvSpPr>
            <p:cNvPr id="210" name="Google Shape;210;p3"/>
            <p:cNvSpPr/>
            <p:nvPr/>
          </p:nvSpPr>
          <p:spPr>
            <a:xfrm>
              <a:off x="0" y="3447"/>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3"/>
            <p:cNvSpPr/>
            <p:nvPr/>
          </p:nvSpPr>
          <p:spPr>
            <a:xfrm>
              <a:off x="360746" y="271771"/>
              <a:ext cx="656543" cy="65590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3"/>
            <p:cNvSpPr/>
            <p:nvPr/>
          </p:nvSpPr>
          <p:spPr>
            <a:xfrm>
              <a:off x="1378035" y="3447"/>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3"/>
            <p:cNvSpPr txBox="1"/>
            <p:nvPr/>
          </p:nvSpPr>
          <p:spPr>
            <a:xfrm>
              <a:off x="1378035" y="3447"/>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dirty="0">
                  <a:solidFill>
                    <a:schemeClr val="dk1"/>
                  </a:solidFill>
                  <a:latin typeface="Calibri"/>
                  <a:ea typeface="Calibri"/>
                  <a:cs typeface="Calibri"/>
                  <a:sym typeface="Calibri"/>
                </a:rPr>
                <a:t>Mics on Mute</a:t>
              </a:r>
              <a:endParaRPr dirty="0"/>
            </a:p>
          </p:txBody>
        </p:sp>
        <p:sp>
          <p:nvSpPr>
            <p:cNvPr id="214" name="Google Shape;214;p3"/>
            <p:cNvSpPr/>
            <p:nvPr/>
          </p:nvSpPr>
          <p:spPr>
            <a:xfrm>
              <a:off x="0" y="14865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3"/>
            <p:cNvSpPr/>
            <p:nvPr/>
          </p:nvSpPr>
          <p:spPr>
            <a:xfrm>
              <a:off x="360746" y="1754871"/>
              <a:ext cx="656543" cy="65590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3"/>
            <p:cNvSpPr/>
            <p:nvPr/>
          </p:nvSpPr>
          <p:spPr>
            <a:xfrm>
              <a:off x="1378035" y="14865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3"/>
            <p:cNvSpPr txBox="1"/>
            <p:nvPr/>
          </p:nvSpPr>
          <p:spPr>
            <a:xfrm>
              <a:off x="1378035" y="14865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dirty="0">
                  <a:solidFill>
                    <a:schemeClr val="dk1"/>
                  </a:solidFill>
                  <a:latin typeface="Calibri"/>
                  <a:ea typeface="Calibri"/>
                  <a:cs typeface="Calibri"/>
                  <a:sym typeface="Calibri"/>
                </a:rPr>
                <a:t>Actively Engage</a:t>
              </a:r>
              <a:endParaRPr dirty="0"/>
            </a:p>
          </p:txBody>
        </p:sp>
        <p:sp>
          <p:nvSpPr>
            <p:cNvPr id="218" name="Google Shape;218;p3"/>
            <p:cNvSpPr/>
            <p:nvPr/>
          </p:nvSpPr>
          <p:spPr>
            <a:xfrm>
              <a:off x="0" y="29696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3"/>
            <p:cNvSpPr/>
            <p:nvPr/>
          </p:nvSpPr>
          <p:spPr>
            <a:xfrm>
              <a:off x="360746" y="3237972"/>
              <a:ext cx="656543" cy="65590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3"/>
            <p:cNvSpPr/>
            <p:nvPr/>
          </p:nvSpPr>
          <p:spPr>
            <a:xfrm>
              <a:off x="1378035" y="29696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3"/>
            <p:cNvSpPr txBox="1"/>
            <p:nvPr/>
          </p:nvSpPr>
          <p:spPr>
            <a:xfrm>
              <a:off x="1378035" y="29696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dirty="0">
                  <a:solidFill>
                    <a:schemeClr val="dk1"/>
                  </a:solidFill>
                  <a:latin typeface="Calibri"/>
                  <a:ea typeface="Calibri"/>
                  <a:cs typeface="Calibri"/>
                  <a:sym typeface="Calibri"/>
                </a:rPr>
                <a:t>Cameras On</a:t>
              </a:r>
              <a:endParaRPr dirty="0"/>
            </a:p>
          </p:txBody>
        </p:sp>
        <p:sp>
          <p:nvSpPr>
            <p:cNvPr id="222" name="Google Shape;222;p3"/>
            <p:cNvSpPr/>
            <p:nvPr/>
          </p:nvSpPr>
          <p:spPr>
            <a:xfrm>
              <a:off x="0" y="4452749"/>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3"/>
            <p:cNvSpPr/>
            <p:nvPr/>
          </p:nvSpPr>
          <p:spPr>
            <a:xfrm>
              <a:off x="361098" y="4721072"/>
              <a:ext cx="656543" cy="65590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3"/>
            <p:cNvSpPr/>
            <p:nvPr/>
          </p:nvSpPr>
          <p:spPr>
            <a:xfrm>
              <a:off x="1378740" y="4452749"/>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3"/>
            <p:cNvSpPr txBox="1"/>
            <p:nvPr/>
          </p:nvSpPr>
          <p:spPr>
            <a:xfrm>
              <a:off x="1378740" y="4452749"/>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100" b="1" i="0" u="sng" strike="noStrike" cap="none" dirty="0">
                  <a:solidFill>
                    <a:schemeClr val="dk1"/>
                  </a:solidFill>
                  <a:latin typeface="Calibri"/>
                  <a:ea typeface="Calibri"/>
                  <a:cs typeface="Calibri"/>
                  <a:sym typeface="Calibri"/>
                </a:rPr>
                <a:t>Non-ACCA Board Members:  </a:t>
              </a:r>
            </a:p>
            <a:p>
              <a:pPr marL="0" marR="0" lvl="0" indent="0" algn="l" rtl="0">
                <a:lnSpc>
                  <a:spcPct val="90000"/>
                </a:lnSpc>
                <a:spcBef>
                  <a:spcPts val="0"/>
                </a:spcBef>
                <a:spcAft>
                  <a:spcPts val="0"/>
                </a:spcAft>
                <a:buClr>
                  <a:schemeClr val="dk1"/>
                </a:buClr>
                <a:buSzPts val="1400"/>
                <a:buFont typeface="Calibri"/>
                <a:buNone/>
              </a:pPr>
              <a:r>
                <a:rPr lang="en-US" sz="1100" dirty="0">
                  <a:solidFill>
                    <a:schemeClr val="dk1"/>
                  </a:solidFill>
                  <a:latin typeface="Calibri"/>
                  <a:ea typeface="Calibri"/>
                  <a:cs typeface="Calibri"/>
                  <a:sym typeface="Calibri"/>
                </a:rPr>
                <a:t>Thank you for taking time out </a:t>
              </a:r>
              <a:r>
                <a:rPr lang="en-US" sz="1100" b="0" i="0" u="none" strike="noStrike" cap="none" dirty="0">
                  <a:solidFill>
                    <a:schemeClr val="dk1"/>
                  </a:solidFill>
                  <a:latin typeface="Calibri"/>
                  <a:ea typeface="Calibri"/>
                  <a:cs typeface="Calibri"/>
                  <a:sym typeface="Calibri"/>
                </a:rPr>
                <a:t>of your schedules to support the great work happening at ACCA.  We appreciate you! </a:t>
              </a:r>
              <a:endParaRPr sz="1100"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EE47-33AD-43AD-2A2D-5825FCEA2A6F}"/>
              </a:ext>
            </a:extLst>
          </p:cNvPr>
          <p:cNvSpPr>
            <a:spLocks noGrp="1"/>
          </p:cNvSpPr>
          <p:nvPr>
            <p:ph type="title"/>
          </p:nvPr>
        </p:nvSpPr>
        <p:spPr/>
        <p:txBody>
          <a:bodyPr/>
          <a:lstStyle/>
          <a:p>
            <a:pPr>
              <a:lnSpc>
                <a:spcPts val="1500"/>
              </a:lnSpc>
            </a:pPr>
            <a:r>
              <a:rPr lang="en-US" sz="4000" b="1" i="0" dirty="0">
                <a:solidFill>
                  <a:srgbClr val="0083A9"/>
                </a:solidFill>
                <a:effectLst/>
                <a:latin typeface="Helvetica" panose="020B0604020202020204" pitchFamily="34" charset="0"/>
              </a:rPr>
              <a:t>Complete your GO Team Training</a:t>
            </a:r>
            <a:br>
              <a:rPr lang="en-US" b="1" i="0" dirty="0">
                <a:solidFill>
                  <a:srgbClr val="0083A9"/>
                </a:solidFill>
                <a:effectLst/>
                <a:latin typeface="Helvetica" panose="020B0604020202020204" pitchFamily="34" charset="0"/>
              </a:rPr>
            </a:br>
            <a:endParaRPr lang="en-US" dirty="0"/>
          </a:p>
        </p:txBody>
      </p:sp>
      <p:sp>
        <p:nvSpPr>
          <p:cNvPr id="3" name="Text Placeholder 2">
            <a:extLst>
              <a:ext uri="{FF2B5EF4-FFF2-40B4-BE49-F238E27FC236}">
                <a16:creationId xmlns:a16="http://schemas.microsoft.com/office/drawing/2014/main" id="{CDEF97A5-66C8-E217-CDF2-BC4DD08651A4}"/>
              </a:ext>
            </a:extLst>
          </p:cNvPr>
          <p:cNvSpPr>
            <a:spLocks noGrp="1"/>
          </p:cNvSpPr>
          <p:nvPr>
            <p:ph type="body" idx="1"/>
          </p:nvPr>
        </p:nvSpPr>
        <p:spPr/>
        <p:txBody>
          <a:bodyPr>
            <a:normAutofit fontScale="92500" lnSpcReduction="10000"/>
          </a:bodyPr>
          <a:lstStyle/>
          <a:p>
            <a:r>
              <a:rPr lang="en-US" b="0" i="0" dirty="0">
                <a:solidFill>
                  <a:srgbClr val="595B5D"/>
                </a:solidFill>
                <a:effectLst/>
                <a:latin typeface="Helvetica" panose="020B0604020202020204" pitchFamily="34" charset="0"/>
              </a:rPr>
              <a:t>Remember to complete your </a:t>
            </a:r>
            <a:r>
              <a:rPr lang="en-US" b="1" i="0" dirty="0">
                <a:solidFill>
                  <a:srgbClr val="595B5D"/>
                </a:solidFill>
                <a:effectLst/>
                <a:latin typeface="Helvetica" panose="020B0604020202020204" pitchFamily="34" charset="0"/>
              </a:rPr>
              <a:t>required</a:t>
            </a:r>
            <a:r>
              <a:rPr lang="en-US" b="0" i="0" dirty="0">
                <a:solidFill>
                  <a:srgbClr val="595B5D"/>
                </a:solidFill>
                <a:effectLst/>
                <a:latin typeface="Helvetica" panose="020B0604020202020204" pitchFamily="34" charset="0"/>
              </a:rPr>
              <a:t> GO Team trainings so your team will remain in compliance (see below for current status). At this time, all members will need to ensure they have completed their </a:t>
            </a:r>
            <a:r>
              <a:rPr lang="en-US" b="1" i="0" dirty="0">
                <a:solidFill>
                  <a:srgbClr val="595B5D"/>
                </a:solidFill>
                <a:effectLst/>
                <a:latin typeface="Helvetica" panose="020B0604020202020204" pitchFamily="34" charset="0"/>
              </a:rPr>
              <a:t>New Member Orientation </a:t>
            </a:r>
            <a:r>
              <a:rPr lang="en-US" b="0" i="0" dirty="0">
                <a:solidFill>
                  <a:srgbClr val="595B5D"/>
                </a:solidFill>
                <a:effectLst/>
                <a:latin typeface="Helvetica" panose="020B0604020202020204" pitchFamily="34" charset="0"/>
              </a:rPr>
              <a:t>(both parts: online and live) and the annual </a:t>
            </a:r>
            <a:r>
              <a:rPr lang="en-US" b="1" i="0" dirty="0">
                <a:solidFill>
                  <a:srgbClr val="595B5D"/>
                </a:solidFill>
                <a:effectLst/>
                <a:latin typeface="Helvetica" panose="020B0604020202020204" pitchFamily="34" charset="0"/>
              </a:rPr>
              <a:t>Ethics</a:t>
            </a:r>
            <a:r>
              <a:rPr lang="en-US" b="0" i="0" dirty="0">
                <a:solidFill>
                  <a:srgbClr val="595B5D"/>
                </a:solidFill>
                <a:effectLst/>
                <a:latin typeface="Helvetica" panose="020B0604020202020204" pitchFamily="34" charset="0"/>
              </a:rPr>
              <a:t> trainings (</a:t>
            </a:r>
            <a:r>
              <a:rPr lang="en-US" b="0" i="1" dirty="0">
                <a:solidFill>
                  <a:srgbClr val="595B5D"/>
                </a:solidFill>
                <a:effectLst/>
                <a:latin typeface="Helvetica" panose="020B0604020202020204" pitchFamily="34" charset="0"/>
              </a:rPr>
              <a:t>APS Staff will complete the District's training and non-staff will complete the GO Team Ethics course</a:t>
            </a:r>
            <a:r>
              <a:rPr lang="en-US" b="0" i="0" dirty="0">
                <a:solidFill>
                  <a:srgbClr val="595B5D"/>
                </a:solidFill>
                <a:effectLst/>
                <a:latin typeface="Helvetica" panose="020B0604020202020204" pitchFamily="34" charset="0"/>
              </a:rPr>
              <a:t>).</a:t>
            </a:r>
            <a:br>
              <a:rPr lang="en-US" dirty="0"/>
            </a:br>
            <a:br>
              <a:rPr lang="en-US" dirty="0"/>
            </a:br>
            <a:r>
              <a:rPr lang="en-US" b="0" i="0" dirty="0">
                <a:solidFill>
                  <a:srgbClr val="595B5D"/>
                </a:solidFill>
                <a:effectLst/>
                <a:latin typeface="Helvetica" panose="020B0604020202020204" pitchFamily="34" charset="0"/>
              </a:rPr>
              <a:t>We're excited that all GO Team members have access to our learning and resource platform, </a:t>
            </a:r>
            <a:r>
              <a:rPr lang="en-US" b="0" i="0" dirty="0" err="1">
                <a:solidFill>
                  <a:srgbClr val="595B5D"/>
                </a:solidFill>
                <a:effectLst/>
                <a:latin typeface="Helvetica" panose="020B0604020202020204" pitchFamily="34" charset="0"/>
              </a:rPr>
              <a:t>ELiS</a:t>
            </a:r>
            <a:r>
              <a:rPr lang="en-US" b="0" i="0" dirty="0">
                <a:solidFill>
                  <a:srgbClr val="595B5D"/>
                </a:solidFill>
                <a:effectLst/>
                <a:latin typeface="Helvetica" panose="020B0604020202020204" pitchFamily="34" charset="0"/>
              </a:rPr>
              <a:t>!  This is where GO Team members will find required trainings, resources, and other items to help you with your governance work. </a:t>
            </a:r>
            <a:r>
              <a:rPr lang="en-US" b="1" i="0" dirty="0" err="1">
                <a:solidFill>
                  <a:srgbClr val="595B5D"/>
                </a:solidFill>
                <a:effectLst/>
                <a:latin typeface="Helvetica" panose="020B0604020202020204" pitchFamily="34" charset="0"/>
              </a:rPr>
              <a:t>ELiS</a:t>
            </a:r>
            <a:r>
              <a:rPr lang="en-US" b="1" i="0" dirty="0">
                <a:solidFill>
                  <a:srgbClr val="595B5D"/>
                </a:solidFill>
                <a:effectLst/>
                <a:latin typeface="Helvetica" panose="020B0604020202020204" pitchFamily="34" charset="0"/>
              </a:rPr>
              <a:t> automatically sends reminders until the trainings are completed. </a:t>
            </a:r>
            <a:r>
              <a:rPr lang="en-US" b="0" i="0" dirty="0">
                <a:solidFill>
                  <a:srgbClr val="595B5D"/>
                </a:solidFill>
                <a:effectLst/>
                <a:latin typeface="Helvetica" panose="020B0604020202020204" pitchFamily="34" charset="0"/>
              </a:rPr>
              <a:t>Non APS staff members have been sent an email with their credentials; if you need your login information, please </a:t>
            </a:r>
            <a:r>
              <a:rPr lang="en-US" b="1" i="0" u="sng" dirty="0">
                <a:solidFill>
                  <a:srgbClr val="DA7B22"/>
                </a:solidFill>
                <a:effectLst/>
                <a:latin typeface="Helvetica" panose="020B0604020202020204" pitchFamily="34" charset="0"/>
                <a:hlinkClick r:id="rId3" tooltip="mailto:goteam@apsk12.org?subject=ELiS%20Credentials"/>
              </a:rPr>
              <a:t>email</a:t>
            </a:r>
            <a:r>
              <a:rPr lang="en-US" b="0" i="0" dirty="0">
                <a:solidFill>
                  <a:srgbClr val="595B5D"/>
                </a:solidFill>
                <a:effectLst/>
                <a:latin typeface="Helvetica" panose="020B0604020202020204" pitchFamily="34" charset="0"/>
              </a:rPr>
              <a:t> us. APS staff members will use their APS credentials to access the platform. </a:t>
            </a:r>
            <a:br>
              <a:rPr lang="en-US" dirty="0"/>
            </a:br>
            <a:br>
              <a:rPr lang="en-US" dirty="0"/>
            </a:br>
            <a:r>
              <a:rPr lang="en-US" b="0" i="0" dirty="0">
                <a:solidFill>
                  <a:srgbClr val="595B5D"/>
                </a:solidFill>
                <a:effectLst/>
                <a:latin typeface="Helvetica" panose="020B0604020202020204" pitchFamily="34" charset="0"/>
              </a:rPr>
              <a:t>Be sure to check the site often, as we will continue to add support items and training opportunities!</a:t>
            </a:r>
            <a:endParaRPr lang="en-US" dirty="0"/>
          </a:p>
        </p:txBody>
      </p:sp>
      <p:pic>
        <p:nvPicPr>
          <p:cNvPr id="4" name="Picture 3">
            <a:extLst>
              <a:ext uri="{FF2B5EF4-FFF2-40B4-BE49-F238E27FC236}">
                <a16:creationId xmlns:a16="http://schemas.microsoft.com/office/drawing/2014/main" id="{3847CCE1-5F30-8209-7C63-EA88A68369E3}"/>
              </a:ext>
            </a:extLst>
          </p:cNvPr>
          <p:cNvPicPr>
            <a:picLocks noChangeAspect="1"/>
          </p:cNvPicPr>
          <p:nvPr/>
        </p:nvPicPr>
        <p:blipFill>
          <a:blip r:embed="rId4"/>
          <a:stretch>
            <a:fillRect/>
          </a:stretch>
        </p:blipFill>
        <p:spPr>
          <a:xfrm>
            <a:off x="1036320" y="178229"/>
            <a:ext cx="1617936" cy="760430"/>
          </a:xfrm>
          <a:prstGeom prst="rect">
            <a:avLst/>
          </a:prstGeom>
        </p:spPr>
      </p:pic>
    </p:spTree>
    <p:extLst>
      <p:ext uri="{BB962C8B-B14F-4D97-AF65-F5344CB8AC3E}">
        <p14:creationId xmlns:p14="http://schemas.microsoft.com/office/powerpoint/2010/main" val="3838283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EFEC-8114-45BB-AAB2-C447B6DCAC08}"/>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42CF02CA-D23E-4C06-8693-9F76520ECA94}"/>
              </a:ext>
            </a:extLst>
          </p:cNvPr>
          <p:cNvSpPr>
            <a:spLocks noGrp="1"/>
          </p:cNvSpPr>
          <p:nvPr>
            <p:ph idx="1"/>
          </p:nvPr>
        </p:nvSpPr>
        <p:spPr/>
        <p:txBody>
          <a:bodyPr>
            <a:normAutofit/>
          </a:bodyPr>
          <a:lstStyle/>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The Public Comment period is designed to gain input from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and not for immediate responses by the Board to the public comment presented.</a:t>
            </a:r>
            <a:r>
              <a:rPr lang="en-US" sz="1300" spc="4"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Each member of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will have 2 minutes to speak.</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At the end of 20 minutes, we will close public comment and move on to the next</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agenda</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item.</a:t>
            </a:r>
            <a:r>
              <a:rPr lang="en-US" sz="1300" spc="-8"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8"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If</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there</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are</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questions</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or</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information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that</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you</a:t>
            </a:r>
            <a:r>
              <a:rPr lang="en-US" sz="1300" spc="-8"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have</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for the</a:t>
            </a:r>
            <a:r>
              <a:rPr lang="en-US" sz="1300" spc="-15" dirty="0">
                <a:latin typeface="Calibri" panose="020F0502020204030204" pitchFamily="34" charset="0"/>
                <a:ea typeface="Calibri" panose="020F0502020204030204" pitchFamily="34" charset="0"/>
                <a:cs typeface="Calibri" panose="020F0502020204030204" pitchFamily="34" charset="0"/>
              </a:rPr>
              <a:t> Board</a:t>
            </a:r>
            <a:r>
              <a:rPr lang="en-US" sz="1300" dirty="0">
                <a:latin typeface="Calibri" panose="020F0502020204030204" pitchFamily="34" charset="0"/>
                <a:ea typeface="Calibri" panose="020F0502020204030204" pitchFamily="34" charset="0"/>
                <a:cs typeface="Calibri" panose="020F0502020204030204" pitchFamily="34" charset="0"/>
              </a:rPr>
              <a:t>, you</a:t>
            </a:r>
            <a:r>
              <a:rPr lang="en-US" sz="1300" spc="-19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may contact one or more Board members after this meeting. You can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find Board member contact information, meeting dates and agendas on ACCA’s website </a:t>
            </a:r>
            <a:r>
              <a:rPr lang="en-US" sz="1300" dirty="0">
                <a:latin typeface="Calibri" panose="020F0502020204030204" pitchFamily="34" charset="0"/>
                <a:ea typeface="Calibri" panose="020F0502020204030204" pitchFamily="34" charset="0"/>
                <a:cs typeface="Calibri" panose="020F0502020204030204" pitchFamily="34" charset="0"/>
                <a:hlinkClick r:id="rId3"/>
              </a:rPr>
              <a:t>https://www.atlantapublicschools.us/domain/10250</a:t>
            </a:r>
            <a:endParaRPr lang="en-US" sz="1300"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endParaRPr lang="en-US" sz="15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667884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4800"/>
              <a:buFont typeface="Calibri"/>
              <a:buNone/>
            </a:pPr>
            <a:r>
              <a:rPr lang="en-US" dirty="0"/>
              <a:t>Thank you!</a:t>
            </a:r>
            <a:endParaRPr dirty="0"/>
          </a:p>
        </p:txBody>
      </p:sp>
      <p:pic>
        <p:nvPicPr>
          <p:cNvPr id="433" name="Google Shape;433;p30" descr="Team-Based Learning: 2016 JGME-ALiEM Hot Topics in Medical ..."/>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 name="Picture 1">
            <a:extLst>
              <a:ext uri="{FF2B5EF4-FFF2-40B4-BE49-F238E27FC236}">
                <a16:creationId xmlns:a16="http://schemas.microsoft.com/office/drawing/2014/main" id="{A654F05E-CEB2-58DB-FC60-E9472E07E2BE}"/>
              </a:ext>
            </a:extLst>
          </p:cNvPr>
          <p:cNvPicPr>
            <a:picLocks noChangeAspect="1"/>
          </p:cNvPicPr>
          <p:nvPr/>
        </p:nvPicPr>
        <p:blipFill>
          <a:blip r:embed="rId3"/>
          <a:stretch>
            <a:fillRect/>
          </a:stretch>
        </p:blipFill>
        <p:spPr>
          <a:xfrm>
            <a:off x="3117342" y="1270254"/>
            <a:ext cx="5957316" cy="43174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B48F-65CB-BF4B-484F-4750DE3BD35D}"/>
              </a:ext>
            </a:extLst>
          </p:cNvPr>
          <p:cNvSpPr>
            <a:spLocks noGrp="1"/>
          </p:cNvSpPr>
          <p:nvPr>
            <p:ph type="title"/>
          </p:nvPr>
        </p:nvSpPr>
        <p:spPr/>
        <p:txBody>
          <a:bodyPr/>
          <a:lstStyle/>
          <a:p>
            <a:r>
              <a:rPr lang="en-US" dirty="0"/>
              <a:t>Roll Call</a:t>
            </a:r>
          </a:p>
        </p:txBody>
      </p:sp>
      <p:sp>
        <p:nvSpPr>
          <p:cNvPr id="3" name="Text Placeholder 2">
            <a:extLst>
              <a:ext uri="{FF2B5EF4-FFF2-40B4-BE49-F238E27FC236}">
                <a16:creationId xmlns:a16="http://schemas.microsoft.com/office/drawing/2014/main" id="{3918FB67-B46B-1096-0633-912E908C8B40}"/>
              </a:ext>
            </a:extLst>
          </p:cNvPr>
          <p:cNvSpPr>
            <a:spLocks noGrp="1"/>
          </p:cNvSpPr>
          <p:nvPr>
            <p:ph type="body" idx="1"/>
          </p:nvPr>
        </p:nvSpPr>
        <p:spPr/>
        <p:txBody>
          <a:bodyPr/>
          <a:lstStyle/>
          <a:p>
            <a:endParaRPr lang="en-US" dirty="0"/>
          </a:p>
        </p:txBody>
      </p:sp>
      <p:graphicFrame>
        <p:nvGraphicFramePr>
          <p:cNvPr id="5" name="Table 4">
            <a:extLst>
              <a:ext uri="{FF2B5EF4-FFF2-40B4-BE49-F238E27FC236}">
                <a16:creationId xmlns:a16="http://schemas.microsoft.com/office/drawing/2014/main" id="{555FF542-8A97-BAE4-9AEB-C1AF42742C24}"/>
              </a:ext>
            </a:extLst>
          </p:cNvPr>
          <p:cNvGraphicFramePr>
            <a:graphicFrameLocks noGrp="1"/>
          </p:cNvGraphicFramePr>
          <p:nvPr>
            <p:extLst>
              <p:ext uri="{D42A27DB-BD31-4B8C-83A1-F6EECF244321}">
                <p14:modId xmlns:p14="http://schemas.microsoft.com/office/powerpoint/2010/main" val="1519658712"/>
              </p:ext>
            </p:extLst>
          </p:nvPr>
        </p:nvGraphicFramePr>
        <p:xfrm>
          <a:off x="3157538" y="2379345"/>
          <a:ext cx="5937250" cy="2956560"/>
        </p:xfrm>
        <a:graphic>
          <a:graphicData uri="http://schemas.openxmlformats.org/drawingml/2006/table">
            <a:tbl>
              <a:tblPr firstRow="1" firstCol="1" bandRow="1"/>
              <a:tblGrid>
                <a:gridCol w="2282825">
                  <a:extLst>
                    <a:ext uri="{9D8B030D-6E8A-4147-A177-3AD203B41FA5}">
                      <a16:colId xmlns:a16="http://schemas.microsoft.com/office/drawing/2014/main" val="489601745"/>
                    </a:ext>
                  </a:extLst>
                </a:gridCol>
                <a:gridCol w="1943100">
                  <a:extLst>
                    <a:ext uri="{9D8B030D-6E8A-4147-A177-3AD203B41FA5}">
                      <a16:colId xmlns:a16="http://schemas.microsoft.com/office/drawing/2014/main" val="3813573260"/>
                    </a:ext>
                  </a:extLst>
                </a:gridCol>
                <a:gridCol w="1711325">
                  <a:extLst>
                    <a:ext uri="{9D8B030D-6E8A-4147-A177-3AD203B41FA5}">
                      <a16:colId xmlns:a16="http://schemas.microsoft.com/office/drawing/2014/main" val="3312699225"/>
                    </a:ext>
                  </a:extLst>
                </a:gridCol>
              </a:tblGrid>
              <a:tr h="0">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Role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Name </a:t>
                      </a:r>
                      <a:r>
                        <a:rPr lang="en-US" sz="12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(or Vacant)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Present or Absent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3455088477"/>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Parent/Guardian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Chizelle Archie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2963580"/>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Sharyl Chatman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2109929"/>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William Smith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3588979"/>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i="0" dirty="0">
                          <a:effectLst/>
                          <a:latin typeface="Calibri" panose="020F0502020204030204" pitchFamily="34" charset="0"/>
                          <a:ea typeface="Calibri" panose="020F0502020204030204" pitchFamily="34" charset="0"/>
                          <a:cs typeface="Arial" panose="020B0604020202020204" pitchFamily="34" charset="0"/>
                        </a:rPr>
                        <a:t>Sarah Bontrager</a:t>
                      </a:r>
                      <a:endParaRPr lang="en-US" sz="11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580449"/>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VACANT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3302177"/>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Patricia Horton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0624292"/>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Metro RESA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Tim Cairl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93331"/>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Dwionne Freeman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9445830"/>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Shelly Goodrum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687505"/>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Sonya McCoy-Wilson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8648022"/>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Niya Eady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7822993"/>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Katie Howard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442385"/>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Tasharah Wilson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506513"/>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Wesley Gilliard, Jr.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8942830"/>
                  </a:ext>
                </a:extLst>
              </a:tr>
              <a:tr h="0">
                <a:tc>
                  <a:txBody>
                    <a:bodyPr/>
                    <a:lstStyle/>
                    <a:p>
                      <a:pPr marL="0" marR="0">
                        <a:spcBef>
                          <a:spcPts val="0"/>
                        </a:spcBef>
                        <a:spcAft>
                          <a:spcPts val="0"/>
                        </a:spcAft>
                      </a:pPr>
                      <a:r>
                        <a:rPr lang="en-US" sz="1200" b="1" dirty="0">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Rajaa Judah</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5280839"/>
                  </a:ext>
                </a:extLst>
              </a:tr>
            </a:tbl>
          </a:graphicData>
        </a:graphic>
      </p:graphicFrame>
    </p:spTree>
    <p:extLst>
      <p:ext uri="{BB962C8B-B14F-4D97-AF65-F5344CB8AC3E}">
        <p14:creationId xmlns:p14="http://schemas.microsoft.com/office/powerpoint/2010/main" val="315045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C7490DC1-A633-3E93-6BD4-B8DA027CDEA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D0965FC-8050-2B8E-8051-16691837CB9C}"/>
              </a:ext>
            </a:extLst>
          </p:cNvPr>
          <p:cNvPicPr>
            <a:picLocks noChangeAspect="1"/>
          </p:cNvPicPr>
          <p:nvPr/>
        </p:nvPicPr>
        <p:blipFill>
          <a:blip r:embed="rId3"/>
          <a:stretch>
            <a:fillRect/>
          </a:stretch>
        </p:blipFill>
        <p:spPr>
          <a:xfrm>
            <a:off x="3117342" y="1270254"/>
            <a:ext cx="5957316" cy="4317492"/>
          </a:xfrm>
          <a:prstGeom prst="rect">
            <a:avLst/>
          </a:prstGeom>
        </p:spPr>
      </p:pic>
    </p:spTree>
    <p:extLst>
      <p:ext uri="{BB962C8B-B14F-4D97-AF65-F5344CB8AC3E}">
        <p14:creationId xmlns:p14="http://schemas.microsoft.com/office/powerpoint/2010/main" val="211393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C4C0-2640-67C3-3A37-EB8632D9082D}"/>
              </a:ext>
            </a:extLst>
          </p:cNvPr>
          <p:cNvSpPr>
            <a:spLocks noGrp="1"/>
          </p:cNvSpPr>
          <p:nvPr>
            <p:ph type="title"/>
          </p:nvPr>
        </p:nvSpPr>
        <p:spPr/>
        <p:txBody>
          <a:bodyPr/>
          <a:lstStyle/>
          <a:p>
            <a:r>
              <a:rPr lang="en-US" dirty="0"/>
              <a:t>Fill Vacant Seats</a:t>
            </a:r>
          </a:p>
        </p:txBody>
      </p:sp>
      <p:sp>
        <p:nvSpPr>
          <p:cNvPr id="3" name="Text Placeholder 2">
            <a:extLst>
              <a:ext uri="{FF2B5EF4-FFF2-40B4-BE49-F238E27FC236}">
                <a16:creationId xmlns:a16="http://schemas.microsoft.com/office/drawing/2014/main" id="{AA1CFD75-8331-2BED-2E83-03097C5E3F90}"/>
              </a:ext>
            </a:extLst>
          </p:cNvPr>
          <p:cNvSpPr>
            <a:spLocks noGrp="1"/>
          </p:cNvSpPr>
          <p:nvPr>
            <p:ph type="body" idx="1"/>
          </p:nvPr>
        </p:nvSpPr>
        <p:spPr>
          <a:xfrm>
            <a:off x="1066800" y="1835223"/>
            <a:ext cx="10058400" cy="4023360"/>
          </a:xfrm>
        </p:spPr>
        <p:txBody>
          <a:bodyPr/>
          <a:lstStyle/>
          <a:p>
            <a:r>
              <a:rPr lang="en-US" dirty="0"/>
              <a:t>The Metro Atlanta Chamber brings forth the nominations for business seats.</a:t>
            </a:r>
          </a:p>
          <a:p>
            <a:r>
              <a:rPr lang="en-US" dirty="0"/>
              <a:t>All board members have only one vote per seat.</a:t>
            </a:r>
          </a:p>
          <a:p>
            <a:r>
              <a:rPr lang="en-US" dirty="0"/>
              <a:t>Individuals filling a vacant seat will serve until the conclusion of that seat’s term.</a:t>
            </a:r>
          </a:p>
          <a:p>
            <a:r>
              <a:rPr lang="en-US" dirty="0"/>
              <a:t>Upon approval, individuals are immediately full board members and may join the meeting.</a:t>
            </a:r>
          </a:p>
        </p:txBody>
      </p:sp>
    </p:spTree>
    <p:extLst>
      <p:ext uri="{BB962C8B-B14F-4D97-AF65-F5344CB8AC3E}">
        <p14:creationId xmlns:p14="http://schemas.microsoft.com/office/powerpoint/2010/main" val="3183544374"/>
      </p:ext>
    </p:extLst>
  </p:cSld>
  <p:clrMapOvr>
    <a:masterClrMapping/>
  </p:clrMapOvr>
</p:sld>
</file>

<file path=ppt/theme/theme1.xml><?xml version="1.0" encoding="utf-8"?>
<a:theme xmlns:a="http://schemas.openxmlformats.org/drawingml/2006/main" name="Retrospect">
  <a:themeElements>
    <a:clrScheme name="CCAES">
      <a:dk1>
        <a:srgbClr val="005685"/>
      </a:dk1>
      <a:lt1>
        <a:srgbClr val="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etrospect">
  <a:themeElements>
    <a:clrScheme name="CCAES">
      <a:dk1>
        <a:srgbClr val="005685"/>
      </a:dk1>
      <a:lt1>
        <a:srgbClr val="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Retrospect">
  <a:themeElements>
    <a:clrScheme name="CCAES">
      <a:dk1>
        <a:srgbClr val="005685"/>
      </a:dk1>
      <a:lt1>
        <a:sysClr val="window" lastClr="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2D65C7D-7237-4DAD-98D0-94958B10810B}">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2209</TotalTime>
  <Words>4936</Words>
  <Application>Microsoft Office PowerPoint</Application>
  <PresentationFormat>Widescreen</PresentationFormat>
  <Paragraphs>1031</Paragraphs>
  <Slides>52</Slides>
  <Notes>44</Notes>
  <HiddenSlides>0</HiddenSlides>
  <MMClips>0</MMClips>
  <ScaleCrop>false</ScaleCrop>
  <HeadingPairs>
    <vt:vector size="8" baseType="variant">
      <vt:variant>
        <vt:lpstr>Fonts Used</vt:lpstr>
      </vt:variant>
      <vt:variant>
        <vt:i4>16</vt:i4>
      </vt:variant>
      <vt:variant>
        <vt:lpstr>Theme</vt:lpstr>
      </vt:variant>
      <vt:variant>
        <vt:i4>5</vt:i4>
      </vt:variant>
      <vt:variant>
        <vt:lpstr>Embedded OLE Servers</vt:lpstr>
      </vt:variant>
      <vt:variant>
        <vt:i4>1</vt:i4>
      </vt:variant>
      <vt:variant>
        <vt:lpstr>Slide Titles</vt:lpstr>
      </vt:variant>
      <vt:variant>
        <vt:i4>52</vt:i4>
      </vt:variant>
    </vt:vector>
  </HeadingPairs>
  <TitlesOfParts>
    <vt:vector size="74" baseType="lpstr">
      <vt:lpstr>Arial Nova Light</vt:lpstr>
      <vt:lpstr>Arial</vt:lpstr>
      <vt:lpstr>Calibri Light</vt:lpstr>
      <vt:lpstr>Courier New</vt:lpstr>
      <vt:lpstr>Helvetica</vt:lpstr>
      <vt:lpstr>Calibri</vt:lpstr>
      <vt:lpstr>Times New Roman</vt:lpstr>
      <vt:lpstr>Trebuchet MS</vt:lpstr>
      <vt:lpstr>Sabon Next LT</vt:lpstr>
      <vt:lpstr>Noto Sans Symbols</vt:lpstr>
      <vt:lpstr>Aptos</vt:lpstr>
      <vt:lpstr>Segoe UI Web (West European)</vt:lpstr>
      <vt:lpstr>Arial Black</vt:lpstr>
      <vt:lpstr>Century Schoolbook</vt:lpstr>
      <vt:lpstr>Symbol</vt:lpstr>
      <vt:lpstr>inherit</vt:lpstr>
      <vt:lpstr>Retrospect</vt:lpstr>
      <vt:lpstr>Facet</vt:lpstr>
      <vt:lpstr>1_Retrospect</vt:lpstr>
      <vt:lpstr>Office Theme</vt:lpstr>
      <vt:lpstr>2_Retrospect</vt:lpstr>
      <vt:lpstr>Document</vt:lpstr>
      <vt:lpstr>Board of Directors Meeting Good evening, everyone!   Thank you for joining us.  We will begin shortly.</vt:lpstr>
      <vt:lpstr>Welcome Board Members &amp; Visitors!</vt:lpstr>
      <vt:lpstr>Welcome  ACCA Board Members  &amp; Visitors!</vt:lpstr>
      <vt:lpstr>Public Comment</vt:lpstr>
      <vt:lpstr>Virtual Meeting Norms</vt:lpstr>
      <vt:lpstr>PowerPoint Presentation</vt:lpstr>
      <vt:lpstr>Roll Call</vt:lpstr>
      <vt:lpstr>PowerPoint Presentation</vt:lpstr>
      <vt:lpstr>Fill Vacant Seats</vt:lpstr>
      <vt:lpstr>Nominee:  Brian Shea</vt:lpstr>
      <vt:lpstr>Approval of Previous Minutes    01/30/2025</vt:lpstr>
      <vt:lpstr>Meeting Dates</vt:lpstr>
      <vt:lpstr>PowerPoint Presentation</vt:lpstr>
      <vt:lpstr>2024-25 Approved  Ranking of Priorities</vt:lpstr>
      <vt:lpstr>PowerPoint Presentation</vt:lpstr>
      <vt:lpstr> 1.  Which priority should be ranked #1?  Why?  2.  Which priority should be ranked #2?  Why?  3.  Which priority should be ranked #3?  Why?  4.  Which priority should be ranked #4?  Why?  After discussion, please share your final recommendation in the Chat Box</vt:lpstr>
      <vt:lpstr>GO Team Budget Process FY26</vt:lpstr>
      <vt:lpstr>PowerPoint Presentation</vt:lpstr>
      <vt:lpstr>Budget Allocation Meeting</vt:lpstr>
      <vt:lpstr>Budget Feedback Meeting</vt:lpstr>
      <vt:lpstr>FY26 Budget Development Process</vt:lpstr>
      <vt:lpstr>2025-26 Approved  Ranking of Priorities</vt:lpstr>
      <vt:lpstr>PowerPoint Presentation</vt:lpstr>
      <vt:lpstr>PowerPoint Presentation</vt:lpstr>
      <vt:lpstr>Summary Tab</vt:lpstr>
      <vt:lpstr>PowerPoint Presentation</vt:lpstr>
      <vt:lpstr>Option A</vt:lpstr>
      <vt:lpstr>PowerPoint Presentation</vt:lpstr>
      <vt:lpstr>PowerPoint Presentation</vt:lpstr>
      <vt:lpstr>PowerPoint Presentation</vt:lpstr>
      <vt:lpstr>Option A</vt:lpstr>
      <vt:lpstr>Option B</vt:lpstr>
      <vt:lpstr>PowerPoint Presentation</vt:lpstr>
      <vt:lpstr>PowerPoint Presentation</vt:lpstr>
      <vt:lpstr>PowerPoint Presentation</vt:lpstr>
      <vt:lpstr>Option B</vt:lpstr>
      <vt:lpstr>PowerPoint Presentation</vt:lpstr>
      <vt:lpstr>   Pathways on ACCA’s campus              </vt:lpstr>
      <vt:lpstr>PowerPoint Presentation</vt:lpstr>
      <vt:lpstr>Please type your recommendation in the Chat Box</vt:lpstr>
      <vt:lpstr>PowerPoint Presentation</vt:lpstr>
      <vt:lpstr>Principal’s Report</vt:lpstr>
      <vt:lpstr>Recruitment  FY 2026</vt:lpstr>
      <vt:lpstr>Recruitment Strategies</vt:lpstr>
      <vt:lpstr>Application Update – By School</vt:lpstr>
      <vt:lpstr>Application Update – By Pathway</vt:lpstr>
      <vt:lpstr>Application is open until March 7, 2025</vt:lpstr>
      <vt:lpstr>Questions/Comments</vt:lpstr>
      <vt:lpstr>Announcements</vt:lpstr>
      <vt:lpstr>Complete your GO Team Training </vt:lpstr>
      <vt:lpstr>Public Comment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 Good morning everyone!   Thank you for joining us today.  We will begin shortly.</dc:title>
  <dc:creator>Fears, Shaundra</dc:creator>
  <cp:lastModifiedBy>Wilson, Tasharah</cp:lastModifiedBy>
  <cp:revision>71</cp:revision>
  <cp:lastPrinted>2024-05-16T14:46:43Z</cp:lastPrinted>
  <dcterms:created xsi:type="dcterms:W3CDTF">2020-08-09T18:40:41Z</dcterms:created>
  <dcterms:modified xsi:type="dcterms:W3CDTF">2025-02-10T20:03:21Z</dcterms:modified>
</cp:coreProperties>
</file>